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embeddedFontLst>
    <p:embeddedFont>
      <p:font typeface="Aptos Serif" panose="02020604070405020304" pitchFamily="18" charset="0"/>
      <p:regular r:id="rId10"/>
      <p:bold r:id="rId11"/>
      <p:italic r:id="rId12"/>
      <p:boldItalic r:id="rId13"/>
    </p:embeddedFont>
    <p:embeddedFont>
      <p:font typeface="Play" pitchFamily="2"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6" roundtripDataSignature="AMtx7mj65SvEZ4I5Lgos1mxV3l1MN7Lhe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96"/>
    <p:restoredTop sz="94675"/>
  </p:normalViewPr>
  <p:slideViewPr>
    <p:cSldViewPr snapToGrid="0">
      <p:cViewPr varScale="1">
        <p:scale>
          <a:sx n="89" d="100"/>
          <a:sy n="89" d="100"/>
        </p:scale>
        <p:origin x="184" y="6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16" name="Google Shape;116;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25" name="Google Shape;125;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2</a:t>
            </a:fld>
            <a:endParaRPr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lt1"/>
              </a:solidFill>
              <a:latin typeface="Calibri"/>
              <a:ea typeface="Calibri"/>
              <a:cs typeface="Calibri"/>
              <a:sym typeface="Calibri"/>
            </a:endParaRPr>
          </a:p>
        </p:txBody>
      </p:sp>
      <p:sp>
        <p:nvSpPr>
          <p:cNvPr id="132" name="Google Shape;132;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lt1"/>
                </a:solidFill>
                <a:latin typeface="Calibri"/>
                <a:ea typeface="Calibri"/>
                <a:cs typeface="Calibri"/>
                <a:sym typeface="Calibri"/>
              </a:rPr>
              <a:t>3</a:t>
            </a:fld>
            <a:endParaRPr sz="1200">
              <a:solidFill>
                <a:schemeClr val="lt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lt1"/>
              </a:solidFill>
              <a:latin typeface="Calibri"/>
              <a:ea typeface="Calibri"/>
              <a:cs typeface="Calibri"/>
              <a:sym typeface="Calibri"/>
            </a:endParaRPr>
          </a:p>
        </p:txBody>
      </p:sp>
      <p:sp>
        <p:nvSpPr>
          <p:cNvPr id="140" name="Google Shape;140;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lt1"/>
                </a:solidFill>
                <a:latin typeface="Calibri"/>
                <a:ea typeface="Calibri"/>
                <a:cs typeface="Calibri"/>
                <a:sym typeface="Calibri"/>
              </a:rPr>
              <a:t>4</a:t>
            </a:fld>
            <a:endParaRPr sz="1200">
              <a:solidFill>
                <a:schemeClr val="lt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lt1"/>
              </a:solidFill>
              <a:latin typeface="Calibri"/>
              <a:ea typeface="Calibri"/>
              <a:cs typeface="Calibri"/>
              <a:sym typeface="Calibri"/>
            </a:endParaRPr>
          </a:p>
        </p:txBody>
      </p:sp>
      <p:sp>
        <p:nvSpPr>
          <p:cNvPr id="148" name="Google Shape;14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lt1"/>
                </a:solidFill>
                <a:latin typeface="Calibri"/>
                <a:ea typeface="Calibri"/>
                <a:cs typeface="Calibri"/>
                <a:sym typeface="Calibri"/>
              </a:rPr>
              <a:t>5</a:t>
            </a:fld>
            <a:endParaRPr sz="1200">
              <a:solidFill>
                <a:schemeClr val="lt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56" name="Google Shape;156;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6</a:t>
            </a:fld>
            <a:endParaRPr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
        <p:nvSpPr>
          <p:cNvPr id="163" name="Google Shape;163;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de-DE" sz="1200">
                <a:solidFill>
                  <a:schemeClr val="dk1"/>
                </a:solidFill>
                <a:latin typeface="Calibri"/>
                <a:ea typeface="Calibri"/>
                <a:cs typeface="Calibri"/>
                <a:sym typeface="Calibri"/>
              </a:rPr>
              <a:t>7</a:t>
            </a:fld>
            <a:endParaRPr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 1">
  <p:cSld name="Titel 1">
    <p:bg>
      <p:bgPr>
        <a:solidFill>
          <a:schemeClr val="lt1"/>
        </a:solidFill>
        <a:effectLst/>
      </p:bgPr>
    </p:bg>
    <p:spTree>
      <p:nvGrpSpPr>
        <p:cNvPr id="1" name="Shape 15"/>
        <p:cNvGrpSpPr/>
        <p:nvPr/>
      </p:nvGrpSpPr>
      <p:grpSpPr>
        <a:xfrm>
          <a:off x="0" y="0"/>
          <a:ext cx="0" cy="0"/>
          <a:chOff x="0" y="0"/>
          <a:chExt cx="0" cy="0"/>
        </a:xfrm>
      </p:grpSpPr>
      <p:sp>
        <p:nvSpPr>
          <p:cNvPr id="16" name="Google Shape;16;p9"/>
          <p:cNvSpPr/>
          <p:nvPr/>
        </p:nvSpPr>
        <p:spPr>
          <a:xfrm rot="10800000">
            <a:off x="332000" y="4831776"/>
            <a:ext cx="4356925" cy="4052448"/>
          </a:xfrm>
          <a:prstGeom prst="pie">
            <a:avLst>
              <a:gd name="adj1" fmla="val 0"/>
              <a:gd name="adj2" fmla="val 10801609"/>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 name="Google Shape;17;p9"/>
          <p:cNvSpPr txBox="1">
            <a:spLocks noGrp="1"/>
          </p:cNvSpPr>
          <p:nvPr>
            <p:ph type="ctrTitle"/>
          </p:nvPr>
        </p:nvSpPr>
        <p:spPr>
          <a:xfrm>
            <a:off x="6309904" y="41147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8" name="Google Shape;18;p9"/>
          <p:cNvCxnSpPr/>
          <p:nvPr/>
        </p:nvCxnSpPr>
        <p:spPr>
          <a:xfrm>
            <a:off x="6309360" y="3950208"/>
            <a:ext cx="2133600" cy="3992"/>
          </a:xfrm>
          <a:prstGeom prst="straightConnector1">
            <a:avLst/>
          </a:prstGeom>
          <a:noFill/>
          <a:ln w="101600" cap="flat" cmpd="sng">
            <a:solidFill>
              <a:schemeClr val="accent3"/>
            </a:solidFill>
            <a:prstDash val="solid"/>
            <a:miter lim="800000"/>
            <a:headEnd type="none" w="sm" len="sm"/>
            <a:tailEnd type="none" w="sm" len="sm"/>
          </a:ln>
        </p:spPr>
      </p:cxnSp>
      <p:sp>
        <p:nvSpPr>
          <p:cNvPr id="19" name="Google Shape;19;p9"/>
          <p:cNvSpPr/>
          <p:nvPr/>
        </p:nvSpPr>
        <p:spPr>
          <a:xfrm rot="10800000">
            <a:off x="-1304496" y="5613097"/>
            <a:ext cx="2624490" cy="2489806"/>
          </a:xfrm>
          <a:prstGeom prst="pie">
            <a:avLst>
              <a:gd name="adj1" fmla="val 5413995"/>
              <a:gd name="adj2" fmla="val 10826281"/>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 name="Google Shape;20;p9"/>
          <p:cNvSpPr/>
          <p:nvPr/>
        </p:nvSpPr>
        <p:spPr>
          <a:xfrm rot="-5400000">
            <a:off x="-1055890" y="818688"/>
            <a:ext cx="2127278" cy="2127278"/>
          </a:xfrm>
          <a:prstGeom prst="pie">
            <a:avLst>
              <a:gd name="adj1" fmla="val 0"/>
              <a:gd name="adj2" fmla="val 1085180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inhalt und Tabelle">
  <p:cSld name="Titelinhalt und Tabelle">
    <p:bg>
      <p:bgPr>
        <a:solidFill>
          <a:schemeClr val="lt1"/>
        </a:solidFill>
        <a:effectLst/>
      </p:bgPr>
    </p:bg>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xfrm>
            <a:off x="3661409" y="4661717"/>
            <a:ext cx="7936230" cy="138076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86" name="Google Shape;86;p18"/>
          <p:cNvCxnSpPr/>
          <p:nvPr/>
        </p:nvCxnSpPr>
        <p:spPr>
          <a:xfrm>
            <a:off x="3670935" y="631317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87" name="Google Shape;87;p18"/>
          <p:cNvSpPr txBox="1">
            <a:spLocks noGrp="1"/>
          </p:cNvSpPr>
          <p:nvPr>
            <p:ph type="body" idx="1"/>
          </p:nvPr>
        </p:nvSpPr>
        <p:spPr>
          <a:xfrm>
            <a:off x="603885" y="584005"/>
            <a:ext cx="2825115" cy="3999060"/>
          </a:xfrm>
          <a:prstGeom prst="rect">
            <a:avLst/>
          </a:prstGeom>
          <a:noFill/>
          <a:ln>
            <a:noFill/>
          </a:ln>
        </p:spPr>
        <p:txBody>
          <a:bodyPr spcFirstLastPara="1" wrap="square" lIns="0" tIns="274300" rIns="91425" bIns="4570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228600" algn="l">
              <a:lnSpc>
                <a:spcPct val="90000"/>
              </a:lnSpc>
              <a:spcBef>
                <a:spcPts val="1800"/>
              </a:spcBef>
              <a:spcAft>
                <a:spcPts val="0"/>
              </a:spcAft>
              <a:buClr>
                <a:srgbClr val="3F3F3F"/>
              </a:buClr>
              <a:buSzPts val="2000"/>
              <a:buNone/>
              <a:defRPr sz="2000"/>
            </a:lvl2pPr>
            <a:lvl3pPr marL="1371600" lvl="2" indent="-228600" algn="l">
              <a:lnSpc>
                <a:spcPct val="90000"/>
              </a:lnSpc>
              <a:spcBef>
                <a:spcPts val="1800"/>
              </a:spcBef>
              <a:spcAft>
                <a:spcPts val="0"/>
              </a:spcAft>
              <a:buClr>
                <a:srgbClr val="3F3F3F"/>
              </a:buClr>
              <a:buSzPts val="2000"/>
              <a:buNone/>
              <a:defRPr sz="2000"/>
            </a:lvl3pPr>
            <a:lvl4pPr marL="1828800" lvl="3" indent="-228600" algn="l">
              <a:lnSpc>
                <a:spcPct val="90000"/>
              </a:lnSpc>
              <a:spcBef>
                <a:spcPts val="1800"/>
              </a:spcBef>
              <a:spcAft>
                <a:spcPts val="0"/>
              </a:spcAft>
              <a:buClr>
                <a:srgbClr val="3F3F3F"/>
              </a:buClr>
              <a:buSzPts val="2000"/>
              <a:buNone/>
              <a:defRPr sz="2000"/>
            </a:lvl4pPr>
            <a:lvl5pPr marL="2286000" lvl="4" indent="-228600" algn="l">
              <a:lnSpc>
                <a:spcPct val="90000"/>
              </a:lnSpc>
              <a:spcBef>
                <a:spcPts val="1800"/>
              </a:spcBef>
              <a:spcAft>
                <a:spcPts val="0"/>
              </a:spcAft>
              <a:buClr>
                <a:srgbClr val="3F3F3F"/>
              </a:buClr>
              <a:buSzPts val="2000"/>
              <a:buNone/>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8" name="Google Shape;88;p18"/>
          <p:cNvSpPr txBox="1">
            <a:spLocks noGrp="1"/>
          </p:cNvSpPr>
          <p:nvPr>
            <p:ph type="body" idx="2"/>
          </p:nvPr>
        </p:nvSpPr>
        <p:spPr>
          <a:xfrm>
            <a:off x="3670934" y="584005"/>
            <a:ext cx="7926705" cy="3999060"/>
          </a:xfrm>
          <a:prstGeom prst="rect">
            <a:avLst/>
          </a:prstGeom>
          <a:noFill/>
          <a:ln>
            <a:noFill/>
          </a:ln>
        </p:spPr>
        <p:txBody>
          <a:bodyPr spcFirstLastPara="1" wrap="square" lIns="0" tIns="45700" rIns="91425" bIns="45700" anchor="t" anchorCtr="0">
            <a:normAutofit/>
          </a:bodyPr>
          <a:lstStyle>
            <a:lvl1pPr marL="457200" lvl="0" indent="-228600" algn="l">
              <a:lnSpc>
                <a:spcPct val="90000"/>
              </a:lnSpc>
              <a:spcBef>
                <a:spcPts val="1800"/>
              </a:spcBef>
              <a:spcAft>
                <a:spcPts val="0"/>
              </a:spcAft>
              <a:buClr>
                <a:srgbClr val="3F3F3F"/>
              </a:buClr>
              <a:buSzPts val="2000"/>
              <a:buNone/>
              <a:defRPr sz="2000"/>
            </a:lvl1pPr>
            <a:lvl2pPr marL="914400" lvl="1" indent="-355600" algn="l">
              <a:lnSpc>
                <a:spcPct val="90000"/>
              </a:lnSpc>
              <a:spcBef>
                <a:spcPts val="6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8"/>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90" name="Google Shape;90;p18"/>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grpSp>
        <p:nvGrpSpPr>
          <p:cNvPr id="91" name="Google Shape;91;p18"/>
          <p:cNvGrpSpPr/>
          <p:nvPr/>
        </p:nvGrpSpPr>
        <p:grpSpPr>
          <a:xfrm rot="-5400000">
            <a:off x="-1340601" y="4196010"/>
            <a:ext cx="3053166" cy="2270813"/>
            <a:chOff x="4881398" y="2159825"/>
            <a:chExt cx="3881604" cy="2778984"/>
          </a:xfrm>
        </p:grpSpPr>
        <p:sp>
          <p:nvSpPr>
            <p:cNvPr id="92" name="Google Shape;92;p18"/>
            <p:cNvSpPr/>
            <p:nvPr/>
          </p:nvSpPr>
          <p:spPr>
            <a:xfrm>
              <a:off x="6424812" y="2159825"/>
              <a:ext cx="2338190" cy="233819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18"/>
            <p:cNvSpPr/>
            <p:nvPr/>
          </p:nvSpPr>
          <p:spPr>
            <a:xfrm>
              <a:off x="4881398" y="2622831"/>
              <a:ext cx="1393345" cy="1412178"/>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4" name="Google Shape;94;p18"/>
            <p:cNvSpPr/>
            <p:nvPr/>
          </p:nvSpPr>
          <p:spPr>
            <a:xfrm>
              <a:off x="5871703" y="4132729"/>
              <a:ext cx="806080" cy="806080"/>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el und zwei Inhalte">
  <p:cSld name="Titel und zwei Inhalte">
    <p:bg>
      <p:bgPr>
        <a:solidFill>
          <a:schemeClr val="lt1"/>
        </a:solidFill>
        <a:effectLst/>
      </p:bgPr>
    </p:bg>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594360" y="198408"/>
            <a:ext cx="10972800" cy="1574317"/>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97" name="Google Shape;97;p19"/>
          <p:cNvCxnSpPr/>
          <p:nvPr/>
        </p:nvCxnSpPr>
        <p:spPr>
          <a:xfrm>
            <a:off x="594360" y="214884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98" name="Google Shape;98;p19"/>
          <p:cNvSpPr txBox="1">
            <a:spLocks noGrp="1"/>
          </p:cNvSpPr>
          <p:nvPr>
            <p:ph type="body" idx="1"/>
          </p:nvPr>
        </p:nvSpPr>
        <p:spPr>
          <a:xfrm>
            <a:off x="595523" y="2676525"/>
            <a:ext cx="5746750" cy="3597470"/>
          </a:xfrm>
          <a:prstGeom prst="rect">
            <a:avLst/>
          </a:prstGeom>
          <a:noFill/>
          <a:ln>
            <a:noFill/>
          </a:ln>
        </p:spPr>
        <p:txBody>
          <a:bodyPr spcFirstLastPara="1" wrap="square" lIns="0" tIns="45700" rIns="91425" bIns="45700" anchor="t" anchorCtr="0">
            <a:normAutofit/>
          </a:bodyPr>
          <a:lstStyle>
            <a:lvl1pPr marL="457200" lvl="0" indent="-228600" algn="l">
              <a:lnSpc>
                <a:spcPct val="90000"/>
              </a:lnSpc>
              <a:spcBef>
                <a:spcPts val="1800"/>
              </a:spcBef>
              <a:spcAft>
                <a:spcPts val="0"/>
              </a:spcAft>
              <a:buClr>
                <a:srgbClr val="3F3F3F"/>
              </a:buClr>
              <a:buSzPts val="2000"/>
              <a:buNone/>
              <a:defRPr sz="2000"/>
            </a:lvl1pPr>
            <a:lvl2pPr marL="914400" lvl="1" indent="-355600" algn="l">
              <a:lnSpc>
                <a:spcPct val="90000"/>
              </a:lnSpc>
              <a:spcBef>
                <a:spcPts val="6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9" name="Google Shape;99;p19"/>
          <p:cNvSpPr txBox="1">
            <a:spLocks noGrp="1"/>
          </p:cNvSpPr>
          <p:nvPr>
            <p:ph type="body" idx="2"/>
          </p:nvPr>
        </p:nvSpPr>
        <p:spPr>
          <a:xfrm>
            <a:off x="7620000" y="2676525"/>
            <a:ext cx="3947160" cy="3597470"/>
          </a:xfrm>
          <a:prstGeom prst="rect">
            <a:avLst/>
          </a:prstGeom>
          <a:noFill/>
          <a:ln>
            <a:noFill/>
          </a:ln>
        </p:spPr>
        <p:txBody>
          <a:bodyPr spcFirstLastPara="1" wrap="square" lIns="0" tIns="45700" rIns="91425" bIns="45700" anchor="t" anchorCtr="0">
            <a:normAutofit/>
          </a:bodyPr>
          <a:lstStyle>
            <a:lvl1pPr marL="457200" lvl="0" indent="-355600" algn="l">
              <a:lnSpc>
                <a:spcPct val="90000"/>
              </a:lnSpc>
              <a:spcBef>
                <a:spcPts val="1800"/>
              </a:spcBef>
              <a:spcAft>
                <a:spcPts val="0"/>
              </a:spcAft>
              <a:buClr>
                <a:srgbClr val="3F3F3F"/>
              </a:buClr>
              <a:buSzPts val="2000"/>
              <a:buFont typeface="Arial"/>
              <a:buChar char="•"/>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100" name="Google Shape;100;p19"/>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19"/>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102" name="Google Shape;102;p19"/>
          <p:cNvSpPr/>
          <p:nvPr/>
        </p:nvSpPr>
        <p:spPr>
          <a:xfrm>
            <a:off x="9879382" y="-1169095"/>
            <a:ext cx="2338190" cy="2338190"/>
          </a:xfrm>
          <a:prstGeom prst="pie">
            <a:avLst>
              <a:gd name="adj1" fmla="val 0"/>
              <a:gd name="adj2" fmla="val 10795612"/>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03" name="Google Shape;103;p19"/>
          <p:cNvSpPr/>
          <p:nvPr/>
        </p:nvSpPr>
        <p:spPr>
          <a:xfrm>
            <a:off x="8335968" y="-706089"/>
            <a:ext cx="1393345" cy="1412178"/>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04" name="Google Shape;104;p19"/>
          <p:cNvSpPr/>
          <p:nvPr/>
        </p:nvSpPr>
        <p:spPr>
          <a:xfrm>
            <a:off x="9762833" y="493293"/>
            <a:ext cx="806080" cy="806080"/>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elle 2">
  <p:cSld name="Tabelle 2">
    <p:bg>
      <p:bgPr>
        <a:solidFill>
          <a:schemeClr val="lt1"/>
        </a:solidFill>
        <a:effectLst/>
      </p:bgPr>
    </p:bg>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xfrm>
            <a:off x="594360" y="202400"/>
            <a:ext cx="10972800" cy="1570325"/>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20"/>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108" name="Google Shape;108;p20"/>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09" name="Google Shape;109;p20"/>
          <p:cNvCxnSpPr/>
          <p:nvPr/>
        </p:nvCxnSpPr>
        <p:spPr>
          <a:xfrm>
            <a:off x="594360" y="2148840"/>
            <a:ext cx="2133600" cy="3992"/>
          </a:xfrm>
          <a:prstGeom prst="straightConnector1">
            <a:avLst/>
          </a:prstGeom>
          <a:noFill/>
          <a:ln w="101600" cap="flat" cmpd="sng">
            <a:solidFill>
              <a:schemeClr val="accent4"/>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Finanzierung">
  <p:cSld name="Finanzierung">
    <p:spTree>
      <p:nvGrpSpPr>
        <p:cNvPr id="1" name="Shape 110"/>
        <p:cNvGrpSpPr/>
        <p:nvPr/>
      </p:nvGrpSpPr>
      <p:grpSpPr>
        <a:xfrm>
          <a:off x="0" y="0"/>
          <a:ext cx="0" cy="0"/>
          <a:chOff x="0" y="0"/>
          <a:chExt cx="0" cy="0"/>
        </a:xfrm>
      </p:grpSpPr>
      <p:sp>
        <p:nvSpPr>
          <p:cNvPr id="111" name="Google Shape;111;p21"/>
          <p:cNvSpPr txBox="1">
            <a:spLocks noGrp="1"/>
          </p:cNvSpPr>
          <p:nvPr>
            <p:ph type="body" idx="1"/>
          </p:nvPr>
        </p:nvSpPr>
        <p:spPr>
          <a:xfrm>
            <a:off x="2179161" y="3113786"/>
            <a:ext cx="4749959" cy="203676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3F3F3F"/>
              </a:buClr>
              <a:buSzPts val="1800"/>
              <a:buNone/>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pic>
        <p:nvPicPr>
          <p:cNvPr id="112" name="Google Shape;112;p21" descr="Ein Bild, das Screenshot, Schrift, Text, Electric Blue (Farbe) enthält.&#10;&#10;Automatisch generierte Beschreibung"/>
          <p:cNvPicPr preferRelativeResize="0"/>
          <p:nvPr/>
        </p:nvPicPr>
        <p:blipFill rotWithShape="1">
          <a:blip r:embed="rId2">
            <a:alphaModFix/>
          </a:blip>
          <a:srcRect/>
          <a:stretch/>
        </p:blipFill>
        <p:spPr>
          <a:xfrm>
            <a:off x="2041071" y="2129065"/>
            <a:ext cx="3150689" cy="87296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Agenda 1">
  <p:cSld name="Agenda 1">
    <p:spTree>
      <p:nvGrpSpPr>
        <p:cNvPr id="1" name="Shape 21"/>
        <p:cNvGrpSpPr/>
        <p:nvPr/>
      </p:nvGrpSpPr>
      <p:grpSpPr>
        <a:xfrm>
          <a:off x="0" y="0"/>
          <a:ext cx="0" cy="0"/>
          <a:chOff x="0" y="0"/>
          <a:chExt cx="0" cy="0"/>
        </a:xfrm>
      </p:grpSpPr>
      <p:sp>
        <p:nvSpPr>
          <p:cNvPr id="22" name="Google Shape;22;p10"/>
          <p:cNvSpPr/>
          <p:nvPr/>
        </p:nvSpPr>
        <p:spPr>
          <a:xfrm>
            <a:off x="9879382" y="-1169095"/>
            <a:ext cx="2338190" cy="233819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3" name="Google Shape;23;p10"/>
          <p:cNvSpPr txBox="1">
            <a:spLocks noGrp="1"/>
          </p:cNvSpPr>
          <p:nvPr>
            <p:ph type="title"/>
          </p:nvPr>
        </p:nvSpPr>
        <p:spPr>
          <a:xfrm>
            <a:off x="594360" y="189572"/>
            <a:ext cx="6787747" cy="1593507"/>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10"/>
          <p:cNvSpPr txBox="1">
            <a:spLocks noGrp="1"/>
          </p:cNvSpPr>
          <p:nvPr>
            <p:ph type="body" idx="1"/>
          </p:nvPr>
        </p:nvSpPr>
        <p:spPr>
          <a:xfrm>
            <a:off x="594359" y="2281918"/>
            <a:ext cx="6787747" cy="3708517"/>
          </a:xfrm>
          <a:prstGeom prst="rect">
            <a:avLst/>
          </a:prstGeom>
          <a:noFill/>
          <a:ln>
            <a:noFill/>
          </a:ln>
        </p:spPr>
        <p:txBody>
          <a:bodyPr spcFirstLastPara="1" wrap="square" lIns="0" tIns="228600" rIns="0" bIns="0" anchor="t" anchorCtr="0">
            <a:normAutofit/>
          </a:bodyPr>
          <a:lstStyle>
            <a:lvl1pPr marL="457200" lvl="0" indent="-228600" algn="l">
              <a:lnSpc>
                <a:spcPct val="80000"/>
              </a:lnSpc>
              <a:spcBef>
                <a:spcPts val="2200"/>
              </a:spcBef>
              <a:spcAft>
                <a:spcPts val="0"/>
              </a:spcAft>
              <a:buClr>
                <a:schemeClr val="accent4"/>
              </a:buClr>
              <a:buSzPts val="2400"/>
              <a:buFont typeface="Arial"/>
              <a:buNone/>
              <a:defRPr sz="2400" b="1" i="0">
                <a:solidFill>
                  <a:schemeClr val="accent4"/>
                </a:solidFill>
                <a:latin typeface="Arial"/>
                <a:ea typeface="Arial"/>
                <a:cs typeface="Arial"/>
                <a:sym typeface="Arial"/>
              </a:defRPr>
            </a:lvl1pPr>
            <a:lvl2pPr marL="914400" lvl="1" indent="-355600" algn="l">
              <a:lnSpc>
                <a:spcPct val="90000"/>
              </a:lnSpc>
              <a:spcBef>
                <a:spcPts val="6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25" name="Google Shape;25;p10"/>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26" name="Google Shape;26;p10"/>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0"/>
          <p:cNvSpPr/>
          <p:nvPr/>
        </p:nvSpPr>
        <p:spPr>
          <a:xfrm>
            <a:off x="8076007" y="-706089"/>
            <a:ext cx="1393345" cy="1412178"/>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10"/>
          <p:cNvSpPr/>
          <p:nvPr/>
        </p:nvSpPr>
        <p:spPr>
          <a:xfrm>
            <a:off x="9723419" y="301731"/>
            <a:ext cx="846741" cy="808715"/>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Zusammenfassung 2">
  <p:cSld name="Zusammenfassung 2">
    <p:bg>
      <p:bgPr>
        <a:solidFill>
          <a:schemeClr val="lt1"/>
        </a:solidFill>
        <a:effectLst/>
      </p:bgPr>
    </p:bg>
    <p:spTree>
      <p:nvGrpSpPr>
        <p:cNvPr id="1" name="Shape 29"/>
        <p:cNvGrpSpPr/>
        <p:nvPr/>
      </p:nvGrpSpPr>
      <p:grpSpPr>
        <a:xfrm>
          <a:off x="0" y="0"/>
          <a:ext cx="0" cy="0"/>
          <a:chOff x="0" y="0"/>
          <a:chExt cx="0" cy="0"/>
        </a:xfrm>
      </p:grpSpPr>
      <p:sp>
        <p:nvSpPr>
          <p:cNvPr id="30" name="Google Shape;30;p11"/>
          <p:cNvSpPr txBox="1">
            <a:spLocks noGrp="1"/>
          </p:cNvSpPr>
          <p:nvPr>
            <p:ph type="title"/>
          </p:nvPr>
        </p:nvSpPr>
        <p:spPr>
          <a:xfrm>
            <a:off x="594359" y="102875"/>
            <a:ext cx="11318837" cy="1680205"/>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1"/>
          <p:cNvSpPr txBox="1">
            <a:spLocks noGrp="1"/>
          </p:cNvSpPr>
          <p:nvPr>
            <p:ph type="body" idx="1"/>
          </p:nvPr>
        </p:nvSpPr>
        <p:spPr>
          <a:xfrm>
            <a:off x="3657599" y="2282008"/>
            <a:ext cx="8130209" cy="3699328"/>
          </a:xfrm>
          <a:prstGeom prst="rect">
            <a:avLst/>
          </a:prstGeom>
          <a:noFill/>
          <a:ln>
            <a:noFill/>
          </a:ln>
        </p:spPr>
        <p:txBody>
          <a:bodyPr spcFirstLastPara="1" wrap="square" lIns="0" tIns="2286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2" name="Google Shape;32;p11"/>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33" name="Google Shape;33;p11"/>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grpSp>
        <p:nvGrpSpPr>
          <p:cNvPr id="34" name="Google Shape;34;p11"/>
          <p:cNvGrpSpPr/>
          <p:nvPr/>
        </p:nvGrpSpPr>
        <p:grpSpPr>
          <a:xfrm rot="-5400000">
            <a:off x="-1510682" y="4366092"/>
            <a:ext cx="3033138" cy="1910624"/>
            <a:chOff x="4906860" y="2159825"/>
            <a:chExt cx="3856142" cy="2338190"/>
          </a:xfrm>
        </p:grpSpPr>
        <p:sp>
          <p:nvSpPr>
            <p:cNvPr id="35" name="Google Shape;35;p11"/>
            <p:cNvSpPr/>
            <p:nvPr/>
          </p:nvSpPr>
          <p:spPr>
            <a:xfrm>
              <a:off x="6424812" y="2159825"/>
              <a:ext cx="2338190" cy="233819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 name="Google Shape;36;p11"/>
            <p:cNvSpPr/>
            <p:nvPr/>
          </p:nvSpPr>
          <p:spPr>
            <a:xfrm>
              <a:off x="4906860" y="2724951"/>
              <a:ext cx="1177611" cy="1193527"/>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7" name="Google Shape;37;p11"/>
            <p:cNvSpPr/>
            <p:nvPr/>
          </p:nvSpPr>
          <p:spPr>
            <a:xfrm>
              <a:off x="6390367" y="3563171"/>
              <a:ext cx="806080" cy="806079"/>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el 3">
  <p:cSld name="Titel 3">
    <p:bg>
      <p:bgPr>
        <a:solidFill>
          <a:schemeClr val="lt1"/>
        </a:solidFill>
        <a:effectLst/>
      </p:bgPr>
    </p:bg>
    <p:spTree>
      <p:nvGrpSpPr>
        <p:cNvPr id="1" name="Shape 38"/>
        <p:cNvGrpSpPr/>
        <p:nvPr/>
      </p:nvGrpSpPr>
      <p:grpSpPr>
        <a:xfrm>
          <a:off x="0" y="0"/>
          <a:ext cx="0" cy="0"/>
          <a:chOff x="0" y="0"/>
          <a:chExt cx="0" cy="0"/>
        </a:xfrm>
      </p:grpSpPr>
      <p:sp>
        <p:nvSpPr>
          <p:cNvPr id="39" name="Google Shape;39;p12"/>
          <p:cNvSpPr txBox="1">
            <a:spLocks noGrp="1"/>
          </p:cNvSpPr>
          <p:nvPr>
            <p:ph type="ctrTitle"/>
          </p:nvPr>
        </p:nvSpPr>
        <p:spPr>
          <a:xfrm>
            <a:off x="594360" y="41147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2"/>
          <p:cNvSpPr txBox="1">
            <a:spLocks noGrp="1"/>
          </p:cNvSpPr>
          <p:nvPr>
            <p:ph type="body" idx="1"/>
          </p:nvPr>
        </p:nvSpPr>
        <p:spPr>
          <a:xfrm>
            <a:off x="594360" y="4549552"/>
            <a:ext cx="5486400" cy="16459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accent4"/>
              </a:buClr>
              <a:buSzPts val="2400"/>
              <a:buNone/>
              <a:defRPr sz="2400" b="1" i="0">
                <a:solidFill>
                  <a:schemeClr val="accent4"/>
                </a:solidFill>
                <a:latin typeface="Arial"/>
                <a:ea typeface="Arial"/>
                <a:cs typeface="Arial"/>
                <a:sym typeface="Arial"/>
              </a:defRPr>
            </a:lvl1pPr>
            <a:lvl2pPr marL="914400" lvl="1" indent="-482600" algn="l">
              <a:lnSpc>
                <a:spcPct val="90000"/>
              </a:lnSpc>
              <a:spcBef>
                <a:spcPts val="500"/>
              </a:spcBef>
              <a:spcAft>
                <a:spcPts val="0"/>
              </a:spcAft>
              <a:buClr>
                <a:srgbClr val="3F3F3F"/>
              </a:buClr>
              <a:buSzPts val="4000"/>
              <a:buChar char="•"/>
              <a:defRPr sz="4000"/>
            </a:lvl2pPr>
            <a:lvl3pPr marL="1371600" lvl="2" indent="-482600" algn="l">
              <a:lnSpc>
                <a:spcPct val="90000"/>
              </a:lnSpc>
              <a:spcBef>
                <a:spcPts val="500"/>
              </a:spcBef>
              <a:spcAft>
                <a:spcPts val="0"/>
              </a:spcAft>
              <a:buClr>
                <a:srgbClr val="3F3F3F"/>
              </a:buClr>
              <a:buSzPts val="4000"/>
              <a:buChar char="•"/>
              <a:defRPr sz="4000"/>
            </a:lvl3pPr>
            <a:lvl4pPr marL="1828800" lvl="3" indent="-482600" algn="l">
              <a:lnSpc>
                <a:spcPct val="90000"/>
              </a:lnSpc>
              <a:spcBef>
                <a:spcPts val="500"/>
              </a:spcBef>
              <a:spcAft>
                <a:spcPts val="0"/>
              </a:spcAft>
              <a:buClr>
                <a:srgbClr val="3F3F3F"/>
              </a:buClr>
              <a:buSzPts val="4000"/>
              <a:buChar char="•"/>
              <a:defRPr sz="4000"/>
            </a:lvl4pPr>
            <a:lvl5pPr marL="2286000" lvl="4" indent="-482600" algn="l">
              <a:lnSpc>
                <a:spcPct val="90000"/>
              </a:lnSpc>
              <a:spcBef>
                <a:spcPts val="500"/>
              </a:spcBef>
              <a:spcAft>
                <a:spcPts val="0"/>
              </a:spcAft>
              <a:buClr>
                <a:srgbClr val="3F3F3F"/>
              </a:buClr>
              <a:buSzPts val="4000"/>
              <a:buChar char="•"/>
              <a:defRPr sz="4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cxnSp>
        <p:nvCxnSpPr>
          <p:cNvPr id="41" name="Google Shape;41;p12"/>
          <p:cNvCxnSpPr/>
          <p:nvPr/>
        </p:nvCxnSpPr>
        <p:spPr>
          <a:xfrm>
            <a:off x="594360" y="3950208"/>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42" name="Google Shape;42;p12"/>
          <p:cNvSpPr/>
          <p:nvPr/>
        </p:nvSpPr>
        <p:spPr>
          <a:xfrm>
            <a:off x="10879755" y="-1244903"/>
            <a:ext cx="2624490" cy="2489806"/>
          </a:xfrm>
          <a:prstGeom prst="pie">
            <a:avLst>
              <a:gd name="adj1" fmla="val 5413995"/>
              <a:gd name="adj2" fmla="val 10826281"/>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3" name="Google Shape;43;p12"/>
          <p:cNvSpPr/>
          <p:nvPr/>
        </p:nvSpPr>
        <p:spPr>
          <a:xfrm>
            <a:off x="6210036" y="-1896488"/>
            <a:ext cx="3792975" cy="3792975"/>
          </a:xfrm>
          <a:prstGeom prst="pie">
            <a:avLst>
              <a:gd name="adj1" fmla="val 0"/>
              <a:gd name="adj2" fmla="val 10851802"/>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2"/>
          <p:cNvSpPr/>
          <p:nvPr/>
        </p:nvSpPr>
        <p:spPr>
          <a:xfrm rot="5400000">
            <a:off x="10295512" y="1532512"/>
            <a:ext cx="3792975" cy="3792975"/>
          </a:xfrm>
          <a:prstGeom prst="pie">
            <a:avLst>
              <a:gd name="adj1" fmla="val 0"/>
              <a:gd name="adj2" fmla="val 10837603"/>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el 2">
  <p:cSld name="Titel 2">
    <p:bg>
      <p:bgPr>
        <a:solidFill>
          <a:schemeClr val="lt1"/>
        </a:solidFill>
        <a:effectLst/>
      </p:bgPr>
    </p:bg>
    <p:spTree>
      <p:nvGrpSpPr>
        <p:cNvPr id="1" name="Shape 45"/>
        <p:cNvGrpSpPr/>
        <p:nvPr/>
      </p:nvGrpSpPr>
      <p:grpSpPr>
        <a:xfrm>
          <a:off x="0" y="0"/>
          <a:ext cx="0" cy="0"/>
          <a:chOff x="0" y="0"/>
          <a:chExt cx="0" cy="0"/>
        </a:xfrm>
      </p:grpSpPr>
      <p:sp>
        <p:nvSpPr>
          <p:cNvPr id="46" name="Google Shape;46;p13"/>
          <p:cNvSpPr txBox="1">
            <a:spLocks noGrp="1"/>
          </p:cNvSpPr>
          <p:nvPr>
            <p:ph type="ctrTitle"/>
          </p:nvPr>
        </p:nvSpPr>
        <p:spPr>
          <a:xfrm>
            <a:off x="6299835" y="43052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3"/>
          <p:cNvSpPr txBox="1">
            <a:spLocks noGrp="1"/>
          </p:cNvSpPr>
          <p:nvPr>
            <p:ph type="body" idx="1"/>
          </p:nvPr>
        </p:nvSpPr>
        <p:spPr>
          <a:xfrm>
            <a:off x="6299835" y="4568602"/>
            <a:ext cx="5486400" cy="16459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accent4"/>
              </a:buClr>
              <a:buSzPts val="2400"/>
              <a:buNone/>
              <a:defRPr sz="2400" b="1" i="0">
                <a:solidFill>
                  <a:schemeClr val="accent4"/>
                </a:solidFill>
                <a:latin typeface="Arial"/>
                <a:ea typeface="Arial"/>
                <a:cs typeface="Arial"/>
                <a:sym typeface="Arial"/>
              </a:defRPr>
            </a:lvl1pPr>
            <a:lvl2pPr marL="914400" lvl="1" indent="-482600" algn="l">
              <a:lnSpc>
                <a:spcPct val="90000"/>
              </a:lnSpc>
              <a:spcBef>
                <a:spcPts val="500"/>
              </a:spcBef>
              <a:spcAft>
                <a:spcPts val="0"/>
              </a:spcAft>
              <a:buClr>
                <a:srgbClr val="3F3F3F"/>
              </a:buClr>
              <a:buSzPts val="4000"/>
              <a:buChar char="•"/>
              <a:defRPr sz="4000"/>
            </a:lvl2pPr>
            <a:lvl3pPr marL="1371600" lvl="2" indent="-482600" algn="l">
              <a:lnSpc>
                <a:spcPct val="90000"/>
              </a:lnSpc>
              <a:spcBef>
                <a:spcPts val="500"/>
              </a:spcBef>
              <a:spcAft>
                <a:spcPts val="0"/>
              </a:spcAft>
              <a:buClr>
                <a:srgbClr val="3F3F3F"/>
              </a:buClr>
              <a:buSzPts val="4000"/>
              <a:buChar char="•"/>
              <a:defRPr sz="4000"/>
            </a:lvl3pPr>
            <a:lvl4pPr marL="1828800" lvl="3" indent="-482600" algn="l">
              <a:lnSpc>
                <a:spcPct val="90000"/>
              </a:lnSpc>
              <a:spcBef>
                <a:spcPts val="500"/>
              </a:spcBef>
              <a:spcAft>
                <a:spcPts val="0"/>
              </a:spcAft>
              <a:buClr>
                <a:srgbClr val="3F3F3F"/>
              </a:buClr>
              <a:buSzPts val="4000"/>
              <a:buChar char="•"/>
              <a:defRPr sz="4000"/>
            </a:lvl4pPr>
            <a:lvl5pPr marL="2286000" lvl="4" indent="-482600" algn="l">
              <a:lnSpc>
                <a:spcPct val="90000"/>
              </a:lnSpc>
              <a:spcBef>
                <a:spcPts val="500"/>
              </a:spcBef>
              <a:spcAft>
                <a:spcPts val="0"/>
              </a:spcAft>
              <a:buClr>
                <a:srgbClr val="3F3F3F"/>
              </a:buClr>
              <a:buSzPts val="4000"/>
              <a:buChar char="•"/>
              <a:defRPr sz="4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cxnSp>
        <p:nvCxnSpPr>
          <p:cNvPr id="48" name="Google Shape;48;p13"/>
          <p:cNvCxnSpPr/>
          <p:nvPr/>
        </p:nvCxnSpPr>
        <p:spPr>
          <a:xfrm>
            <a:off x="6309360" y="3950208"/>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49" name="Google Shape;49;p13"/>
          <p:cNvSpPr>
            <a:spLocks noGrp="1"/>
          </p:cNvSpPr>
          <p:nvPr>
            <p:ph type="pic" idx="2"/>
          </p:nvPr>
        </p:nvSpPr>
        <p:spPr>
          <a:xfrm>
            <a:off x="0" y="-11113"/>
            <a:ext cx="5628068" cy="6858000"/>
          </a:xfrm>
          <a:prstGeom prst="flowChartDelay">
            <a:avLst/>
          </a:prstGeom>
          <a:solidFill>
            <a:srgbClr val="87C3CD"/>
          </a:solid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el">
  <p:cSld name="Titel">
    <p:bg>
      <p:bgPr>
        <a:solidFill>
          <a:schemeClr val="lt1"/>
        </a:solidFill>
        <a:effectLst/>
      </p:bgPr>
    </p:bg>
    <p:spTree>
      <p:nvGrpSpPr>
        <p:cNvPr id="1" name="Shape 50"/>
        <p:cNvGrpSpPr/>
        <p:nvPr/>
      </p:nvGrpSpPr>
      <p:grpSpPr>
        <a:xfrm>
          <a:off x="0" y="0"/>
          <a:ext cx="0" cy="0"/>
          <a:chOff x="0" y="0"/>
          <a:chExt cx="0" cy="0"/>
        </a:xfrm>
      </p:grpSpPr>
      <p:sp>
        <p:nvSpPr>
          <p:cNvPr id="51" name="Google Shape;51;p14"/>
          <p:cNvSpPr txBox="1">
            <a:spLocks noGrp="1"/>
          </p:cNvSpPr>
          <p:nvPr>
            <p:ph type="ctrTitle"/>
          </p:nvPr>
        </p:nvSpPr>
        <p:spPr>
          <a:xfrm>
            <a:off x="6309904" y="411479"/>
            <a:ext cx="5486400" cy="329184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6000"/>
              <a:buFont typeface="Play"/>
              <a:buNone/>
              <a:defRPr sz="60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52" name="Google Shape;52;p14"/>
          <p:cNvCxnSpPr/>
          <p:nvPr/>
        </p:nvCxnSpPr>
        <p:spPr>
          <a:xfrm>
            <a:off x="6309360" y="3950208"/>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53" name="Google Shape;53;p14"/>
          <p:cNvSpPr txBox="1">
            <a:spLocks noGrp="1"/>
          </p:cNvSpPr>
          <p:nvPr>
            <p:ph type="body" idx="1"/>
          </p:nvPr>
        </p:nvSpPr>
        <p:spPr>
          <a:xfrm>
            <a:off x="6309905" y="4549552"/>
            <a:ext cx="5486400" cy="164592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chemeClr val="accent4"/>
              </a:buClr>
              <a:buSzPts val="2400"/>
              <a:buNone/>
              <a:defRPr sz="2400" b="1" i="0">
                <a:solidFill>
                  <a:schemeClr val="accent4"/>
                </a:solidFill>
                <a:latin typeface="Arial"/>
                <a:ea typeface="Arial"/>
                <a:cs typeface="Arial"/>
                <a:sym typeface="Arial"/>
              </a:defRPr>
            </a:lvl1pPr>
            <a:lvl2pPr marL="914400" lvl="1" indent="-482600" algn="l">
              <a:lnSpc>
                <a:spcPct val="90000"/>
              </a:lnSpc>
              <a:spcBef>
                <a:spcPts val="500"/>
              </a:spcBef>
              <a:spcAft>
                <a:spcPts val="0"/>
              </a:spcAft>
              <a:buClr>
                <a:srgbClr val="3F3F3F"/>
              </a:buClr>
              <a:buSzPts val="4000"/>
              <a:buChar char="•"/>
              <a:defRPr sz="4000"/>
            </a:lvl2pPr>
            <a:lvl3pPr marL="1371600" lvl="2" indent="-482600" algn="l">
              <a:lnSpc>
                <a:spcPct val="90000"/>
              </a:lnSpc>
              <a:spcBef>
                <a:spcPts val="500"/>
              </a:spcBef>
              <a:spcAft>
                <a:spcPts val="0"/>
              </a:spcAft>
              <a:buClr>
                <a:srgbClr val="3F3F3F"/>
              </a:buClr>
              <a:buSzPts val="4000"/>
              <a:buChar char="•"/>
              <a:defRPr sz="4000"/>
            </a:lvl3pPr>
            <a:lvl4pPr marL="1828800" lvl="3" indent="-482600" algn="l">
              <a:lnSpc>
                <a:spcPct val="90000"/>
              </a:lnSpc>
              <a:spcBef>
                <a:spcPts val="500"/>
              </a:spcBef>
              <a:spcAft>
                <a:spcPts val="0"/>
              </a:spcAft>
              <a:buClr>
                <a:srgbClr val="3F3F3F"/>
              </a:buClr>
              <a:buSzPts val="4000"/>
              <a:buChar char="•"/>
              <a:defRPr sz="4000"/>
            </a:lvl4pPr>
            <a:lvl5pPr marL="2286000" lvl="4" indent="-482600" algn="l">
              <a:lnSpc>
                <a:spcPct val="90000"/>
              </a:lnSpc>
              <a:spcBef>
                <a:spcPts val="500"/>
              </a:spcBef>
              <a:spcAft>
                <a:spcPts val="0"/>
              </a:spcAft>
              <a:buClr>
                <a:srgbClr val="3F3F3F"/>
              </a:buClr>
              <a:buSzPts val="4000"/>
              <a:buChar char="•"/>
              <a:defRPr sz="4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54" name="Google Shape;54;p14"/>
          <p:cNvSpPr/>
          <p:nvPr/>
        </p:nvSpPr>
        <p:spPr>
          <a:xfrm rot="-5400000">
            <a:off x="-1994302" y="2784058"/>
            <a:ext cx="3988604" cy="4143593"/>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5" name="Google Shape;55;p14"/>
          <p:cNvSpPr/>
          <p:nvPr/>
        </p:nvSpPr>
        <p:spPr>
          <a:xfrm rot="10800000">
            <a:off x="1657654" y="5606713"/>
            <a:ext cx="2376839" cy="2502573"/>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6" name="Google Shape;56;p14"/>
          <p:cNvSpPr/>
          <p:nvPr/>
        </p:nvSpPr>
        <p:spPr>
          <a:xfrm rot="-8153822">
            <a:off x="691437" y="2439793"/>
            <a:ext cx="1375053" cy="1406890"/>
          </a:xfrm>
          <a:prstGeom prst="ellipse">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el und zwei Inhalte 2">
  <p:cSld name="Titel und zwei Inhalte 2">
    <p:bg>
      <p:bgPr>
        <a:solidFill>
          <a:schemeClr val="lt1"/>
        </a:solidFill>
        <a:effectLst/>
      </p:bgPr>
    </p:bg>
    <p:spTree>
      <p:nvGrpSpPr>
        <p:cNvPr id="1" name="Shape 57"/>
        <p:cNvGrpSpPr/>
        <p:nvPr/>
      </p:nvGrpSpPr>
      <p:grpSpPr>
        <a:xfrm>
          <a:off x="0" y="0"/>
          <a:ext cx="0" cy="0"/>
          <a:chOff x="0" y="0"/>
          <a:chExt cx="0" cy="0"/>
        </a:xfrm>
      </p:grpSpPr>
      <p:sp>
        <p:nvSpPr>
          <p:cNvPr id="58" name="Google Shape;58;p15"/>
          <p:cNvSpPr txBox="1">
            <a:spLocks noGrp="1"/>
          </p:cNvSpPr>
          <p:nvPr>
            <p:ph type="title"/>
          </p:nvPr>
        </p:nvSpPr>
        <p:spPr>
          <a:xfrm>
            <a:off x="594360" y="278129"/>
            <a:ext cx="9778365" cy="1494596"/>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5"/>
          <p:cNvSpPr txBox="1">
            <a:spLocks noGrp="1"/>
          </p:cNvSpPr>
          <p:nvPr>
            <p:ph type="body" idx="1"/>
          </p:nvPr>
        </p:nvSpPr>
        <p:spPr>
          <a:xfrm>
            <a:off x="594360" y="2676525"/>
            <a:ext cx="4490827" cy="3597470"/>
          </a:xfrm>
          <a:prstGeom prst="rect">
            <a:avLst/>
          </a:prstGeom>
          <a:noFill/>
          <a:ln>
            <a:noFill/>
          </a:ln>
        </p:spPr>
        <p:txBody>
          <a:bodyPr spcFirstLastPara="1" wrap="square" lIns="0" tIns="457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0" name="Google Shape;60;p15"/>
          <p:cNvSpPr txBox="1">
            <a:spLocks noGrp="1"/>
          </p:cNvSpPr>
          <p:nvPr>
            <p:ph type="body" idx="2"/>
          </p:nvPr>
        </p:nvSpPr>
        <p:spPr>
          <a:xfrm>
            <a:off x="5881898" y="2676525"/>
            <a:ext cx="4490827" cy="3597470"/>
          </a:xfrm>
          <a:prstGeom prst="rect">
            <a:avLst/>
          </a:prstGeom>
          <a:noFill/>
          <a:ln>
            <a:noFill/>
          </a:ln>
        </p:spPr>
        <p:txBody>
          <a:bodyPr spcFirstLastPara="1" wrap="square" lIns="0" tIns="457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1" name="Google Shape;61;p15"/>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62" name="Google Shape;62;p15"/>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63" name="Google Shape;63;p15"/>
          <p:cNvCxnSpPr/>
          <p:nvPr/>
        </p:nvCxnSpPr>
        <p:spPr>
          <a:xfrm>
            <a:off x="594360" y="214884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64" name="Google Shape;64;p15"/>
          <p:cNvSpPr/>
          <p:nvPr/>
        </p:nvSpPr>
        <p:spPr>
          <a:xfrm>
            <a:off x="9879382" y="-1169095"/>
            <a:ext cx="2338190" cy="2338190"/>
          </a:xfrm>
          <a:prstGeom prst="pie">
            <a:avLst>
              <a:gd name="adj1" fmla="val 0"/>
              <a:gd name="adj2" fmla="val 10795612"/>
            </a:avLst>
          </a:prstGeom>
          <a:solidFill>
            <a:srgbClr val="AFD7D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5" name="Google Shape;65;p15"/>
          <p:cNvSpPr/>
          <p:nvPr/>
        </p:nvSpPr>
        <p:spPr>
          <a:xfrm>
            <a:off x="8335968" y="-706089"/>
            <a:ext cx="1393345" cy="1412178"/>
          </a:xfrm>
          <a:prstGeom prst="pie">
            <a:avLst>
              <a:gd name="adj1" fmla="val 0"/>
              <a:gd name="adj2" fmla="val 10851802"/>
            </a:avLst>
          </a:prstGeom>
          <a:solidFill>
            <a:schemeClr val="l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6" name="Google Shape;66;p15"/>
          <p:cNvSpPr/>
          <p:nvPr/>
        </p:nvSpPr>
        <p:spPr>
          <a:xfrm>
            <a:off x="9624160" y="313424"/>
            <a:ext cx="1157486" cy="1157486"/>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el und Inhalt ">
  <p:cSld name="Titel und Inhalt ">
    <p:bg>
      <p:bgPr>
        <a:solidFill>
          <a:schemeClr val="lt1"/>
        </a:solidFill>
        <a:effectLst/>
      </p:bgPr>
    </p:bg>
    <p:spTree>
      <p:nvGrpSpPr>
        <p:cNvPr id="1" name="Shape 67"/>
        <p:cNvGrpSpPr/>
        <p:nvPr/>
      </p:nvGrpSpPr>
      <p:grpSpPr>
        <a:xfrm>
          <a:off x="0" y="0"/>
          <a:ext cx="0" cy="0"/>
          <a:chOff x="0" y="0"/>
          <a:chExt cx="0" cy="0"/>
        </a:xfrm>
      </p:grpSpPr>
      <p:sp>
        <p:nvSpPr>
          <p:cNvPr id="68" name="Google Shape;68;p16"/>
          <p:cNvSpPr txBox="1">
            <a:spLocks noGrp="1"/>
          </p:cNvSpPr>
          <p:nvPr>
            <p:ph type="title"/>
          </p:nvPr>
        </p:nvSpPr>
        <p:spPr>
          <a:xfrm>
            <a:off x="6318885" y="3499667"/>
            <a:ext cx="4939666" cy="2542810"/>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69" name="Google Shape;69;p16"/>
          <p:cNvCxnSpPr/>
          <p:nvPr/>
        </p:nvCxnSpPr>
        <p:spPr>
          <a:xfrm>
            <a:off x="6347460" y="6313170"/>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70" name="Google Shape;70;p16"/>
          <p:cNvSpPr txBox="1">
            <a:spLocks noGrp="1"/>
          </p:cNvSpPr>
          <p:nvPr>
            <p:ph type="body" idx="1"/>
          </p:nvPr>
        </p:nvSpPr>
        <p:spPr>
          <a:xfrm>
            <a:off x="603885" y="457201"/>
            <a:ext cx="5198269" cy="2305050"/>
          </a:xfrm>
          <a:prstGeom prst="rect">
            <a:avLst/>
          </a:prstGeom>
          <a:noFill/>
          <a:ln>
            <a:noFill/>
          </a:ln>
        </p:spPr>
        <p:txBody>
          <a:bodyPr spcFirstLastPara="1" wrap="square" lIns="0" tIns="274300" rIns="91425" bIns="45700" anchor="t" anchorCtr="0">
            <a:normAutofit/>
          </a:bodyPr>
          <a:lstStyle>
            <a:lvl1pPr marL="457200" lvl="0" indent="-355600" algn="l">
              <a:lnSpc>
                <a:spcPct val="90000"/>
              </a:lnSpc>
              <a:spcBef>
                <a:spcPts val="1800"/>
              </a:spcBef>
              <a:spcAft>
                <a:spcPts val="0"/>
              </a:spcAft>
              <a:buClr>
                <a:srgbClr val="3F3F3F"/>
              </a:buClr>
              <a:buSzPts val="2000"/>
              <a:buFont typeface="Play"/>
              <a:buAutoNum type="arabicPeriod"/>
              <a:defRPr sz="2000"/>
            </a:lvl1pPr>
            <a:lvl2pPr marL="914400" lvl="1" indent="-355600" algn="l">
              <a:lnSpc>
                <a:spcPct val="90000"/>
              </a:lnSpc>
              <a:spcBef>
                <a:spcPts val="1800"/>
              </a:spcBef>
              <a:spcAft>
                <a:spcPts val="0"/>
              </a:spcAft>
              <a:buClr>
                <a:srgbClr val="3F3F3F"/>
              </a:buClr>
              <a:buSzPts val="2000"/>
              <a:buFont typeface="Play"/>
              <a:buAutoNum type="alphaLcPeriod"/>
              <a:defRPr sz="2000"/>
            </a:lvl2pPr>
            <a:lvl3pPr marL="1371600" lvl="2" indent="-355600" algn="l">
              <a:lnSpc>
                <a:spcPct val="90000"/>
              </a:lnSpc>
              <a:spcBef>
                <a:spcPts val="1800"/>
              </a:spcBef>
              <a:spcAft>
                <a:spcPts val="0"/>
              </a:spcAft>
              <a:buClr>
                <a:srgbClr val="3F3F3F"/>
              </a:buClr>
              <a:buSzPts val="2000"/>
              <a:buFont typeface="Play"/>
              <a:buAutoNum type="arabicParenR"/>
              <a:defRPr sz="2000"/>
            </a:lvl3pPr>
            <a:lvl4pPr marL="1828800" lvl="3" indent="-228600" algn="l">
              <a:lnSpc>
                <a:spcPct val="90000"/>
              </a:lnSpc>
              <a:spcBef>
                <a:spcPts val="1800"/>
              </a:spcBef>
              <a:spcAft>
                <a:spcPts val="0"/>
              </a:spcAft>
              <a:buClr>
                <a:srgbClr val="3F3F3F"/>
              </a:buClr>
              <a:buSzPts val="2000"/>
              <a:buFont typeface="Play"/>
              <a:buNone/>
              <a:defRPr sz="2000"/>
            </a:lvl4pPr>
            <a:lvl5pPr marL="2286000" lvl="4" indent="-355600" algn="l">
              <a:lnSpc>
                <a:spcPct val="90000"/>
              </a:lnSpc>
              <a:spcBef>
                <a:spcPts val="1800"/>
              </a:spcBef>
              <a:spcAft>
                <a:spcPts val="0"/>
              </a:spcAft>
              <a:buClr>
                <a:srgbClr val="3F3F3F"/>
              </a:buClr>
              <a:buSzPts val="2000"/>
              <a:buFont typeface="Play"/>
              <a:buAutoNum type="arabicPeriod"/>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1" name="Google Shape;71;p16"/>
          <p:cNvSpPr txBox="1">
            <a:spLocks noGrp="1"/>
          </p:cNvSpPr>
          <p:nvPr>
            <p:ph type="body" idx="2"/>
          </p:nvPr>
        </p:nvSpPr>
        <p:spPr>
          <a:xfrm>
            <a:off x="594360" y="2810595"/>
            <a:ext cx="5198269" cy="3319513"/>
          </a:xfrm>
          <a:prstGeom prst="rect">
            <a:avLst/>
          </a:prstGeom>
          <a:noFill/>
          <a:ln>
            <a:noFill/>
          </a:ln>
        </p:spPr>
        <p:txBody>
          <a:bodyPr spcFirstLastPara="1" wrap="square" lIns="0" tIns="457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2" name="Google Shape;72;p16"/>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73" name="Google Shape;73;p16"/>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p:nvPr/>
        </p:nvSpPr>
        <p:spPr>
          <a:xfrm>
            <a:off x="8601559" y="-1416132"/>
            <a:ext cx="2848220" cy="2848220"/>
          </a:xfrm>
          <a:prstGeom prst="pie">
            <a:avLst>
              <a:gd name="adj1" fmla="val 0"/>
              <a:gd name="adj2" fmla="val 10795612"/>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5" name="Google Shape;75;p16"/>
          <p:cNvSpPr/>
          <p:nvPr/>
        </p:nvSpPr>
        <p:spPr>
          <a:xfrm>
            <a:off x="6179401" y="-908076"/>
            <a:ext cx="1807674" cy="1832107"/>
          </a:xfrm>
          <a:prstGeom prst="pie">
            <a:avLst>
              <a:gd name="adj1" fmla="val 0"/>
              <a:gd name="adj2" fmla="val 10851802"/>
            </a:avLst>
          </a:prstGeom>
          <a:solidFill>
            <a:srgbClr val="64B1BE"/>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6" name="Google Shape;76;p16"/>
          <p:cNvSpPr/>
          <p:nvPr/>
        </p:nvSpPr>
        <p:spPr>
          <a:xfrm>
            <a:off x="7827282" y="1627027"/>
            <a:ext cx="1307555" cy="1307555"/>
          </a:xfrm>
          <a:prstGeom prst="ellipse">
            <a:avLst/>
          </a:prstGeom>
          <a:solidFill>
            <a:srgbClr val="CBE27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elinhalt und Bild">
  <p:cSld name="Titelinhalt und Bild">
    <p:bg>
      <p:bgPr>
        <a:solidFill>
          <a:schemeClr val="lt1"/>
        </a:solidFill>
        <a:effectLst/>
      </p:bgPr>
    </p:bg>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575310" y="278129"/>
            <a:ext cx="5063490" cy="2354026"/>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Clr>
                <a:srgbClr val="3F3F3F"/>
              </a:buClr>
              <a:buSzPts val="4400"/>
              <a:buFont typeface="Play"/>
              <a:buNone/>
              <a:defRPr sz="4400" b="1" i="0">
                <a:solidFill>
                  <a:srgbClr val="3F3F3F"/>
                </a:solidFill>
                <a:latin typeface="Play"/>
                <a:ea typeface="Play"/>
                <a:cs typeface="Play"/>
                <a:sym typeface="Play"/>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7"/>
          <p:cNvSpPr txBox="1">
            <a:spLocks noGrp="1"/>
          </p:cNvSpPr>
          <p:nvPr>
            <p:ph type="body" idx="1"/>
          </p:nvPr>
        </p:nvSpPr>
        <p:spPr>
          <a:xfrm>
            <a:off x="594360" y="3279579"/>
            <a:ext cx="5044440" cy="2994415"/>
          </a:xfrm>
          <a:prstGeom prst="rect">
            <a:avLst/>
          </a:prstGeom>
          <a:noFill/>
          <a:ln>
            <a:noFill/>
          </a:ln>
        </p:spPr>
        <p:txBody>
          <a:bodyPr spcFirstLastPara="1" wrap="square" lIns="0" tIns="228600" rIns="0" bIns="0" anchor="t" anchorCtr="0">
            <a:normAutofit/>
          </a:bodyPr>
          <a:lstStyle>
            <a:lvl1pPr marL="457200" lvl="0" indent="-228600" algn="l">
              <a:lnSpc>
                <a:spcPct val="90000"/>
              </a:lnSpc>
              <a:spcBef>
                <a:spcPts val="1800"/>
              </a:spcBef>
              <a:spcAft>
                <a:spcPts val="0"/>
              </a:spcAft>
              <a:buClr>
                <a:srgbClr val="3F3F3F"/>
              </a:buClr>
              <a:buSzPts val="2000"/>
              <a:buFont typeface="Arial"/>
              <a:buNone/>
              <a:defRPr sz="2000"/>
            </a:lvl1pPr>
            <a:lvl2pPr marL="914400" lvl="1" indent="-355600" algn="l">
              <a:lnSpc>
                <a:spcPct val="90000"/>
              </a:lnSpc>
              <a:spcBef>
                <a:spcPts val="1800"/>
              </a:spcBef>
              <a:spcAft>
                <a:spcPts val="0"/>
              </a:spcAft>
              <a:buClr>
                <a:srgbClr val="3F3F3F"/>
              </a:buClr>
              <a:buSzPts val="2000"/>
              <a:buChar char="•"/>
              <a:defRPr sz="2000"/>
            </a:lvl2pPr>
            <a:lvl3pPr marL="1371600" lvl="2" indent="-355600" algn="l">
              <a:lnSpc>
                <a:spcPct val="90000"/>
              </a:lnSpc>
              <a:spcBef>
                <a:spcPts val="1800"/>
              </a:spcBef>
              <a:spcAft>
                <a:spcPts val="0"/>
              </a:spcAft>
              <a:buClr>
                <a:srgbClr val="3F3F3F"/>
              </a:buClr>
              <a:buSzPts val="2000"/>
              <a:buChar char="•"/>
              <a:defRPr sz="2000"/>
            </a:lvl3pPr>
            <a:lvl4pPr marL="1828800" lvl="3" indent="-355600" algn="l">
              <a:lnSpc>
                <a:spcPct val="90000"/>
              </a:lnSpc>
              <a:spcBef>
                <a:spcPts val="1800"/>
              </a:spcBef>
              <a:spcAft>
                <a:spcPts val="0"/>
              </a:spcAft>
              <a:buClr>
                <a:srgbClr val="3F3F3F"/>
              </a:buClr>
              <a:buSzPts val="2000"/>
              <a:buChar char="•"/>
              <a:defRPr sz="2000"/>
            </a:lvl4pPr>
            <a:lvl5pPr marL="2286000" lvl="4" indent="-355600" algn="l">
              <a:lnSpc>
                <a:spcPct val="90000"/>
              </a:lnSpc>
              <a:spcBef>
                <a:spcPts val="1800"/>
              </a:spcBef>
              <a:spcAft>
                <a:spcPts val="0"/>
              </a:spcAft>
              <a:buClr>
                <a:srgbClr val="3F3F3F"/>
              </a:buClr>
              <a:buSzPts val="2000"/>
              <a:buChar char="•"/>
              <a:defRPr sz="2000"/>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cxnSp>
        <p:nvCxnSpPr>
          <p:cNvPr id="80" name="Google Shape;80;p17"/>
          <p:cNvCxnSpPr/>
          <p:nvPr/>
        </p:nvCxnSpPr>
        <p:spPr>
          <a:xfrm>
            <a:off x="594360" y="2997459"/>
            <a:ext cx="2133600" cy="3992"/>
          </a:xfrm>
          <a:prstGeom prst="straightConnector1">
            <a:avLst/>
          </a:prstGeom>
          <a:noFill/>
          <a:ln w="101600" cap="flat" cmpd="sng">
            <a:solidFill>
              <a:schemeClr val="accent4"/>
            </a:solidFill>
            <a:prstDash val="solid"/>
            <a:miter lim="800000"/>
            <a:headEnd type="none" w="sm" len="sm"/>
            <a:tailEnd type="none" w="sm" len="sm"/>
          </a:ln>
        </p:spPr>
      </p:cxnSp>
      <p:sp>
        <p:nvSpPr>
          <p:cNvPr id="81" name="Google Shape;81;p17"/>
          <p:cNvSpPr>
            <a:spLocks noGrp="1"/>
          </p:cNvSpPr>
          <p:nvPr>
            <p:ph type="pic" idx="2"/>
          </p:nvPr>
        </p:nvSpPr>
        <p:spPr>
          <a:xfrm flipH="1">
            <a:off x="6733505" y="0"/>
            <a:ext cx="5458495" cy="6858000"/>
          </a:xfrm>
          <a:prstGeom prst="flowChartDelay">
            <a:avLst/>
          </a:prstGeom>
          <a:solidFill>
            <a:srgbClr val="87C3CD"/>
          </a:solidFill>
          <a:ln>
            <a:noFill/>
          </a:ln>
        </p:spPr>
      </p:sp>
      <p:sp>
        <p:nvSpPr>
          <p:cNvPr id="82" name="Google Shape;82;p17"/>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sp>
        <p:nvSpPr>
          <p:cNvPr id="83" name="Google Shape;83;p17"/>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body" idx="1"/>
          </p:nvPr>
        </p:nvSpPr>
        <p:spPr>
          <a:xfrm>
            <a:off x="594360" y="1825625"/>
            <a:ext cx="11003280" cy="4351338"/>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1000"/>
              </a:spcBef>
              <a:spcAft>
                <a:spcPts val="0"/>
              </a:spcAft>
              <a:buClr>
                <a:srgbClr val="3F3F3F"/>
              </a:buClr>
              <a:buSzPts val="2800"/>
              <a:buFont typeface="Arial"/>
              <a:buNone/>
              <a:defRPr sz="2800" b="0" i="0" u="none" strike="noStrike" cap="none">
                <a:solidFill>
                  <a:srgbClr val="3F3F3F"/>
                </a:solidFill>
                <a:latin typeface="Arial"/>
                <a:ea typeface="Arial"/>
                <a:cs typeface="Arial"/>
                <a:sym typeface="Arial"/>
              </a:defRPr>
            </a:lvl1pPr>
            <a:lvl2pPr marL="914400" marR="0" lvl="1" indent="-381000" algn="l" rtl="0">
              <a:lnSpc>
                <a:spcPct val="90000"/>
              </a:lnSpc>
              <a:spcBef>
                <a:spcPts val="500"/>
              </a:spcBef>
              <a:spcAft>
                <a:spcPts val="0"/>
              </a:spcAft>
              <a:buClr>
                <a:srgbClr val="3F3F3F"/>
              </a:buClr>
              <a:buSzPts val="2400"/>
              <a:buFont typeface="Arial"/>
              <a:buChar char="•"/>
              <a:defRPr sz="2400" b="0" i="0" u="none" strike="noStrike" cap="none">
                <a:solidFill>
                  <a:srgbClr val="3F3F3F"/>
                </a:solidFill>
                <a:latin typeface="Arial"/>
                <a:ea typeface="Arial"/>
                <a:cs typeface="Arial"/>
                <a:sym typeface="Arial"/>
              </a:defRPr>
            </a:lvl2pPr>
            <a:lvl3pPr marL="1371600" marR="0" lvl="2" indent="-355600" algn="l" rtl="0">
              <a:lnSpc>
                <a:spcPct val="90000"/>
              </a:lnSpc>
              <a:spcBef>
                <a:spcPts val="500"/>
              </a:spcBef>
              <a:spcAft>
                <a:spcPts val="0"/>
              </a:spcAft>
              <a:buClr>
                <a:srgbClr val="3F3F3F"/>
              </a:buClr>
              <a:buSzPts val="2000"/>
              <a:buFont typeface="Arial"/>
              <a:buChar char="•"/>
              <a:defRPr sz="2000" b="0" i="0" u="none" strike="noStrike" cap="none">
                <a:solidFill>
                  <a:srgbClr val="3F3F3F"/>
                </a:solidFill>
                <a:latin typeface="Arial"/>
                <a:ea typeface="Arial"/>
                <a:cs typeface="Arial"/>
                <a:sym typeface="Arial"/>
              </a:defRPr>
            </a:lvl3pPr>
            <a:lvl4pPr marL="1828800" marR="0" lvl="3" indent="-342900" algn="l" rtl="0">
              <a:lnSpc>
                <a:spcPct val="90000"/>
              </a:lnSpc>
              <a:spcBef>
                <a:spcPts val="500"/>
              </a:spcBef>
              <a:spcAft>
                <a:spcPts val="0"/>
              </a:spcAft>
              <a:buClr>
                <a:srgbClr val="3F3F3F"/>
              </a:buClr>
              <a:buSzPts val="1800"/>
              <a:buFont typeface="Arial"/>
              <a:buChar char="•"/>
              <a:defRPr sz="1800" b="0" i="0" u="none" strike="noStrike" cap="none">
                <a:solidFill>
                  <a:srgbClr val="3F3F3F"/>
                </a:solidFill>
                <a:latin typeface="Arial"/>
                <a:ea typeface="Arial"/>
                <a:cs typeface="Arial"/>
                <a:sym typeface="Arial"/>
              </a:defRPr>
            </a:lvl4pPr>
            <a:lvl5pPr marL="2286000" marR="0" lvl="4" indent="-342900" algn="l" rtl="0">
              <a:lnSpc>
                <a:spcPct val="90000"/>
              </a:lnSpc>
              <a:spcBef>
                <a:spcPts val="500"/>
              </a:spcBef>
              <a:spcAft>
                <a:spcPts val="0"/>
              </a:spcAft>
              <a:buClr>
                <a:srgbClr val="3F3F3F"/>
              </a:buClr>
              <a:buSzPts val="1800"/>
              <a:buFont typeface="Arial"/>
              <a:buChar char="•"/>
              <a:defRPr sz="1800" b="0" i="0" u="none" strike="noStrike" cap="none">
                <a:solidFill>
                  <a:srgbClr val="3F3F3F"/>
                </a:solidFill>
                <a:latin typeface="Arial"/>
                <a:ea typeface="Arial"/>
                <a:cs typeface="Arial"/>
                <a:sym typeface="Arial"/>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11" name="Google Shape;11;p8"/>
          <p:cNvSpPr txBox="1">
            <a:spLocks noGrp="1"/>
          </p:cNvSpPr>
          <p:nvPr>
            <p:ph type="title"/>
          </p:nvPr>
        </p:nvSpPr>
        <p:spPr>
          <a:xfrm>
            <a:off x="594360" y="365125"/>
            <a:ext cx="11003280" cy="1325563"/>
          </a:xfrm>
          <a:prstGeom prst="rect">
            <a:avLst/>
          </a:prstGeom>
          <a:noFill/>
          <a:ln>
            <a:noFill/>
          </a:ln>
        </p:spPr>
        <p:txBody>
          <a:bodyPr spcFirstLastPara="1" wrap="square" lIns="91425" tIns="45700" rIns="91425" bIns="45700" anchor="ctr" anchorCtr="0">
            <a:normAutofit/>
          </a:bodyPr>
          <a:lstStyle>
            <a:lvl1pPr marR="0" lvl="0" algn="l" rtl="0">
              <a:lnSpc>
                <a:spcPct val="80000"/>
              </a:lnSpc>
              <a:spcBef>
                <a:spcPts val="0"/>
              </a:spcBef>
              <a:spcAft>
                <a:spcPts val="0"/>
              </a:spcAft>
              <a:buClr>
                <a:srgbClr val="3F3F3F"/>
              </a:buClr>
              <a:buSzPts val="4400"/>
              <a:buFont typeface="Play"/>
              <a:buNone/>
              <a:defRPr sz="4400" b="1" i="0" u="none" strike="noStrike" cap="none">
                <a:solidFill>
                  <a:srgbClr val="3F3F3F"/>
                </a:solidFill>
                <a:latin typeface="Play"/>
                <a:ea typeface="Play"/>
                <a:cs typeface="Play"/>
                <a:sym typeface="Play"/>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9pPr>
          </a:lstStyle>
          <a:p>
            <a:endParaRPr/>
          </a:p>
        </p:txBody>
      </p:sp>
      <p:sp>
        <p:nvSpPr>
          <p:cNvPr id="12" name="Google Shape;12;p8"/>
          <p:cNvSpPr txBox="1">
            <a:spLocks noGrp="1"/>
          </p:cNvSpPr>
          <p:nvPr>
            <p:ph type="dt" idx="10"/>
          </p:nvPr>
        </p:nvSpPr>
        <p:spPr>
          <a:xfrm>
            <a:off x="1133648" y="6332220"/>
            <a:ext cx="1313180" cy="247651"/>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13" name="Google Shape;13;p8"/>
          <p:cNvSpPr txBox="1">
            <a:spLocks noGrp="1"/>
          </p:cNvSpPr>
          <p:nvPr>
            <p:ph type="sldNum" idx="12"/>
          </p:nvPr>
        </p:nvSpPr>
        <p:spPr>
          <a:xfrm>
            <a:off x="594360" y="6332220"/>
            <a:ext cx="523240" cy="247651"/>
          </a:xfrm>
          <a:prstGeom prst="rect">
            <a:avLst/>
          </a:prstGeom>
          <a:noFill/>
          <a:ln>
            <a:noFill/>
          </a:ln>
        </p:spPr>
        <p:txBody>
          <a:bodyPr spcFirstLastPara="1" wrap="square" lIns="0" tIns="0" rIns="0" bIns="0" anchor="t" anchorCtr="0">
            <a:noAutofit/>
          </a:bodyPr>
          <a:lstStyle>
            <a:lvl1pPr marL="0" marR="0" lvl="0"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100"/>
              <a:buFont typeface="Arial"/>
              <a:buNone/>
              <a:defRPr sz="1100" b="1"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DE"/>
              <a:t>‹Nr.›</a:t>
            </a:fld>
            <a:endParaRPr/>
          </a:p>
        </p:txBody>
      </p:sp>
      <p:pic>
        <p:nvPicPr>
          <p:cNvPr id="14" name="Google Shape;14;p8" descr="Logo ProCure"/>
          <p:cNvPicPr preferRelativeResize="0"/>
          <p:nvPr/>
        </p:nvPicPr>
        <p:blipFill rotWithShape="1">
          <a:blip r:embed="rId15">
            <a:alphaModFix/>
          </a:blip>
          <a:srcRect/>
          <a:stretch/>
        </p:blipFill>
        <p:spPr>
          <a:xfrm>
            <a:off x="10419633" y="5890912"/>
            <a:ext cx="1307555" cy="71385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2"/>
          <p:cNvSpPr txBox="1">
            <a:spLocks noGrp="1"/>
          </p:cNvSpPr>
          <p:nvPr>
            <p:ph type="ctrTitle"/>
          </p:nvPr>
        </p:nvSpPr>
        <p:spPr>
          <a:xfrm>
            <a:off x="2548907" y="977099"/>
            <a:ext cx="8909100" cy="2765400"/>
          </a:xfrm>
          <a:prstGeom prst="rect">
            <a:avLst/>
          </a:prstGeom>
          <a:noFill/>
          <a:ln>
            <a:noFill/>
          </a:ln>
        </p:spPr>
        <p:txBody>
          <a:bodyPr spcFirstLastPara="1" wrap="square" lIns="0" tIns="0" rIns="0" bIns="0" anchor="b" anchorCtr="0">
            <a:noAutofit/>
          </a:bodyPr>
          <a:lstStyle/>
          <a:p>
            <a:pPr marL="0" marR="0" lvl="0" indent="0" algn="l" rtl="0">
              <a:lnSpc>
                <a:spcPct val="115000"/>
              </a:lnSpc>
              <a:spcBef>
                <a:spcPts val="0"/>
              </a:spcBef>
              <a:spcAft>
                <a:spcPts val="0"/>
              </a:spcAft>
              <a:buClr>
                <a:srgbClr val="3F3F3F"/>
              </a:buClr>
              <a:buSzPts val="6000"/>
              <a:buFont typeface="Play"/>
              <a:buNone/>
            </a:pPr>
            <a:r>
              <a:rPr lang="de-DE" sz="5000" dirty="0">
                <a:latin typeface="Aptos Serif" panose="02020604070405020304" pitchFamily="18" charset="0"/>
                <a:ea typeface="Arial"/>
                <a:cs typeface="Aptos Serif" panose="02020604070405020304" pitchFamily="18" charset="0"/>
                <a:sym typeface="Arial"/>
              </a:rPr>
              <a:t>Liste der Gründe für nachhaltige Beschaffung</a:t>
            </a:r>
            <a:endParaRPr sz="4400" b="1" i="0" u="none" strike="noStrike" cap="none" dirty="0">
              <a:solidFill>
                <a:srgbClr val="3F3F3F"/>
              </a:solidFill>
              <a:latin typeface="Aptos Serif" panose="02020604070405020304" pitchFamily="18" charset="0"/>
              <a:ea typeface="Arial"/>
              <a:cs typeface="Aptos Serif" panose="02020604070405020304" pitchFamily="18" charset="0"/>
              <a:sym typeface="Arial"/>
            </a:endParaRPr>
          </a:p>
        </p:txBody>
      </p:sp>
      <p:pic>
        <p:nvPicPr>
          <p:cNvPr id="119" name="Google Shape;119;p22" descr="Ein Bild, das Text, Schrift, Screenshot, Grafiken enthält.&#10;&#10;Automatisch generierte Beschreibung"/>
          <p:cNvPicPr preferRelativeResize="0"/>
          <p:nvPr/>
        </p:nvPicPr>
        <p:blipFill rotWithShape="1">
          <a:blip r:embed="rId3">
            <a:alphaModFix/>
          </a:blip>
          <a:srcRect/>
          <a:stretch/>
        </p:blipFill>
        <p:spPr>
          <a:xfrm>
            <a:off x="4643504" y="3959467"/>
            <a:ext cx="5273749" cy="1904297"/>
          </a:xfrm>
          <a:prstGeom prst="rect">
            <a:avLst/>
          </a:prstGeom>
          <a:noFill/>
          <a:ln>
            <a:noFill/>
          </a:ln>
        </p:spPr>
      </p:pic>
      <p:pic>
        <p:nvPicPr>
          <p:cNvPr id="120" name="Google Shape;120;p22" descr="Ein Bild, das Text, Schrift, Electric Blue (Farbe), Symbol enthält.&#10;&#10;Automatisch generierte Beschreibung"/>
          <p:cNvPicPr preferRelativeResize="0"/>
          <p:nvPr/>
        </p:nvPicPr>
        <p:blipFill rotWithShape="1">
          <a:blip r:embed="rId4">
            <a:alphaModFix/>
          </a:blip>
          <a:srcRect/>
          <a:stretch/>
        </p:blipFill>
        <p:spPr>
          <a:xfrm>
            <a:off x="7280379" y="6080732"/>
            <a:ext cx="2768600" cy="580324"/>
          </a:xfrm>
          <a:prstGeom prst="rect">
            <a:avLst/>
          </a:prstGeom>
          <a:noFill/>
          <a:ln>
            <a:noFill/>
          </a:ln>
        </p:spPr>
      </p:pic>
      <p:sp>
        <p:nvSpPr>
          <p:cNvPr id="121" name="Google Shape;121;p22"/>
          <p:cNvSpPr txBox="1"/>
          <p:nvPr/>
        </p:nvSpPr>
        <p:spPr>
          <a:xfrm>
            <a:off x="4744192" y="6059278"/>
            <a:ext cx="2536187" cy="64629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de-DE" sz="600" b="0" i="0" u="none" strike="noStrike" cap="none">
                <a:solidFill>
                  <a:srgbClr val="000000"/>
                </a:solidFill>
                <a:latin typeface="Arial"/>
                <a:ea typeface="Arial"/>
                <a:cs typeface="Arial"/>
                <a:sym typeface="Aria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sz="600" b="0" i="0" u="none" strike="noStrike" cap="none">
              <a:solidFill>
                <a:schemeClr val="l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3"/>
          <p:cNvSpPr/>
          <p:nvPr/>
        </p:nvSpPr>
        <p:spPr>
          <a:xfrm>
            <a:off x="552885" y="184068"/>
            <a:ext cx="3835047" cy="2456059"/>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200" b="1" i="1" u="none" strike="noStrike" cap="none" dirty="0">
                <a:solidFill>
                  <a:srgbClr val="F0F8FC"/>
                </a:solidFill>
                <a:latin typeface="Aptos Serif" panose="02020604070405020304" pitchFamily="18" charset="0"/>
                <a:cs typeface="Aptos Serif" panose="02020604070405020304" pitchFamily="18" charset="0"/>
                <a:sym typeface="Arial"/>
              </a:rPr>
              <a:t>VORURTEIL</a:t>
            </a:r>
            <a:endParaRPr sz="1800" b="1" i="0" u="none" strike="noStrike" cap="none" dirty="0">
              <a:solidFill>
                <a:srgbClr val="F0F8FC"/>
              </a:solidFill>
              <a:latin typeface="Aptos Serif" panose="02020604070405020304" pitchFamily="18" charset="0"/>
              <a:cs typeface="Aptos Serif" panose="02020604070405020304" pitchFamily="18" charset="0"/>
              <a:sym typeface="Arial"/>
            </a:endParaRPr>
          </a:p>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Nachhaltige Beschaffung reduziert nicht die Umweltauswirkungen von Produktion und Verbrauch.</a:t>
            </a:r>
            <a:endParaRPr sz="1800" b="0" i="0" u="none" strike="noStrike" cap="none" dirty="0">
              <a:solidFill>
                <a:srgbClr val="F0F8FC"/>
              </a:solidFill>
              <a:latin typeface="Aptos" panose="020B0004020202020204" pitchFamily="34" charset="0"/>
              <a:sym typeface="Arial"/>
            </a:endParaRPr>
          </a:p>
        </p:txBody>
      </p:sp>
      <p:sp>
        <p:nvSpPr>
          <p:cNvPr id="128" name="Google Shape;128;p23"/>
          <p:cNvSpPr/>
          <p:nvPr/>
        </p:nvSpPr>
        <p:spPr>
          <a:xfrm>
            <a:off x="4118672" y="2640127"/>
            <a:ext cx="5809099" cy="3097704"/>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Durch die Berücksichtigung ökologischer Kriterien trägt die Beschaffung zum Klima- und Umweltschutz bei, indem sie Emissionen reduziert, Ressourcen schont und die Langlebigkeit der Produkte erhöht.</a:t>
            </a:r>
            <a:endParaRPr sz="1800" b="0" i="0" u="none" strike="noStrike" cap="none" dirty="0">
              <a:solidFill>
                <a:schemeClr val="lt1"/>
              </a:solidFill>
              <a:latin typeface="Aptos" panose="020B0004020202020204" pitchFamily="34" charset="0"/>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p:nvPr/>
        </p:nvSpPr>
        <p:spPr>
          <a:xfrm>
            <a:off x="552886" y="350322"/>
            <a:ext cx="3158153" cy="2079179"/>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200" b="1" i="1" u="none" strike="noStrike" cap="none" dirty="0">
                <a:solidFill>
                  <a:srgbClr val="F0F8FC"/>
                </a:solidFill>
                <a:latin typeface="Aptos Serif" panose="02020604070405020304" pitchFamily="18" charset="0"/>
                <a:cs typeface="Aptos Serif" panose="02020604070405020304" pitchFamily="18" charset="0"/>
                <a:sym typeface="Arial"/>
              </a:rPr>
              <a:t>VORURTEIL</a:t>
            </a:r>
            <a:endParaRPr dirty="0">
              <a:latin typeface="Aptos Serif" panose="02020604070405020304" pitchFamily="18" charset="0"/>
              <a:cs typeface="Aptos Serif" panose="02020604070405020304" pitchFamily="18" charset="0"/>
            </a:endParaRPr>
          </a:p>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Nachhaltige Beschaffung verursacht höhere Kosten.</a:t>
            </a:r>
            <a:endParaRPr sz="1800" b="0" i="0" u="none" strike="noStrike" cap="none" dirty="0">
              <a:solidFill>
                <a:srgbClr val="F0F8FC"/>
              </a:solidFill>
              <a:latin typeface="Aptos" panose="020B0004020202020204" pitchFamily="34" charset="0"/>
              <a:sym typeface="Arial"/>
            </a:endParaRPr>
          </a:p>
        </p:txBody>
      </p:sp>
      <p:sp>
        <p:nvSpPr>
          <p:cNvPr id="135" name="Google Shape;135;p24"/>
          <p:cNvSpPr/>
          <p:nvPr/>
        </p:nvSpPr>
        <p:spPr>
          <a:xfrm>
            <a:off x="1534719" y="2951356"/>
            <a:ext cx="6009166" cy="3342874"/>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Nachhaltige Produkte und Dienstleistungen können zu langfristigen Kosteneinsparungen führen, indem sie die Effizienz verbessern und die Folgekosten senken, da sie aufgrund ihrer höheren Qualität über ihren Lebenszyklus hinweg i</a:t>
            </a:r>
            <a:r>
              <a:rPr lang="de-DE" sz="1800" dirty="0">
                <a:solidFill>
                  <a:schemeClr val="lt1"/>
                </a:solidFill>
                <a:latin typeface="Aptos" panose="020B0004020202020204" pitchFamily="34" charset="0"/>
              </a:rPr>
              <a:t>. d. R. </a:t>
            </a:r>
            <a:r>
              <a:rPr lang="de-DE" sz="1800" b="0" i="0" u="none" strike="noStrike" cap="none" dirty="0">
                <a:solidFill>
                  <a:schemeClr val="lt1"/>
                </a:solidFill>
                <a:latin typeface="Aptos" panose="020B0004020202020204" pitchFamily="34" charset="0"/>
                <a:sym typeface="Arial"/>
              </a:rPr>
              <a:t>kostengünstiger sind.</a:t>
            </a:r>
            <a:endParaRPr sz="1800" b="0" i="0" u="none" strike="noStrike" cap="none" dirty="0">
              <a:solidFill>
                <a:srgbClr val="F0F8FC"/>
              </a:solidFill>
              <a:latin typeface="Aptos" panose="020B0004020202020204" pitchFamily="34" charset="0"/>
              <a:sym typeface="Arial"/>
            </a:endParaRPr>
          </a:p>
        </p:txBody>
      </p:sp>
      <p:sp>
        <p:nvSpPr>
          <p:cNvPr id="136" name="Google Shape;136;p24"/>
          <p:cNvSpPr/>
          <p:nvPr/>
        </p:nvSpPr>
        <p:spPr>
          <a:xfrm>
            <a:off x="5686301" y="249382"/>
            <a:ext cx="6384966" cy="3433253"/>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Die Fokussierung auf regionale Produkte steigert die lokale Wertschöpfung, stärkt die Unternehmen, erhöht die kommunalen Steuereinnahmen </a:t>
            </a:r>
            <a:endParaRPr dirty="0">
              <a:latin typeface="Aptos" panose="020B0004020202020204" pitchFamily="34" charset="0"/>
            </a:endParaRPr>
          </a:p>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und unterstützt gleichzeitig den </a:t>
            </a:r>
            <a:r>
              <a:rPr lang="de-DE" sz="1800" dirty="0">
                <a:solidFill>
                  <a:schemeClr val="lt1"/>
                </a:solidFill>
                <a:latin typeface="Aptos" panose="020B0004020202020204" pitchFamily="34" charset="0"/>
              </a:rPr>
              <a:t>Umwelt</a:t>
            </a:r>
            <a:r>
              <a:rPr lang="de-DE" sz="1800" b="0" i="0" u="none" strike="noStrike" cap="none" dirty="0">
                <a:solidFill>
                  <a:schemeClr val="lt1"/>
                </a:solidFill>
                <a:latin typeface="Aptos" panose="020B0004020202020204" pitchFamily="34" charset="0"/>
                <a:sym typeface="Arial"/>
              </a:rPr>
              <a:t>schutz und das langfristige Wirtschaftswachstum.</a:t>
            </a:r>
            <a:endParaRPr sz="1800" b="0" i="0" u="none" strike="noStrike" cap="none" dirty="0">
              <a:solidFill>
                <a:srgbClr val="F0F8FC"/>
              </a:solidFill>
              <a:latin typeface="Aptos" panose="020B0004020202020204" pitchFamily="34" charset="0"/>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5"/>
          <p:cNvSpPr/>
          <p:nvPr/>
        </p:nvSpPr>
        <p:spPr>
          <a:xfrm>
            <a:off x="552886" y="338447"/>
            <a:ext cx="3140340" cy="2091054"/>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200" b="1" i="1" u="none" strike="noStrike" cap="none" dirty="0">
                <a:solidFill>
                  <a:srgbClr val="F0F8FC"/>
                </a:solidFill>
                <a:latin typeface="Aptos Serif" panose="02020604070405020304" pitchFamily="18" charset="0"/>
                <a:cs typeface="Aptos Serif" panose="02020604070405020304" pitchFamily="18" charset="0"/>
                <a:sym typeface="Arial"/>
              </a:rPr>
              <a:t>VORURTEIL</a:t>
            </a:r>
            <a:endParaRPr dirty="0">
              <a:latin typeface="Aptos Serif" panose="02020604070405020304" pitchFamily="18" charset="0"/>
              <a:cs typeface="Aptos Serif" panose="02020604070405020304" pitchFamily="18" charset="0"/>
            </a:endParaRPr>
          </a:p>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Die nachhaltige Beschaffung hat keine positiven </a:t>
            </a:r>
            <a:r>
              <a:rPr lang="de-DE" sz="1800" b="1" i="0" u="none" strike="noStrike" cap="none" dirty="0">
                <a:solidFill>
                  <a:srgbClr val="F0F8FC"/>
                </a:solidFill>
                <a:latin typeface="Aptos" panose="020B0004020202020204" pitchFamily="34" charset="0"/>
                <a:sym typeface="Arial"/>
              </a:rPr>
              <a:t>internen</a:t>
            </a:r>
            <a:r>
              <a:rPr lang="de-DE" sz="1800" b="0" i="0" u="none" strike="noStrike" cap="none" dirty="0">
                <a:solidFill>
                  <a:srgbClr val="F0F8FC"/>
                </a:solidFill>
                <a:latin typeface="Aptos" panose="020B0004020202020204" pitchFamily="34" charset="0"/>
                <a:sym typeface="Arial"/>
              </a:rPr>
              <a:t> Auswirkungen.</a:t>
            </a:r>
            <a:endParaRPr sz="1800" b="0" i="0" u="none" strike="noStrike" cap="none" dirty="0">
              <a:solidFill>
                <a:srgbClr val="F0F8FC"/>
              </a:solidFill>
              <a:latin typeface="Aptos" panose="020B0004020202020204" pitchFamily="34" charset="0"/>
              <a:sym typeface="Arial"/>
            </a:endParaRPr>
          </a:p>
        </p:txBody>
      </p:sp>
      <p:sp>
        <p:nvSpPr>
          <p:cNvPr id="143" name="Google Shape;143;p25"/>
          <p:cNvSpPr/>
          <p:nvPr/>
        </p:nvSpPr>
        <p:spPr>
          <a:xfrm>
            <a:off x="6790701" y="165947"/>
            <a:ext cx="5298380" cy="3034453"/>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Eine nachhaltige Beschaffung fördert auch die Gesundheit und das Wohlbefinden der städtischen Bediensteten, indem schädliche Emissionen reduziert und das Arbeitsumfeld verbessert werden.</a:t>
            </a:r>
            <a:endParaRPr sz="1800" b="0" i="0" u="none" strike="noStrike" cap="none" dirty="0">
              <a:solidFill>
                <a:srgbClr val="F0F8FC"/>
              </a:solidFill>
              <a:latin typeface="Aptos" panose="020B0004020202020204" pitchFamily="34" charset="0"/>
              <a:sym typeface="Arial"/>
            </a:endParaRPr>
          </a:p>
        </p:txBody>
      </p:sp>
      <p:sp>
        <p:nvSpPr>
          <p:cNvPr id="144" name="Google Shape;144;p25"/>
          <p:cNvSpPr/>
          <p:nvPr/>
        </p:nvSpPr>
        <p:spPr>
          <a:xfrm>
            <a:off x="1507212" y="2210884"/>
            <a:ext cx="6727370" cy="3960421"/>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Gemeinden, die sich für eine nachhaltige Beschaffung entscheiden, zeigen ein verantwortungsvolles Handeln und verbessern so ihr Image. </a:t>
            </a:r>
            <a:r>
              <a:rPr lang="de-DE" sz="1800" dirty="0">
                <a:solidFill>
                  <a:srgbClr val="F0F8FC"/>
                </a:solidFill>
                <a:latin typeface="Aptos" panose="020B0004020202020204" pitchFamily="34" charset="0"/>
              </a:rPr>
              <a:t>Dies stärkt das Vertrauen der zunehmend umwelt- und sozialbewussten Bürger in die lokale Führung und </a:t>
            </a:r>
            <a:r>
              <a:rPr lang="de-DE" sz="1800" b="0" i="0" u="none" strike="noStrike" cap="none" dirty="0">
                <a:solidFill>
                  <a:srgbClr val="F0F8FC"/>
                </a:solidFill>
                <a:latin typeface="Aptos" panose="020B0004020202020204" pitchFamily="34" charset="0"/>
                <a:sym typeface="Arial"/>
              </a:rPr>
              <a:t>kann zu einem stärkeren Engagement in der Gemeinde führ</a:t>
            </a:r>
            <a:r>
              <a:rPr lang="de-DE" sz="1800" dirty="0">
                <a:solidFill>
                  <a:srgbClr val="F0F8FC"/>
                </a:solidFill>
                <a:latin typeface="Aptos" panose="020B0004020202020204" pitchFamily="34" charset="0"/>
              </a:rPr>
              <a:t>en</a:t>
            </a:r>
            <a:r>
              <a:rPr lang="de-DE" sz="1800" b="0" i="0" u="none" strike="noStrike" cap="none" dirty="0">
                <a:solidFill>
                  <a:srgbClr val="F0F8FC"/>
                </a:solidFill>
                <a:latin typeface="Aptos" panose="020B0004020202020204" pitchFamily="34" charset="0"/>
                <a:sym typeface="Arial"/>
              </a:rPr>
              <a:t>.</a:t>
            </a:r>
            <a:endParaRPr sz="1800" b="0" i="0" u="none" strike="noStrike" cap="none" dirty="0">
              <a:solidFill>
                <a:srgbClr val="F0F8FC"/>
              </a:solidFill>
              <a:latin typeface="Aptos" panose="020B0004020202020204" pitchFamily="34" charset="0"/>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5"/>
          <p:cNvSpPr/>
          <p:nvPr/>
        </p:nvSpPr>
        <p:spPr>
          <a:xfrm>
            <a:off x="552871" y="551900"/>
            <a:ext cx="3752400" cy="1877700"/>
          </a:xfrm>
          <a:prstGeom prst="wedgeEllipseCallout">
            <a:avLst>
              <a:gd name="adj1" fmla="val -22172"/>
              <a:gd name="adj2" fmla="val 8145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200" b="1" i="1" u="none" strike="noStrike" cap="none" dirty="0">
                <a:solidFill>
                  <a:srgbClr val="F0F8FC"/>
                </a:solidFill>
                <a:latin typeface="Aptos Serif" panose="02020604070405020304" pitchFamily="18" charset="0"/>
                <a:cs typeface="Aptos Serif" panose="02020604070405020304" pitchFamily="18" charset="0"/>
                <a:sym typeface="Arial"/>
              </a:rPr>
              <a:t>VORURTEIL</a:t>
            </a:r>
            <a:endParaRPr dirty="0">
              <a:latin typeface="Aptos Serif" panose="02020604070405020304" pitchFamily="18" charset="0"/>
              <a:cs typeface="Aptos Serif" panose="02020604070405020304" pitchFamily="18" charset="0"/>
            </a:endParaRPr>
          </a:p>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Die nachhaltige Beschaffung hat keine positiven </a:t>
            </a:r>
            <a:r>
              <a:rPr lang="de-DE" sz="1800" b="1" i="0" u="none" strike="noStrike" cap="none" dirty="0">
                <a:solidFill>
                  <a:srgbClr val="F0F8FC"/>
                </a:solidFill>
                <a:latin typeface="Aptos" panose="020B0004020202020204" pitchFamily="34" charset="0"/>
                <a:sym typeface="Arial"/>
              </a:rPr>
              <a:t>externen</a:t>
            </a:r>
            <a:r>
              <a:rPr lang="de-DE" sz="1800" b="0" i="0" u="none" strike="noStrike" cap="none" dirty="0">
                <a:solidFill>
                  <a:srgbClr val="F0F8FC"/>
                </a:solidFill>
                <a:latin typeface="Aptos" panose="020B0004020202020204" pitchFamily="34" charset="0"/>
                <a:sym typeface="Arial"/>
              </a:rPr>
              <a:t> </a:t>
            </a:r>
            <a:r>
              <a:rPr lang="de-DE" sz="1800" dirty="0">
                <a:solidFill>
                  <a:srgbClr val="F0F8FC"/>
                </a:solidFill>
                <a:latin typeface="Aptos" panose="020B0004020202020204" pitchFamily="34" charset="0"/>
              </a:rPr>
              <a:t>Auswirkungen</a:t>
            </a:r>
            <a:r>
              <a:rPr lang="de-DE" sz="1800" b="0" i="0" u="none" strike="noStrike" cap="none" dirty="0">
                <a:solidFill>
                  <a:srgbClr val="F0F8FC"/>
                </a:solidFill>
                <a:latin typeface="Aptos" panose="020B0004020202020204" pitchFamily="34" charset="0"/>
                <a:sym typeface="Arial"/>
              </a:rPr>
              <a:t>.</a:t>
            </a:r>
            <a:endParaRPr sz="1800" b="0" i="0" u="none" strike="noStrike" cap="none" dirty="0">
              <a:solidFill>
                <a:srgbClr val="F0F8FC"/>
              </a:solidFill>
              <a:latin typeface="Aptos" panose="020B0004020202020204" pitchFamily="34" charset="0"/>
              <a:sym typeface="Arial"/>
            </a:endParaRPr>
          </a:p>
        </p:txBody>
      </p:sp>
      <p:sp>
        <p:nvSpPr>
          <p:cNvPr id="151" name="Google Shape;151;p5"/>
          <p:cNvSpPr/>
          <p:nvPr/>
        </p:nvSpPr>
        <p:spPr>
          <a:xfrm>
            <a:off x="6142156" y="302556"/>
            <a:ext cx="5543114" cy="3304482"/>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dirty="0">
                <a:solidFill>
                  <a:srgbClr val="F0F8FC"/>
                </a:solidFill>
                <a:latin typeface="Aptos" panose="020B0004020202020204" pitchFamily="34" charset="0"/>
              </a:rPr>
              <a:t>Aufgrund seiner Marktmacht kann der öffentliche Sektor mit seinem Beschaffungswesen erheblichen Einfluss auf den Markt ausüben. Durch die Forderung nach sozialverträglichen Arbeitsstandards trägt die öffentliche Beschaffung zum Wohlergehen der Arbeitnehmenden bei.</a:t>
            </a:r>
            <a:endParaRPr sz="1800" b="0" i="0" u="none" strike="noStrike" cap="none" dirty="0">
              <a:solidFill>
                <a:srgbClr val="F0F8FC"/>
              </a:solidFill>
              <a:latin typeface="Aptos" panose="020B0004020202020204" pitchFamily="34" charset="0"/>
              <a:sym typeface="Arial"/>
            </a:endParaRPr>
          </a:p>
        </p:txBody>
      </p:sp>
      <p:sp>
        <p:nvSpPr>
          <p:cNvPr id="152" name="Google Shape;152;p5"/>
          <p:cNvSpPr/>
          <p:nvPr/>
        </p:nvSpPr>
        <p:spPr>
          <a:xfrm>
            <a:off x="1639481" y="2978605"/>
            <a:ext cx="5978540" cy="3327500"/>
          </a:xfrm>
          <a:prstGeom prst="wedgeEllipseCallout">
            <a:avLst>
              <a:gd name="adj1" fmla="val 30674"/>
              <a:gd name="adj2" fmla="val 61908"/>
            </a:avLst>
          </a:prstGeom>
          <a:solidFill>
            <a:srgbClr val="87C3CD"/>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dirty="0">
                <a:solidFill>
                  <a:schemeClr val="lt1"/>
                </a:solidFill>
                <a:latin typeface="Aptos" panose="020B0004020202020204" pitchFamily="34" charset="0"/>
              </a:rPr>
              <a:t>Gemeinden </a:t>
            </a:r>
            <a:r>
              <a:rPr lang="de-DE" sz="1800" b="0" i="0" u="none" strike="noStrike" cap="none" dirty="0">
                <a:solidFill>
                  <a:schemeClr val="lt1"/>
                </a:solidFill>
                <a:latin typeface="Aptos" panose="020B0004020202020204" pitchFamily="34" charset="0"/>
                <a:sym typeface="Arial"/>
              </a:rPr>
              <a:t>können durch eine </a:t>
            </a:r>
            <a:r>
              <a:rPr lang="de-DE" sz="1800" dirty="0">
                <a:solidFill>
                  <a:schemeClr val="lt1"/>
                </a:solidFill>
                <a:latin typeface="Aptos" panose="020B0004020202020204" pitchFamily="34" charset="0"/>
              </a:rPr>
              <a:t>nachhaltige</a:t>
            </a:r>
            <a:r>
              <a:rPr lang="de-DE" sz="1800" b="0" i="0" u="none" strike="noStrike" cap="none" dirty="0">
                <a:solidFill>
                  <a:schemeClr val="lt1"/>
                </a:solidFill>
                <a:latin typeface="Aptos" panose="020B0004020202020204" pitchFamily="34" charset="0"/>
                <a:sym typeface="Arial"/>
              </a:rPr>
              <a:t> Beschaffung einen Beitrag zur Erreichung der globalen ökologischen und sozialen Ziele (S</a:t>
            </a:r>
            <a:r>
              <a:rPr lang="de-DE" sz="1800" dirty="0">
                <a:solidFill>
                  <a:schemeClr val="lt1"/>
                </a:solidFill>
                <a:latin typeface="Aptos" panose="020B0004020202020204" pitchFamily="34" charset="0"/>
              </a:rPr>
              <a:t>DGs) </a:t>
            </a:r>
            <a:r>
              <a:rPr lang="de-DE" sz="1800" b="0" i="0" u="none" strike="noStrike" cap="none" dirty="0">
                <a:solidFill>
                  <a:schemeClr val="lt1"/>
                </a:solidFill>
                <a:latin typeface="Aptos" panose="020B0004020202020204" pitchFamily="34" charset="0"/>
                <a:sym typeface="Arial"/>
              </a:rPr>
              <a:t>der UN </a:t>
            </a:r>
            <a:r>
              <a:rPr lang="de-DE" sz="1800" dirty="0">
                <a:solidFill>
                  <a:schemeClr val="lt1"/>
                </a:solidFill>
                <a:latin typeface="Aptos" panose="020B0004020202020204" pitchFamily="34" charset="0"/>
              </a:rPr>
              <a:t>leisten</a:t>
            </a:r>
            <a:r>
              <a:rPr lang="de-DE" sz="1800" b="0" i="0" u="none" strike="noStrike" cap="none" dirty="0">
                <a:solidFill>
                  <a:schemeClr val="lt1"/>
                </a:solidFill>
                <a:latin typeface="Aptos" panose="020B0004020202020204" pitchFamily="34" charset="0"/>
                <a:sym typeface="Arial"/>
              </a:rPr>
              <a:t>.</a:t>
            </a:r>
            <a:endParaRPr sz="1800" b="0" i="0" u="none" strike="noStrike" cap="none" dirty="0">
              <a:solidFill>
                <a:srgbClr val="F0F8FC"/>
              </a:solidFill>
              <a:latin typeface="Aptos" panose="020B0004020202020204" pitchFamily="34" charset="0"/>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6"/>
          <p:cNvSpPr/>
          <p:nvPr/>
        </p:nvSpPr>
        <p:spPr>
          <a:xfrm>
            <a:off x="352652" y="571919"/>
            <a:ext cx="3286575" cy="2088232"/>
          </a:xfrm>
          <a:prstGeom prst="wedgeEllipseCallout">
            <a:avLst>
              <a:gd name="adj1" fmla="val -20833"/>
              <a:gd name="adj2" fmla="val 62500"/>
            </a:avLst>
          </a:prstGeom>
          <a:solidFill>
            <a:schemeClr val="lt2"/>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200" b="1" i="1" u="none" strike="noStrike" cap="none" dirty="0">
                <a:solidFill>
                  <a:srgbClr val="F0F8FC"/>
                </a:solidFill>
                <a:latin typeface="Aptos Serif" panose="02020604070405020304" pitchFamily="18" charset="0"/>
                <a:cs typeface="Aptos Serif" panose="02020604070405020304" pitchFamily="18" charset="0"/>
                <a:sym typeface="Arial"/>
              </a:rPr>
              <a:t>VORURTEIL</a:t>
            </a:r>
            <a:endParaRPr dirty="0">
              <a:latin typeface="Aptos Serif" panose="02020604070405020304" pitchFamily="18" charset="0"/>
              <a:cs typeface="Aptos Serif" panose="02020604070405020304" pitchFamily="18" charset="0"/>
            </a:endParaRPr>
          </a:p>
          <a:p>
            <a:pPr marL="0" marR="0" lvl="0" indent="0" algn="ctr" rtl="0">
              <a:lnSpc>
                <a:spcPct val="100000"/>
              </a:lnSpc>
              <a:spcBef>
                <a:spcPts val="0"/>
              </a:spcBef>
              <a:spcAft>
                <a:spcPts val="0"/>
              </a:spcAft>
              <a:buNone/>
            </a:pPr>
            <a:r>
              <a:rPr lang="de-DE" sz="1800" b="0" i="0" u="none" strike="noStrike" cap="none" dirty="0">
                <a:solidFill>
                  <a:srgbClr val="F0F8FC"/>
                </a:solidFill>
                <a:latin typeface="Aptos" panose="020B0004020202020204" pitchFamily="34" charset="0"/>
                <a:sym typeface="Arial"/>
              </a:rPr>
              <a:t>Nachhaltige Beschaffung ist rein freiwillig.</a:t>
            </a:r>
            <a:endParaRPr sz="1800" b="0" i="0" u="none" strike="noStrike" cap="none" dirty="0">
              <a:solidFill>
                <a:srgbClr val="F0F8FC"/>
              </a:solidFill>
              <a:latin typeface="Aptos" panose="020B0004020202020204" pitchFamily="34" charset="0"/>
              <a:sym typeface="Arial"/>
            </a:endParaRPr>
          </a:p>
        </p:txBody>
      </p:sp>
      <p:sp>
        <p:nvSpPr>
          <p:cNvPr id="159" name="Google Shape;159;p26"/>
          <p:cNvSpPr/>
          <p:nvPr/>
        </p:nvSpPr>
        <p:spPr>
          <a:xfrm>
            <a:off x="2919264" y="2161056"/>
            <a:ext cx="6696744" cy="3725216"/>
          </a:xfrm>
          <a:prstGeom prst="wedgeEllipseCallout">
            <a:avLst>
              <a:gd name="adj1" fmla="val 30674"/>
              <a:gd name="adj2" fmla="val 61908"/>
            </a:avLst>
          </a:prstGeom>
          <a:solidFill>
            <a:schemeClr val="accent4"/>
          </a:solidFill>
          <a:ln w="12700" cap="flat" cmpd="sng">
            <a:solidFill>
              <a:srgbClr val="DBE8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1800" b="0" i="0" u="none" strike="noStrike" cap="none" dirty="0">
                <a:solidFill>
                  <a:schemeClr val="lt1"/>
                </a:solidFill>
                <a:latin typeface="Aptos" panose="020B0004020202020204" pitchFamily="34" charset="0"/>
                <a:sym typeface="Arial"/>
              </a:rPr>
              <a:t>Die nachhaltige Beschaffung ist teilweise obligatorisch. </a:t>
            </a:r>
            <a:r>
              <a:rPr lang="de-DE" sz="1800" dirty="0">
                <a:solidFill>
                  <a:schemeClr val="lt1"/>
                </a:solidFill>
                <a:latin typeface="Aptos" panose="020B0004020202020204" pitchFamily="34" charset="0"/>
              </a:rPr>
              <a:t>Immer mehr Regierungen</a:t>
            </a:r>
            <a:r>
              <a:rPr lang="de-DE" sz="1800" b="0" i="0" u="none" strike="noStrike" cap="none" dirty="0">
                <a:solidFill>
                  <a:schemeClr val="lt1"/>
                </a:solidFill>
                <a:latin typeface="Aptos" panose="020B0004020202020204" pitchFamily="34" charset="0"/>
                <a:sym typeface="Arial"/>
              </a:rPr>
              <a:t> erlassen Vorschriften zur Nachhaltigkeit im Beschaffungswesen. Wenn die </a:t>
            </a:r>
            <a:r>
              <a:rPr lang="de-DE" sz="1800" dirty="0">
                <a:solidFill>
                  <a:schemeClr val="lt1"/>
                </a:solidFill>
                <a:latin typeface="Aptos" panose="020B0004020202020204" pitchFamily="34" charset="0"/>
              </a:rPr>
              <a:t>Gemeinden</a:t>
            </a:r>
            <a:r>
              <a:rPr lang="de-DE" sz="1800" b="0" i="0" u="none" strike="noStrike" cap="none" dirty="0">
                <a:solidFill>
                  <a:schemeClr val="lt1"/>
                </a:solidFill>
                <a:latin typeface="Aptos" panose="020B0004020202020204" pitchFamily="34" charset="0"/>
                <a:sym typeface="Arial"/>
              </a:rPr>
              <a:t> jetzt handeln, können sie </a:t>
            </a:r>
            <a:r>
              <a:rPr lang="de-DE" sz="1800" dirty="0">
                <a:solidFill>
                  <a:schemeClr val="lt1"/>
                </a:solidFill>
                <a:latin typeface="Aptos" panose="020B0004020202020204" pitchFamily="34" charset="0"/>
              </a:rPr>
              <a:t>der Entwicklung </a:t>
            </a:r>
            <a:r>
              <a:rPr lang="de-DE" sz="1800" b="0" i="0" u="none" strike="noStrike" cap="none" dirty="0">
                <a:solidFill>
                  <a:schemeClr val="lt1"/>
                </a:solidFill>
                <a:latin typeface="Aptos" panose="020B0004020202020204" pitchFamily="34" charset="0"/>
                <a:sym typeface="Arial"/>
              </a:rPr>
              <a:t>voraus sein, künftige Probleme bei der Einhaltung der Vorschriften vermeiden und sich als Vorreiter in Sachen Nachhaltigkeit positionieren.</a:t>
            </a:r>
            <a:endParaRPr sz="1800" b="0" i="0" u="none" strike="noStrike" cap="none" dirty="0">
              <a:solidFill>
                <a:schemeClr val="lt1"/>
              </a:solidFill>
              <a:latin typeface="Aptos" panose="020B0004020202020204" pitchFamily="34" charset="0"/>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7"/>
          <p:cNvSpPr txBox="1">
            <a:spLocks noGrp="1"/>
          </p:cNvSpPr>
          <p:nvPr>
            <p:ph type="ctrTitle"/>
          </p:nvPr>
        </p:nvSpPr>
        <p:spPr>
          <a:xfrm>
            <a:off x="594360" y="411479"/>
            <a:ext cx="5486400" cy="3291840"/>
          </a:xfrm>
          <a:prstGeom prst="rect">
            <a:avLst/>
          </a:prstGeom>
          <a:noFill/>
          <a:ln>
            <a:noFill/>
          </a:ln>
        </p:spPr>
        <p:txBody>
          <a:bodyPr spcFirstLastPara="1" wrap="square" lIns="0" tIns="0" rIns="0" bIns="0" anchor="b" anchorCtr="0">
            <a:noAutofit/>
          </a:bodyPr>
          <a:lstStyle/>
          <a:p>
            <a:pPr marL="0" marR="0" lvl="0" indent="0" algn="l" rtl="0">
              <a:lnSpc>
                <a:spcPct val="80000"/>
              </a:lnSpc>
              <a:spcBef>
                <a:spcPts val="0"/>
              </a:spcBef>
              <a:spcAft>
                <a:spcPts val="0"/>
              </a:spcAft>
              <a:buClr>
                <a:srgbClr val="3F3F3F"/>
              </a:buClr>
              <a:buSzPts val="6000"/>
              <a:buFont typeface="Play"/>
              <a:buNone/>
            </a:pPr>
            <a:r>
              <a:rPr lang="de-DE" sz="6600" b="1" i="0" u="none" strike="noStrike" cap="none" dirty="0">
                <a:solidFill>
                  <a:srgbClr val="3F3F3F"/>
                </a:solidFill>
                <a:latin typeface="Aptos Serif" panose="02020604070405020304" pitchFamily="18" charset="0"/>
                <a:ea typeface="Arial"/>
                <a:cs typeface="Aptos Serif" panose="02020604070405020304" pitchFamily="18" charset="0"/>
                <a:sym typeface="Arial"/>
              </a:rPr>
              <a:t>Vielen Dank!</a:t>
            </a:r>
            <a:endParaRPr sz="6600" dirty="0">
              <a:latin typeface="Aptos Serif" panose="02020604070405020304" pitchFamily="18" charset="0"/>
              <a:ea typeface="Arial"/>
              <a:cs typeface="Aptos Serif" panose="02020604070405020304" pitchFamily="18" charset="0"/>
              <a:sym typeface="Arial"/>
            </a:endParaRPr>
          </a:p>
        </p:txBody>
      </p:sp>
      <p:pic>
        <p:nvPicPr>
          <p:cNvPr id="166" name="Google Shape;166;p27" descr="Ein Bild, das Text, Schrift, Screenshot, Grafiken enthält.&#10;&#10;Automatisch generierte Beschreibung"/>
          <p:cNvPicPr preferRelativeResize="0"/>
          <p:nvPr/>
        </p:nvPicPr>
        <p:blipFill rotWithShape="1">
          <a:blip r:embed="rId3">
            <a:alphaModFix/>
          </a:blip>
          <a:srcRect/>
          <a:stretch/>
        </p:blipFill>
        <p:spPr>
          <a:xfrm>
            <a:off x="6284666" y="4918902"/>
            <a:ext cx="5273749" cy="1904297"/>
          </a:xfrm>
          <a:prstGeom prst="rect">
            <a:avLst/>
          </a:prstGeom>
          <a:noFill/>
          <a:ln>
            <a:noFill/>
          </a:ln>
        </p:spPr>
      </p:pic>
      <p:pic>
        <p:nvPicPr>
          <p:cNvPr id="3" name="Grafik 2" descr="Ein Bild, das Text, Screenshot, Schrift enthält.&#10;&#10;KI-generierte Inhalte können fehlerhaft sein.">
            <a:extLst>
              <a:ext uri="{FF2B5EF4-FFF2-40B4-BE49-F238E27FC236}">
                <a16:creationId xmlns:a16="http://schemas.microsoft.com/office/drawing/2014/main" id="{AB4845EC-A59B-B9AC-B03E-66F25640B505}"/>
              </a:ext>
            </a:extLst>
          </p:cNvPr>
          <p:cNvPicPr>
            <a:picLocks noChangeAspect="1"/>
          </p:cNvPicPr>
          <p:nvPr/>
        </p:nvPicPr>
        <p:blipFill>
          <a:blip r:embed="rId4"/>
          <a:stretch>
            <a:fillRect/>
          </a:stretch>
        </p:blipFill>
        <p:spPr>
          <a:xfrm>
            <a:off x="484188" y="5011421"/>
            <a:ext cx="3594100" cy="1435100"/>
          </a:xfrm>
          <a:prstGeom prst="rect">
            <a:avLst/>
          </a:prstGeom>
        </p:spPr>
      </p:pic>
    </p:spTree>
  </p:cSld>
  <p:clrMapOvr>
    <a:masterClrMapping/>
  </p:clrMapOvr>
</p:sld>
</file>

<file path=ppt/theme/theme1.xml><?xml version="1.0" encoding="utf-8"?>
<a:theme xmlns:a="http://schemas.openxmlformats.org/drawingml/2006/main" name="Benutzerdefiniert">
  <a:themeElements>
    <a:clrScheme name="Benutzerdefiniert 5">
      <a:dk1>
        <a:srgbClr val="000000"/>
      </a:dk1>
      <a:lt1>
        <a:srgbClr val="FFFFFF"/>
      </a:lt1>
      <a:dk2>
        <a:srgbClr val="E4E4E4"/>
      </a:dk2>
      <a:lt2>
        <a:srgbClr val="A3C42A"/>
      </a:lt2>
      <a:accent1>
        <a:srgbClr val="A9D4DB"/>
      </a:accent1>
      <a:accent2>
        <a:srgbClr val="FAB609"/>
      </a:accent2>
      <a:accent3>
        <a:srgbClr val="4495A2"/>
      </a:accent3>
      <a:accent4>
        <a:srgbClr val="035854"/>
      </a:accent4>
      <a:accent5>
        <a:srgbClr val="CCDB84"/>
      </a:accent5>
      <a:accent6>
        <a:srgbClr val="A3C42A"/>
      </a:accent6>
      <a:hlink>
        <a:srgbClr val="035854"/>
      </a:hlink>
      <a:folHlink>
        <a:srgbClr val="0F49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384</Words>
  <Application>Microsoft Macintosh PowerPoint</Application>
  <PresentationFormat>Breitbild</PresentationFormat>
  <Paragraphs>29</Paragraphs>
  <Slides>7</Slides>
  <Notes>7</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7</vt:i4>
      </vt:variant>
    </vt:vector>
  </HeadingPairs>
  <TitlesOfParts>
    <vt:vector size="13" baseType="lpstr">
      <vt:lpstr>Calibri</vt:lpstr>
      <vt:lpstr>Aptos Serif</vt:lpstr>
      <vt:lpstr>Play</vt:lpstr>
      <vt:lpstr>Aptos</vt:lpstr>
      <vt:lpstr>Arial</vt:lpstr>
      <vt:lpstr>Benutzerdefiniert</vt:lpstr>
      <vt:lpstr>Liste der Gründe für nachhaltige Beschaffung</vt:lpstr>
      <vt:lpstr>PowerPoint-Präsentation</vt:lpstr>
      <vt:lpstr>PowerPoint-Präsentation</vt:lpstr>
      <vt:lpstr>PowerPoint-Präsentation</vt:lpstr>
      <vt:lpstr>PowerPoint-Präsentation</vt:lpstr>
      <vt:lpstr>PowerPoint-Präsentation</vt:lpstr>
      <vt:lpstr>Vielen Dank!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nicole</dc:creator>
  <cp:lastModifiedBy>Henrieta Winklhofer</cp:lastModifiedBy>
  <cp:revision>2</cp:revision>
  <dcterms:created xsi:type="dcterms:W3CDTF">2024-09-16T10:50:40Z</dcterms:created>
  <dcterms:modified xsi:type="dcterms:W3CDTF">2025-08-21T09:22:01Z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