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320" r:id="rId2"/>
    <p:sldId id="318" r:id="rId3"/>
    <p:sldId id="319" r:id="rId4"/>
    <p:sldId id="321" r:id="rId5"/>
    <p:sldId id="322" r:id="rId6"/>
    <p:sldId id="323" r:id="rId7"/>
    <p:sldId id="324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72" roundtripDataSignature="AMtx7mjLYryR0cmiKZHf6foTuKfsSRNt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5"/>
  </p:normalViewPr>
  <p:slideViewPr>
    <p:cSldViewPr snapToGrid="0">
      <p:cViewPr varScale="1">
        <p:scale>
          <a:sx n="113" d="100"/>
          <a:sy n="113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72" Type="http://customschemas.google.com/relationships/presentationmetadata" Target="metadata"/><Relationship Id="rId3" Type="http://schemas.openxmlformats.org/officeDocument/2006/relationships/slide" Target="slides/slide2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Quelle: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7205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4A2A-551E-C43F-CE43-BF3DD742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7F61DA2-342A-B880-4FAA-13B4228396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22D5119-307F-A50B-1706-DF509A8015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Quelle: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46062D-0E5C-9B99-B297-FCE3F7EAC0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7175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5" name="Google Shape;55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7" r:id="rId4"/>
    <p:sldLayoutId id="214748366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9E6AD-3438-65B4-F021-CA5A75147F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Beginnen wir mit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einem Quiz</a:t>
            </a:r>
          </a:p>
        </p:txBody>
      </p:sp>
    </p:spTree>
    <p:extLst>
      <p:ext uri="{BB962C8B-B14F-4D97-AF65-F5344CB8AC3E}">
        <p14:creationId xmlns:p14="http://schemas.microsoft.com/office/powerpoint/2010/main" val="238080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A74F3-502F-8AEA-4322-29C5BF4E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Lebensmittel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218976-E2E4-3191-DD8F-1A5260302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</p:spPr>
        <p:txBody>
          <a:bodyPr/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Eine Tasse Tee enthält 30 Liter virtuelles Wasser. Wie viel virtuelles Wasser enthält eine Tasse Kaffee?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60 Liter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30 Liter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140 Liter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34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FA479-7C0E-EDEE-4852-77158F240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FD45A-44A1-6D47-424F-C1A4FFA1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Lebensmittel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7EC078-96B8-3A4B-7D43-70533E5E0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Eine Tasse Tee enthält 30 Liter virtuelles Wasser. Wie viel virtuelles Wasser enthält eine Tasse Kaffee?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60 Liter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30 Liter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140 Liter</a:t>
            </a:r>
          </a:p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Die wichtigsten Teeanbaugebiete befinden sich in Regionen mit hohen Niederschlagsmengen. Daher hat Tee einen geringeren Wasser-Fußabdruck als Kaffee. Kaffee macht 6 % des weltweiten Wasserhandels aus und gehört damit zu den wichtigsten Rohstoffen in diesem Sektor.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15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04F5D-0D16-82EB-A6F0-41F69C7DF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C0E0E5-473B-6885-B8AB-E4D6D9B6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Papier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C62101-F9C8-FCC6-0271-99DE8CC08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Wie viele Kilogramm Holz spart 1 Packung Recyclingpapier (500 Blatt) im Vergleich zu Primärfaserpapier?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7,5 kg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9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48972-C5A4-B611-1A76-D580B340F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2235E-BE57-0AFD-EA14-F069C03A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Papier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0EF9E8-33E9-594F-2EF6-BFD19523D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Wie viele Kilogramm Holz spart 1 Packung Recyclingpapier (500 Blatt) im Vergleich zu Papier aus Frischfasern?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7,5 kg</a:t>
            </a:r>
          </a:p>
          <a:p>
            <a:pPr marL="228600" indent="0"/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Für die Herstellung von 500 Blatt Primärfaserpapier werden etwa 7,5 Kilogramm Holz benötigt. Für die Herstellung von Recyclingpapier wird kein Holz benötigt, sodass 100 % des Holzverbrauchs von Primärfaserpapier eingespart werden können. 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7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07839-3040-5295-B00F-753BD0B4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C6EFDC-6BAF-30B2-AA50-321AB239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Elektrogeräte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und 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0FB1AE-AF4B-0C74-123B-2291AED14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Wie viel CO-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 kann eingespart werden, wenn ein Notebook statt nur 3 Jahre lang 6 Jahre lang genutzt wird?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10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28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331464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08BCF-CC7B-C298-3E26-8D9BBB832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55612-1F83-BC57-BF13-FF1DCCCA5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Elektrogeräte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und 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FCCD01-4B43-12BC-D925-77B739682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Wie viel CO-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 kann eingespart werden, wenn ein Notebook statt nur 3 Jahre lang 6 Jahre lang genutzt wird?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10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28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52</a:t>
            </a:r>
          </a:p>
          <a:p>
            <a:pPr marL="228600" indent="0"/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Der größte Teil der CO-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-Emissionen von Notebooks entsteht bei der Herstellung. Eine längere Nutzung eines Notebooks reduziert die Emissionen – der Kauf eines neuen Notebooks nach 6 Jahren verursacht 28 % weniger Emissionen als der Kauf eines neuen Notebooks nach 3 Jahren.</a:t>
            </a:r>
          </a:p>
        </p:txBody>
      </p:sp>
    </p:spTree>
    <p:extLst>
      <p:ext uri="{BB962C8B-B14F-4D97-AF65-F5344CB8AC3E}">
        <p14:creationId xmlns:p14="http://schemas.microsoft.com/office/powerpoint/2010/main" val="1277849664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Macintosh PowerPoint</Application>
  <PresentationFormat>Breitbild</PresentationFormat>
  <Paragraphs>38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 Serif</vt:lpstr>
      <vt:lpstr>Play</vt:lpstr>
      <vt:lpstr>Arial</vt:lpstr>
      <vt:lpstr>Aptos</vt:lpstr>
      <vt:lpstr>Calibri</vt:lpstr>
      <vt:lpstr>Benutzerdefiniert</vt:lpstr>
      <vt:lpstr>Beginnen wir mit einem Quiz</vt:lpstr>
      <vt:lpstr>Lebensmittel</vt:lpstr>
      <vt:lpstr>Lebensmittel</vt:lpstr>
      <vt:lpstr>Papier</vt:lpstr>
      <vt:lpstr>Papier</vt:lpstr>
      <vt:lpstr>Elektrogeräte und IT</vt:lpstr>
      <vt:lpstr>Elektrogeräte und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keywords>, docId:1AFE14B483B5641FEF7CC4557570B61C</cp:keywords>
  <cp:lastModifiedBy>Henrieta Winklhofer</cp:lastModifiedBy>
  <cp:revision>4</cp:revision>
  <dcterms:created xsi:type="dcterms:W3CDTF">2024-09-16T10:50:40Z</dcterms:created>
  <dcterms:modified xsi:type="dcterms:W3CDTF">2026-01-16T14:21:21Z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