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0"/>
  </p:notesMasterIdLst>
  <p:sldIdLst>
    <p:sldId id="256" r:id="rId2"/>
    <p:sldId id="257" r:id="rId3"/>
    <p:sldId id="263" r:id="rId4"/>
    <p:sldId id="264" r:id="rId5"/>
    <p:sldId id="265" r:id="rId6"/>
    <p:sldId id="258" r:id="rId7"/>
    <p:sldId id="266" r:id="rId8"/>
    <p:sldId id="262" r:id="rId9"/>
  </p:sldIdLst>
  <p:sldSz cx="12192000" cy="6858000"/>
  <p:notesSz cx="6858000" cy="9144000"/>
  <p:embeddedFontLst>
    <p:embeddedFont>
      <p:font typeface="Aptos Serif" panose="02020604070405020304" pitchFamily="18" charset="0"/>
      <p:regular r:id="rId11"/>
      <p:bold r:id="rId12"/>
      <p:italic r:id="rId13"/>
      <p:boldItalic r:id="rId14"/>
    </p:embeddedFont>
    <p:embeddedFont>
      <p:font typeface="Play" pitchFamily="2" charset="0"/>
      <p:regular r:id="rId15"/>
      <p:bold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17" roundtripDataSignature="AMtx7miyoLoBzfwXemI8dapAkVYzr0Pp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94790"/>
  </p:normalViewPr>
  <p:slideViewPr>
    <p:cSldViewPr snapToGrid="0">
      <p:cViewPr varScale="1">
        <p:scale>
          <a:sx n="113" d="100"/>
          <a:sy n="113" d="100"/>
        </p:scale>
        <p:origin x="4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2.fntdata"/><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61F870-B045-40A9-9D4C-BD44878C05E4}" type="doc">
      <dgm:prSet loTypeId="urn:microsoft.com/office/officeart/2005/8/layout/process1" loCatId="process" qsTypeId="urn:microsoft.com/office/officeart/2005/8/quickstyle/simple2" qsCatId="simple" csTypeId="urn:microsoft.com/office/officeart/2005/8/colors/colorful2" csCatId="colorful" phldr="1"/>
      <dgm:spPr/>
    </dgm:pt>
    <dgm:pt modelId="{7184E73B-DA3D-4859-B47D-BE8E42D78963}">
      <dgm:prSet phldrT="[Testo]"/>
      <dgm:spPr/>
      <dgm:t>
        <a:bodyPr/>
        <a:lstStyle/>
        <a:p>
          <a:r>
            <a:rPr lang="it-IT" b="1" dirty="0" err="1">
              <a:latin typeface="Aptos" panose="020B0004020202020204" pitchFamily="34" charset="0"/>
            </a:rPr>
            <a:t>Umweltfreundlich</a:t>
          </a:r>
          <a:endParaRPr lang="it-IT" b="1" dirty="0">
            <a:latin typeface="Aptos" panose="020B0004020202020204" pitchFamily="34" charset="0"/>
          </a:endParaRPr>
        </a:p>
      </dgm:t>
    </dgm:pt>
    <dgm:pt modelId="{AA956A92-74C5-4FC3-B44E-5FCB59A5D804}" type="parTrans" cxnId="{4BCCA8B5-4736-49F1-B152-CDF47D1F6B35}">
      <dgm:prSet/>
      <dgm:spPr/>
      <dgm:t>
        <a:bodyPr/>
        <a:lstStyle/>
        <a:p>
          <a:endParaRPr lang="it-IT"/>
        </a:p>
      </dgm:t>
    </dgm:pt>
    <dgm:pt modelId="{5C4A870B-DCB9-48A3-88F8-25319F3B7541}" type="sibTrans" cxnId="{4BCCA8B5-4736-49F1-B152-CDF47D1F6B35}">
      <dgm:prSet/>
      <dgm:spPr/>
      <dgm:t>
        <a:bodyPr/>
        <a:lstStyle/>
        <a:p>
          <a:endParaRPr lang="it-IT"/>
        </a:p>
      </dgm:t>
    </dgm:pt>
    <dgm:pt modelId="{5F27D50D-537A-4A49-913D-E46C2DDD84CC}">
      <dgm:prSet phldrT="[Testo]"/>
      <dgm:spPr/>
      <dgm:t>
        <a:bodyPr/>
        <a:lstStyle/>
        <a:p>
          <a:r>
            <a:rPr lang="it-IT" b="1" dirty="0" err="1">
              <a:latin typeface="Aptos" panose="020B0004020202020204" pitchFamily="34" charset="0"/>
            </a:rPr>
            <a:t>Wirtschaftlich</a:t>
          </a:r>
          <a:endParaRPr lang="it-IT" b="1" dirty="0">
            <a:latin typeface="Aptos" panose="020B0004020202020204" pitchFamily="34" charset="0"/>
          </a:endParaRPr>
        </a:p>
      </dgm:t>
    </dgm:pt>
    <dgm:pt modelId="{8A12E22E-0F2F-4556-9BC1-04448F321E59}" type="parTrans" cxnId="{D4870D7E-04E1-4473-B628-C9E823ED8987}">
      <dgm:prSet/>
      <dgm:spPr/>
      <dgm:t>
        <a:bodyPr/>
        <a:lstStyle/>
        <a:p>
          <a:endParaRPr lang="it-IT"/>
        </a:p>
      </dgm:t>
    </dgm:pt>
    <dgm:pt modelId="{BBF55172-009E-4947-94B7-254D585C88F3}" type="sibTrans" cxnId="{D4870D7E-04E1-4473-B628-C9E823ED8987}">
      <dgm:prSet/>
      <dgm:spPr/>
      <dgm:t>
        <a:bodyPr/>
        <a:lstStyle/>
        <a:p>
          <a:endParaRPr lang="it-IT"/>
        </a:p>
      </dgm:t>
    </dgm:pt>
    <dgm:pt modelId="{61F84C79-DFA4-4016-8584-14E6FEEA16BF}">
      <dgm:prSet phldrT="[Testo]"/>
      <dgm:spPr/>
      <dgm:t>
        <a:bodyPr/>
        <a:lstStyle/>
        <a:p>
          <a:r>
            <a:rPr lang="it-IT" b="1" dirty="0">
              <a:latin typeface="Aptos" panose="020B0004020202020204" pitchFamily="34" charset="0"/>
            </a:rPr>
            <a:t>Governance</a:t>
          </a:r>
        </a:p>
      </dgm:t>
    </dgm:pt>
    <dgm:pt modelId="{EBB47EFE-224C-495D-8107-81561EFF1AA4}" type="parTrans" cxnId="{78CA7E40-F443-4FAA-99AE-30D05FB460A3}">
      <dgm:prSet/>
      <dgm:spPr/>
      <dgm:t>
        <a:bodyPr/>
        <a:lstStyle/>
        <a:p>
          <a:endParaRPr lang="it-IT"/>
        </a:p>
      </dgm:t>
    </dgm:pt>
    <dgm:pt modelId="{76EDB45C-B6E8-4E4C-9F53-E3144392E0D2}" type="sibTrans" cxnId="{78CA7E40-F443-4FAA-99AE-30D05FB460A3}">
      <dgm:prSet/>
      <dgm:spPr/>
      <dgm:t>
        <a:bodyPr/>
        <a:lstStyle/>
        <a:p>
          <a:endParaRPr lang="it-IT"/>
        </a:p>
      </dgm:t>
    </dgm:pt>
    <dgm:pt modelId="{E4D8A4A8-671B-42BF-B607-D344A9E6A0AB}" type="pres">
      <dgm:prSet presAssocID="{7361F870-B045-40A9-9D4C-BD44878C05E4}" presName="Name0" presStyleCnt="0">
        <dgm:presLayoutVars>
          <dgm:dir/>
          <dgm:resizeHandles val="exact"/>
        </dgm:presLayoutVars>
      </dgm:prSet>
      <dgm:spPr/>
    </dgm:pt>
    <dgm:pt modelId="{154AEA97-5510-4B1C-95AA-67CEAE5DE38D}" type="pres">
      <dgm:prSet presAssocID="{7184E73B-DA3D-4859-B47D-BE8E42D78963}" presName="node" presStyleLbl="node1" presStyleIdx="0" presStyleCnt="3">
        <dgm:presLayoutVars>
          <dgm:bulletEnabled val="1"/>
        </dgm:presLayoutVars>
      </dgm:prSet>
      <dgm:spPr/>
    </dgm:pt>
    <dgm:pt modelId="{8583850D-FF62-4DC8-B5EA-371331F4E4BE}" type="pres">
      <dgm:prSet presAssocID="{5C4A870B-DCB9-48A3-88F8-25319F3B7541}" presName="sibTrans" presStyleLbl="sibTrans2D1" presStyleIdx="0" presStyleCnt="2"/>
      <dgm:spPr/>
    </dgm:pt>
    <dgm:pt modelId="{EF96471A-7786-400B-9CFF-E9C0C6772E67}" type="pres">
      <dgm:prSet presAssocID="{5C4A870B-DCB9-48A3-88F8-25319F3B7541}" presName="connectorText" presStyleLbl="sibTrans2D1" presStyleIdx="0" presStyleCnt="2"/>
      <dgm:spPr/>
    </dgm:pt>
    <dgm:pt modelId="{F8AA8CA0-92DB-451A-AB40-D4555D057549}" type="pres">
      <dgm:prSet presAssocID="{5F27D50D-537A-4A49-913D-E46C2DDD84CC}" presName="node" presStyleLbl="node1" presStyleIdx="1" presStyleCnt="3">
        <dgm:presLayoutVars>
          <dgm:bulletEnabled val="1"/>
        </dgm:presLayoutVars>
      </dgm:prSet>
      <dgm:spPr/>
    </dgm:pt>
    <dgm:pt modelId="{9C92F989-9008-4020-BC49-91A840834A7A}" type="pres">
      <dgm:prSet presAssocID="{BBF55172-009E-4947-94B7-254D585C88F3}" presName="sibTrans" presStyleLbl="sibTrans2D1" presStyleIdx="1" presStyleCnt="2"/>
      <dgm:spPr/>
    </dgm:pt>
    <dgm:pt modelId="{4EA8CEF1-A3E8-4C5C-A79B-9C59B40B171D}" type="pres">
      <dgm:prSet presAssocID="{BBF55172-009E-4947-94B7-254D585C88F3}" presName="connectorText" presStyleLbl="sibTrans2D1" presStyleIdx="1" presStyleCnt="2"/>
      <dgm:spPr/>
    </dgm:pt>
    <dgm:pt modelId="{82A809FF-7DD7-4B4F-A5C7-8ED10EE36077}" type="pres">
      <dgm:prSet presAssocID="{61F84C79-DFA4-4016-8584-14E6FEEA16BF}" presName="node" presStyleLbl="node1" presStyleIdx="2" presStyleCnt="3">
        <dgm:presLayoutVars>
          <dgm:bulletEnabled val="1"/>
        </dgm:presLayoutVars>
      </dgm:prSet>
      <dgm:spPr/>
    </dgm:pt>
  </dgm:ptLst>
  <dgm:cxnLst>
    <dgm:cxn modelId="{C82B5308-C2CF-401E-A78E-F81359D85AA4}" type="presOf" srcId="{5F27D50D-537A-4A49-913D-E46C2DDD84CC}" destId="{F8AA8CA0-92DB-451A-AB40-D4555D057549}" srcOrd="0" destOrd="0" presId="urn:microsoft.com/office/officeart/2005/8/layout/process1"/>
    <dgm:cxn modelId="{3104481B-AD05-4F2D-AE10-0F6DF198D078}" type="presOf" srcId="{BBF55172-009E-4947-94B7-254D585C88F3}" destId="{9C92F989-9008-4020-BC49-91A840834A7A}" srcOrd="0" destOrd="0" presId="urn:microsoft.com/office/officeart/2005/8/layout/process1"/>
    <dgm:cxn modelId="{3CE0C81C-70B9-4D73-B8E8-7D37B92BCE13}" type="presOf" srcId="{5C4A870B-DCB9-48A3-88F8-25319F3B7541}" destId="{8583850D-FF62-4DC8-B5EA-371331F4E4BE}" srcOrd="0" destOrd="0" presId="urn:microsoft.com/office/officeart/2005/8/layout/process1"/>
    <dgm:cxn modelId="{78CA7E40-F443-4FAA-99AE-30D05FB460A3}" srcId="{7361F870-B045-40A9-9D4C-BD44878C05E4}" destId="{61F84C79-DFA4-4016-8584-14E6FEEA16BF}" srcOrd="2" destOrd="0" parTransId="{EBB47EFE-224C-495D-8107-81561EFF1AA4}" sibTransId="{76EDB45C-B6E8-4E4C-9F53-E3144392E0D2}"/>
    <dgm:cxn modelId="{C395764C-3B52-45DE-B69F-1D2E3FD32031}" type="presOf" srcId="{BBF55172-009E-4947-94B7-254D585C88F3}" destId="{4EA8CEF1-A3E8-4C5C-A79B-9C59B40B171D}" srcOrd="1" destOrd="0" presId="urn:microsoft.com/office/officeart/2005/8/layout/process1"/>
    <dgm:cxn modelId="{EAC36665-4AF0-4C94-A18D-CBAE009F643F}" type="presOf" srcId="{7184E73B-DA3D-4859-B47D-BE8E42D78963}" destId="{154AEA97-5510-4B1C-95AA-67CEAE5DE38D}" srcOrd="0" destOrd="0" presId="urn:microsoft.com/office/officeart/2005/8/layout/process1"/>
    <dgm:cxn modelId="{8A981077-D1B1-4F19-83B2-96E2E12FC9A4}" type="presOf" srcId="{7361F870-B045-40A9-9D4C-BD44878C05E4}" destId="{E4D8A4A8-671B-42BF-B607-D344A9E6A0AB}" srcOrd="0" destOrd="0" presId="urn:microsoft.com/office/officeart/2005/8/layout/process1"/>
    <dgm:cxn modelId="{EF9FAB7D-3CA4-44C1-B3DD-88933BCF36EC}" type="presOf" srcId="{5C4A870B-DCB9-48A3-88F8-25319F3B7541}" destId="{EF96471A-7786-400B-9CFF-E9C0C6772E67}" srcOrd="1" destOrd="0" presId="urn:microsoft.com/office/officeart/2005/8/layout/process1"/>
    <dgm:cxn modelId="{D4870D7E-04E1-4473-B628-C9E823ED8987}" srcId="{7361F870-B045-40A9-9D4C-BD44878C05E4}" destId="{5F27D50D-537A-4A49-913D-E46C2DDD84CC}" srcOrd="1" destOrd="0" parTransId="{8A12E22E-0F2F-4556-9BC1-04448F321E59}" sibTransId="{BBF55172-009E-4947-94B7-254D585C88F3}"/>
    <dgm:cxn modelId="{4BCCA8B5-4736-49F1-B152-CDF47D1F6B35}" srcId="{7361F870-B045-40A9-9D4C-BD44878C05E4}" destId="{7184E73B-DA3D-4859-B47D-BE8E42D78963}" srcOrd="0" destOrd="0" parTransId="{AA956A92-74C5-4FC3-B44E-5FCB59A5D804}" sibTransId="{5C4A870B-DCB9-48A3-88F8-25319F3B7541}"/>
    <dgm:cxn modelId="{CD2A3DD7-7E33-4C56-B0C0-508418F40FC9}" type="presOf" srcId="{61F84C79-DFA4-4016-8584-14E6FEEA16BF}" destId="{82A809FF-7DD7-4B4F-A5C7-8ED10EE36077}" srcOrd="0" destOrd="0" presId="urn:microsoft.com/office/officeart/2005/8/layout/process1"/>
    <dgm:cxn modelId="{A95667DC-5570-4991-81FE-986C337012C7}" type="presParOf" srcId="{E4D8A4A8-671B-42BF-B607-D344A9E6A0AB}" destId="{154AEA97-5510-4B1C-95AA-67CEAE5DE38D}" srcOrd="0" destOrd="0" presId="urn:microsoft.com/office/officeart/2005/8/layout/process1"/>
    <dgm:cxn modelId="{F0F81758-BF51-495A-95A3-5E41BC8AD405}" type="presParOf" srcId="{E4D8A4A8-671B-42BF-B607-D344A9E6A0AB}" destId="{8583850D-FF62-4DC8-B5EA-371331F4E4BE}" srcOrd="1" destOrd="0" presId="urn:microsoft.com/office/officeart/2005/8/layout/process1"/>
    <dgm:cxn modelId="{2AECFA06-58E6-42FE-AE40-4B5D01363BA6}" type="presParOf" srcId="{8583850D-FF62-4DC8-B5EA-371331F4E4BE}" destId="{EF96471A-7786-400B-9CFF-E9C0C6772E67}" srcOrd="0" destOrd="0" presId="urn:microsoft.com/office/officeart/2005/8/layout/process1"/>
    <dgm:cxn modelId="{84F15F0F-391D-414D-85A3-EC3842AC0329}" type="presParOf" srcId="{E4D8A4A8-671B-42BF-B607-D344A9E6A0AB}" destId="{F8AA8CA0-92DB-451A-AB40-D4555D057549}" srcOrd="2" destOrd="0" presId="urn:microsoft.com/office/officeart/2005/8/layout/process1"/>
    <dgm:cxn modelId="{71C7BAFB-89ED-4DE3-81B7-A77F75B22A93}" type="presParOf" srcId="{E4D8A4A8-671B-42BF-B607-D344A9E6A0AB}" destId="{9C92F989-9008-4020-BC49-91A840834A7A}" srcOrd="3" destOrd="0" presId="urn:microsoft.com/office/officeart/2005/8/layout/process1"/>
    <dgm:cxn modelId="{D1B2FFAD-74D1-4B90-AFEC-9B3388A9B102}" type="presParOf" srcId="{9C92F989-9008-4020-BC49-91A840834A7A}" destId="{4EA8CEF1-A3E8-4C5C-A79B-9C59B40B171D}" srcOrd="0" destOrd="0" presId="urn:microsoft.com/office/officeart/2005/8/layout/process1"/>
    <dgm:cxn modelId="{5499F609-3181-4AF0-98D2-E52D4C978261}" type="presParOf" srcId="{E4D8A4A8-671B-42BF-B607-D344A9E6A0AB}" destId="{82A809FF-7DD7-4B4F-A5C7-8ED10EE36077}"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4AEA97-5510-4B1C-95AA-67CEAE5DE38D}">
      <dsp:nvSpPr>
        <dsp:cNvPr id="0" name=""/>
        <dsp:cNvSpPr/>
      </dsp:nvSpPr>
      <dsp:spPr>
        <a:xfrm>
          <a:off x="7194" y="1616980"/>
          <a:ext cx="2150438" cy="1290263"/>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1" kern="1200" dirty="0" err="1">
              <a:latin typeface="Aptos" panose="020B0004020202020204" pitchFamily="34" charset="0"/>
            </a:rPr>
            <a:t>Umweltfreundlich</a:t>
          </a:r>
          <a:endParaRPr lang="it-IT" sz="1800" b="1" kern="1200" dirty="0">
            <a:latin typeface="Aptos" panose="020B0004020202020204" pitchFamily="34" charset="0"/>
          </a:endParaRPr>
        </a:p>
      </dsp:txBody>
      <dsp:txXfrm>
        <a:off x="44985" y="1654771"/>
        <a:ext cx="2074856" cy="1214681"/>
      </dsp:txXfrm>
    </dsp:sp>
    <dsp:sp modelId="{8583850D-FF62-4DC8-B5EA-371331F4E4BE}">
      <dsp:nvSpPr>
        <dsp:cNvPr id="0" name=""/>
        <dsp:cNvSpPr/>
      </dsp:nvSpPr>
      <dsp:spPr>
        <a:xfrm>
          <a:off x="2372677" y="1995457"/>
          <a:ext cx="455893" cy="533308"/>
        </a:xfrm>
        <a:prstGeom prst="rightArrow">
          <a:avLst>
            <a:gd name="adj1" fmla="val 60000"/>
            <a:gd name="adj2" fmla="val 5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2372677" y="2102119"/>
        <a:ext cx="319125" cy="319984"/>
      </dsp:txXfrm>
    </dsp:sp>
    <dsp:sp modelId="{F8AA8CA0-92DB-451A-AB40-D4555D057549}">
      <dsp:nvSpPr>
        <dsp:cNvPr id="0" name=""/>
        <dsp:cNvSpPr/>
      </dsp:nvSpPr>
      <dsp:spPr>
        <a:xfrm>
          <a:off x="3017809" y="1616980"/>
          <a:ext cx="2150438" cy="1290263"/>
        </a:xfrm>
        <a:prstGeom prst="roundRect">
          <a:avLst>
            <a:gd name="adj" fmla="val 10000"/>
          </a:avLst>
        </a:prstGeom>
        <a:solidFill>
          <a:schemeClr val="accent2">
            <a:hueOff val="4356845"/>
            <a:satOff val="-27574"/>
            <a:lumOff val="-2842"/>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1" kern="1200" dirty="0" err="1">
              <a:latin typeface="Aptos" panose="020B0004020202020204" pitchFamily="34" charset="0"/>
            </a:rPr>
            <a:t>Wirtschaftlich</a:t>
          </a:r>
          <a:endParaRPr lang="it-IT" sz="1800" b="1" kern="1200" dirty="0">
            <a:latin typeface="Aptos" panose="020B0004020202020204" pitchFamily="34" charset="0"/>
          </a:endParaRPr>
        </a:p>
      </dsp:txBody>
      <dsp:txXfrm>
        <a:off x="3055600" y="1654771"/>
        <a:ext cx="2074856" cy="1214681"/>
      </dsp:txXfrm>
    </dsp:sp>
    <dsp:sp modelId="{9C92F989-9008-4020-BC49-91A840834A7A}">
      <dsp:nvSpPr>
        <dsp:cNvPr id="0" name=""/>
        <dsp:cNvSpPr/>
      </dsp:nvSpPr>
      <dsp:spPr>
        <a:xfrm>
          <a:off x="5383291" y="1995457"/>
          <a:ext cx="455893" cy="533308"/>
        </a:xfrm>
        <a:prstGeom prst="rightArrow">
          <a:avLst>
            <a:gd name="adj1" fmla="val 60000"/>
            <a:gd name="adj2" fmla="val 50000"/>
          </a:avLst>
        </a:prstGeom>
        <a:solidFill>
          <a:schemeClr val="accent2">
            <a:hueOff val="8713691"/>
            <a:satOff val="-55148"/>
            <a:lumOff val="-5684"/>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5383291" y="2102119"/>
        <a:ext cx="319125" cy="319984"/>
      </dsp:txXfrm>
    </dsp:sp>
    <dsp:sp modelId="{82A809FF-7DD7-4B4F-A5C7-8ED10EE36077}">
      <dsp:nvSpPr>
        <dsp:cNvPr id="0" name=""/>
        <dsp:cNvSpPr/>
      </dsp:nvSpPr>
      <dsp:spPr>
        <a:xfrm>
          <a:off x="6028423" y="1616980"/>
          <a:ext cx="2150438" cy="1290263"/>
        </a:xfrm>
        <a:prstGeom prst="roundRect">
          <a:avLst>
            <a:gd name="adj" fmla="val 10000"/>
          </a:avLst>
        </a:prstGeom>
        <a:solidFill>
          <a:schemeClr val="accent2">
            <a:hueOff val="8713691"/>
            <a:satOff val="-55148"/>
            <a:lumOff val="-5684"/>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t-IT" sz="1800" b="1" kern="1200" dirty="0">
              <a:latin typeface="Aptos" panose="020B0004020202020204" pitchFamily="34" charset="0"/>
            </a:rPr>
            <a:t>Governance</a:t>
          </a:r>
        </a:p>
      </dsp:txBody>
      <dsp:txXfrm>
        <a:off x="6066214" y="1654771"/>
        <a:ext cx="2074856" cy="121468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16" name="Google Shape;11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25" name="Google Shape;12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2</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lt1"/>
              </a:solidFill>
              <a:latin typeface="Calibri"/>
              <a:ea typeface="Calibri"/>
              <a:cs typeface="Calibri"/>
              <a:sym typeface="Calibri"/>
            </a:endParaRPr>
          </a:p>
        </p:txBody>
      </p:sp>
      <p:sp>
        <p:nvSpPr>
          <p:cNvPr id="132" name="Google Shape;13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lt1"/>
                </a:solidFill>
                <a:latin typeface="Calibri"/>
                <a:ea typeface="Calibri"/>
                <a:cs typeface="Calibri"/>
                <a:sym typeface="Calibri"/>
              </a:rPr>
              <a:t>6</a:t>
            </a:fld>
            <a:endParaRPr sz="1200">
              <a:solidFill>
                <a:schemeClr val="lt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63" name="Google Shape;16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a:solidFill>
                  <a:schemeClr val="dk1"/>
                </a:solidFill>
                <a:latin typeface="Calibri"/>
                <a:ea typeface="Calibri"/>
                <a:cs typeface="Calibri"/>
                <a:sym typeface="Calibri"/>
              </a:rPr>
              <a:t>8</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1">
  <p:cSld name="Titel 1">
    <p:bg>
      <p:bgPr>
        <a:solidFill>
          <a:schemeClr val="lt1"/>
        </a:solidFill>
        <a:effectLst/>
      </p:bgPr>
    </p:bg>
    <p:spTree>
      <p:nvGrpSpPr>
        <p:cNvPr id="1" name="Shape 15"/>
        <p:cNvGrpSpPr/>
        <p:nvPr/>
      </p:nvGrpSpPr>
      <p:grpSpPr>
        <a:xfrm>
          <a:off x="0" y="0"/>
          <a:ext cx="0" cy="0"/>
          <a:chOff x="0" y="0"/>
          <a:chExt cx="0" cy="0"/>
        </a:xfrm>
      </p:grpSpPr>
      <p:sp>
        <p:nvSpPr>
          <p:cNvPr id="16" name="Google Shape;16;p9"/>
          <p:cNvSpPr/>
          <p:nvPr/>
        </p:nvSpPr>
        <p:spPr>
          <a:xfrm rot="10800000">
            <a:off x="332000" y="4831776"/>
            <a:ext cx="4356925" cy="4052448"/>
          </a:xfrm>
          <a:prstGeom prst="pie">
            <a:avLst>
              <a:gd name="adj1" fmla="val 0"/>
              <a:gd name="adj2" fmla="val 10801609"/>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7" name="Google Shape;17;p9"/>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8" name="Google Shape;18;p9"/>
          <p:cNvCxnSpPr/>
          <p:nvPr/>
        </p:nvCxnSpPr>
        <p:spPr>
          <a:xfrm>
            <a:off x="6309360" y="3950208"/>
            <a:ext cx="2133600" cy="3992"/>
          </a:xfrm>
          <a:prstGeom prst="straightConnector1">
            <a:avLst/>
          </a:prstGeom>
          <a:noFill/>
          <a:ln w="101600" cap="flat" cmpd="sng">
            <a:solidFill>
              <a:schemeClr val="accent3"/>
            </a:solidFill>
            <a:prstDash val="solid"/>
            <a:miter lim="800000"/>
            <a:headEnd type="none" w="sm" len="sm"/>
            <a:tailEnd type="none" w="sm" len="sm"/>
          </a:ln>
        </p:spPr>
      </p:cxnSp>
      <p:sp>
        <p:nvSpPr>
          <p:cNvPr id="19" name="Google Shape;19;p9"/>
          <p:cNvSpPr/>
          <p:nvPr/>
        </p:nvSpPr>
        <p:spPr>
          <a:xfrm rot="10800000">
            <a:off x="-1304496" y="5613097"/>
            <a:ext cx="2624490" cy="2489806"/>
          </a:xfrm>
          <a:prstGeom prst="pie">
            <a:avLst>
              <a:gd name="adj1" fmla="val 5413995"/>
              <a:gd name="adj2" fmla="val 10826281"/>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0" name="Google Shape;20;p9"/>
          <p:cNvSpPr/>
          <p:nvPr/>
        </p:nvSpPr>
        <p:spPr>
          <a:xfrm rot="-5400000">
            <a:off x="-1055890" y="818688"/>
            <a:ext cx="2127278" cy="2127278"/>
          </a:xfrm>
          <a:prstGeom prst="pie">
            <a:avLst>
              <a:gd name="adj1" fmla="val 0"/>
              <a:gd name="adj2" fmla="val 1085180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inhalt und Tabelle">
  <p:cSld name="Titelinhalt und Tabelle">
    <p:bg>
      <p:bgPr>
        <a:solidFill>
          <a:schemeClr val="lt1"/>
        </a:solidFill>
        <a:effectLst/>
      </p:bgPr>
    </p:bg>
    <p:spTree>
      <p:nvGrpSpPr>
        <p:cNvPr id="1" name="Shape 84"/>
        <p:cNvGrpSpPr/>
        <p:nvPr/>
      </p:nvGrpSpPr>
      <p:grpSpPr>
        <a:xfrm>
          <a:off x="0" y="0"/>
          <a:ext cx="0" cy="0"/>
          <a:chOff x="0" y="0"/>
          <a:chExt cx="0" cy="0"/>
        </a:xfrm>
      </p:grpSpPr>
      <p:sp>
        <p:nvSpPr>
          <p:cNvPr id="85" name="Google Shape;85;p18"/>
          <p:cNvSpPr txBox="1">
            <a:spLocks noGrp="1"/>
          </p:cNvSpPr>
          <p:nvPr>
            <p:ph type="title"/>
          </p:nvPr>
        </p:nvSpPr>
        <p:spPr>
          <a:xfrm>
            <a:off x="3661409" y="4661717"/>
            <a:ext cx="7936230" cy="138076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86" name="Google Shape;86;p18"/>
          <p:cNvCxnSpPr/>
          <p:nvPr/>
        </p:nvCxnSpPr>
        <p:spPr>
          <a:xfrm>
            <a:off x="3670935"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7" name="Google Shape;87;p18"/>
          <p:cNvSpPr txBox="1">
            <a:spLocks noGrp="1"/>
          </p:cNvSpPr>
          <p:nvPr>
            <p:ph type="body" idx="1"/>
          </p:nvPr>
        </p:nvSpPr>
        <p:spPr>
          <a:xfrm>
            <a:off x="603885" y="584005"/>
            <a:ext cx="2825115" cy="3999060"/>
          </a:xfrm>
          <a:prstGeom prst="rect">
            <a:avLst/>
          </a:prstGeom>
          <a:noFill/>
          <a:ln>
            <a:noFill/>
          </a:ln>
        </p:spPr>
        <p:txBody>
          <a:bodyPr spcFirstLastPara="1" wrap="square" lIns="0" tIns="274300" rIns="91425" bIns="4570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228600" algn="l">
              <a:lnSpc>
                <a:spcPct val="90000"/>
              </a:lnSpc>
              <a:spcBef>
                <a:spcPts val="1800"/>
              </a:spcBef>
              <a:spcAft>
                <a:spcPts val="0"/>
              </a:spcAft>
              <a:buClr>
                <a:srgbClr val="3F3F3F"/>
              </a:buClr>
              <a:buSzPts val="2000"/>
              <a:buNone/>
              <a:defRPr sz="2000"/>
            </a:lvl2pPr>
            <a:lvl3pPr marL="1371600" lvl="2" indent="-228600" algn="l">
              <a:lnSpc>
                <a:spcPct val="90000"/>
              </a:lnSpc>
              <a:spcBef>
                <a:spcPts val="1800"/>
              </a:spcBef>
              <a:spcAft>
                <a:spcPts val="0"/>
              </a:spcAft>
              <a:buClr>
                <a:srgbClr val="3F3F3F"/>
              </a:buClr>
              <a:buSzPts val="2000"/>
              <a:buNone/>
              <a:defRPr sz="2000"/>
            </a:lvl3pPr>
            <a:lvl4pPr marL="1828800" lvl="3" indent="-228600" algn="l">
              <a:lnSpc>
                <a:spcPct val="90000"/>
              </a:lnSpc>
              <a:spcBef>
                <a:spcPts val="1800"/>
              </a:spcBef>
              <a:spcAft>
                <a:spcPts val="0"/>
              </a:spcAft>
              <a:buClr>
                <a:srgbClr val="3F3F3F"/>
              </a:buClr>
              <a:buSzPts val="2000"/>
              <a:buNone/>
              <a:defRPr sz="2000"/>
            </a:lvl4pPr>
            <a:lvl5pPr marL="2286000" lvl="4" indent="-228600" algn="l">
              <a:lnSpc>
                <a:spcPct val="90000"/>
              </a:lnSpc>
              <a:spcBef>
                <a:spcPts val="1800"/>
              </a:spcBef>
              <a:spcAft>
                <a:spcPts val="0"/>
              </a:spcAft>
              <a:buClr>
                <a:srgbClr val="3F3F3F"/>
              </a:buClr>
              <a:buSzPts val="2000"/>
              <a:buNone/>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8" name="Google Shape;88;p18"/>
          <p:cNvSpPr txBox="1">
            <a:spLocks noGrp="1"/>
          </p:cNvSpPr>
          <p:nvPr>
            <p:ph type="body" idx="2"/>
          </p:nvPr>
        </p:nvSpPr>
        <p:spPr>
          <a:xfrm>
            <a:off x="3670934" y="584005"/>
            <a:ext cx="7926705" cy="399906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89" name="Google Shape;89;p1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90" name="Google Shape;90;p1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91" name="Google Shape;91;p18"/>
          <p:cNvGrpSpPr/>
          <p:nvPr/>
        </p:nvGrpSpPr>
        <p:grpSpPr>
          <a:xfrm rot="-5400000">
            <a:off x="-1340601" y="4196010"/>
            <a:ext cx="3053166" cy="2270813"/>
            <a:chOff x="4881398" y="2159825"/>
            <a:chExt cx="3881604" cy="2778984"/>
          </a:xfrm>
        </p:grpSpPr>
        <p:sp>
          <p:nvSpPr>
            <p:cNvPr id="92" name="Google Shape;92;p18"/>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3" name="Google Shape;93;p18"/>
            <p:cNvSpPr/>
            <p:nvPr/>
          </p:nvSpPr>
          <p:spPr>
            <a:xfrm>
              <a:off x="4881398" y="2622831"/>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94" name="Google Shape;94;p18"/>
            <p:cNvSpPr/>
            <p:nvPr/>
          </p:nvSpPr>
          <p:spPr>
            <a:xfrm>
              <a:off x="5871703" y="4132729"/>
              <a:ext cx="806080" cy="80608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el und zwei Inhalte">
  <p:cSld name="Titel und zwei Inhalte">
    <p:bg>
      <p:bgPr>
        <a:solidFill>
          <a:schemeClr val="lt1"/>
        </a:solidFill>
        <a:effectLst/>
      </p:bgPr>
    </p:bg>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594360" y="198408"/>
            <a:ext cx="10972800" cy="157431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97" name="Google Shape;97;p19"/>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98" name="Google Shape;98;p19"/>
          <p:cNvSpPr txBox="1">
            <a:spLocks noGrp="1"/>
          </p:cNvSpPr>
          <p:nvPr>
            <p:ph type="body" idx="1"/>
          </p:nvPr>
        </p:nvSpPr>
        <p:spPr>
          <a:xfrm>
            <a:off x="595523" y="2676525"/>
            <a:ext cx="5746750" cy="3597470"/>
          </a:xfrm>
          <a:prstGeom prst="rect">
            <a:avLst/>
          </a:prstGeom>
          <a:noFill/>
          <a:ln>
            <a:noFill/>
          </a:ln>
        </p:spPr>
        <p:txBody>
          <a:bodyPr spcFirstLastPara="1" wrap="square" lIns="0" tIns="45700" rIns="91425" bIns="45700" anchor="t" anchorCtr="0">
            <a:normAutofit/>
          </a:bodyPr>
          <a:lstStyle>
            <a:lvl1pPr marL="457200" lvl="0" indent="-228600" algn="l">
              <a:lnSpc>
                <a:spcPct val="90000"/>
              </a:lnSpc>
              <a:spcBef>
                <a:spcPts val="1800"/>
              </a:spcBef>
              <a:spcAft>
                <a:spcPts val="0"/>
              </a:spcAft>
              <a:buClr>
                <a:srgbClr val="3F3F3F"/>
              </a:buClr>
              <a:buSzPts val="2000"/>
              <a:buNone/>
              <a:defRPr sz="2000"/>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 name="Google Shape;99;p19"/>
          <p:cNvSpPr txBox="1">
            <a:spLocks noGrp="1"/>
          </p:cNvSpPr>
          <p:nvPr>
            <p:ph type="body" idx="2"/>
          </p:nvPr>
        </p:nvSpPr>
        <p:spPr>
          <a:xfrm>
            <a:off x="7620000" y="2676525"/>
            <a:ext cx="3947160" cy="3597470"/>
          </a:xfrm>
          <a:prstGeom prst="rect">
            <a:avLst/>
          </a:prstGeom>
          <a:noFill/>
          <a:ln>
            <a:noFill/>
          </a:ln>
        </p:spPr>
        <p:txBody>
          <a:bodyPr spcFirstLastPara="1" wrap="square" lIns="0" tIns="45700" rIns="91425" bIns="45700" anchor="t" anchorCtr="0">
            <a:normAutofit/>
          </a:bodyPr>
          <a:lstStyle>
            <a:lvl1pPr marL="457200" lvl="0" indent="-355600" algn="l">
              <a:lnSpc>
                <a:spcPct val="90000"/>
              </a:lnSpc>
              <a:spcBef>
                <a:spcPts val="1800"/>
              </a:spcBef>
              <a:spcAft>
                <a:spcPts val="0"/>
              </a:spcAft>
              <a:buClr>
                <a:srgbClr val="3F3F3F"/>
              </a:buClr>
              <a:buSzPts val="2000"/>
              <a:buFont typeface="Arial"/>
              <a:buChar char="•"/>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0" name="Google Shape;100;p19"/>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19"/>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2" name="Google Shape;102;p19"/>
          <p:cNvSpPr/>
          <p:nvPr/>
        </p:nvSpPr>
        <p:spPr>
          <a:xfrm>
            <a:off x="9879382" y="-1169095"/>
            <a:ext cx="2338190" cy="2338190"/>
          </a:xfrm>
          <a:prstGeom prst="pie">
            <a:avLst>
              <a:gd name="adj1" fmla="val 0"/>
              <a:gd name="adj2" fmla="val 1079561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3" name="Google Shape;103;p19"/>
          <p:cNvSpPr/>
          <p:nvPr/>
        </p:nvSpPr>
        <p:spPr>
          <a:xfrm>
            <a:off x="8335968"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4" name="Google Shape;104;p19"/>
          <p:cNvSpPr/>
          <p:nvPr/>
        </p:nvSpPr>
        <p:spPr>
          <a:xfrm>
            <a:off x="9762833" y="493293"/>
            <a:ext cx="806080" cy="806080"/>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elle 2">
  <p:cSld name="Tabelle 2">
    <p:bg>
      <p:bgPr>
        <a:solidFill>
          <a:schemeClr val="lt1"/>
        </a:solidFill>
        <a:effectLst/>
      </p:bgPr>
    </p:bg>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594360" y="202400"/>
            <a:ext cx="10972800" cy="157032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108" name="Google Shape;108;p2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109" name="Google Shape;109;p20"/>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inanzierung">
  <p:cSld name="Finanzierung">
    <p:spTree>
      <p:nvGrpSpPr>
        <p:cNvPr id="1" name="Shape 110"/>
        <p:cNvGrpSpPr/>
        <p:nvPr/>
      </p:nvGrpSpPr>
      <p:grpSpPr>
        <a:xfrm>
          <a:off x="0" y="0"/>
          <a:ext cx="0" cy="0"/>
          <a:chOff x="0" y="0"/>
          <a:chExt cx="0" cy="0"/>
        </a:xfrm>
      </p:grpSpPr>
      <p:sp>
        <p:nvSpPr>
          <p:cNvPr id="111" name="Google Shape;111;p21"/>
          <p:cNvSpPr txBox="1">
            <a:spLocks noGrp="1"/>
          </p:cNvSpPr>
          <p:nvPr>
            <p:ph type="body" idx="1"/>
          </p:nvPr>
        </p:nvSpPr>
        <p:spPr>
          <a:xfrm>
            <a:off x="2179161" y="3113786"/>
            <a:ext cx="4749959" cy="203676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3F3F3F"/>
              </a:buClr>
              <a:buSzPts val="1800"/>
              <a:buNone/>
              <a:defRPr/>
            </a:lvl1pPr>
            <a:lvl2pPr marL="914400" lvl="1" indent="-342900" algn="l">
              <a:lnSpc>
                <a:spcPct val="90000"/>
              </a:lnSpc>
              <a:spcBef>
                <a:spcPts val="500"/>
              </a:spcBef>
              <a:spcAft>
                <a:spcPts val="0"/>
              </a:spcAft>
              <a:buClr>
                <a:srgbClr val="3F3F3F"/>
              </a:buClr>
              <a:buSzPts val="1800"/>
              <a:buChar char="•"/>
              <a:defRPr/>
            </a:lvl2pPr>
            <a:lvl3pPr marL="1371600" lvl="2" indent="-342900" algn="l">
              <a:lnSpc>
                <a:spcPct val="90000"/>
              </a:lnSpc>
              <a:spcBef>
                <a:spcPts val="500"/>
              </a:spcBef>
              <a:spcAft>
                <a:spcPts val="0"/>
              </a:spcAft>
              <a:buClr>
                <a:srgbClr val="3F3F3F"/>
              </a:buClr>
              <a:buSzPts val="1800"/>
              <a:buChar char="•"/>
              <a:defRPr/>
            </a:lvl3pPr>
            <a:lvl4pPr marL="1828800" lvl="3" indent="-342900" algn="l">
              <a:lnSpc>
                <a:spcPct val="90000"/>
              </a:lnSpc>
              <a:spcBef>
                <a:spcPts val="500"/>
              </a:spcBef>
              <a:spcAft>
                <a:spcPts val="0"/>
              </a:spcAft>
              <a:buClr>
                <a:srgbClr val="3F3F3F"/>
              </a:buClr>
              <a:buSzPts val="1800"/>
              <a:buChar char="•"/>
              <a:defRPr/>
            </a:lvl4pPr>
            <a:lvl5pPr marL="2286000" lvl="4" indent="-342900" algn="l">
              <a:lnSpc>
                <a:spcPct val="90000"/>
              </a:lnSpc>
              <a:spcBef>
                <a:spcPts val="500"/>
              </a:spcBef>
              <a:spcAft>
                <a:spcPts val="0"/>
              </a:spcAft>
              <a:buClr>
                <a:srgbClr val="3F3F3F"/>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pic>
        <p:nvPicPr>
          <p:cNvPr id="112" name="Google Shape;112;p21" descr="Ein Bild, das Screenshot, Schrift, Text, Electric Blue (Farbe) enthält.&#10;&#10;Automatisch generierte Beschreibung"/>
          <p:cNvPicPr preferRelativeResize="0"/>
          <p:nvPr/>
        </p:nvPicPr>
        <p:blipFill rotWithShape="1">
          <a:blip r:embed="rId2">
            <a:alphaModFix/>
          </a:blip>
          <a:srcRect/>
          <a:stretch/>
        </p:blipFill>
        <p:spPr>
          <a:xfrm>
            <a:off x="2041071" y="2129065"/>
            <a:ext cx="3150689" cy="87296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Agenda 1">
  <p:cSld name="Agenda 1">
    <p:spTree>
      <p:nvGrpSpPr>
        <p:cNvPr id="1" name="Shape 21"/>
        <p:cNvGrpSpPr/>
        <p:nvPr/>
      </p:nvGrpSpPr>
      <p:grpSpPr>
        <a:xfrm>
          <a:off x="0" y="0"/>
          <a:ext cx="0" cy="0"/>
          <a:chOff x="0" y="0"/>
          <a:chExt cx="0" cy="0"/>
        </a:xfrm>
      </p:grpSpPr>
      <p:sp>
        <p:nvSpPr>
          <p:cNvPr id="22" name="Google Shape;22;p10"/>
          <p:cNvSpPr/>
          <p:nvPr/>
        </p:nvSpPr>
        <p:spPr>
          <a:xfrm>
            <a:off x="9879382" y="-116909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3" name="Google Shape;23;p10"/>
          <p:cNvSpPr txBox="1">
            <a:spLocks noGrp="1"/>
          </p:cNvSpPr>
          <p:nvPr>
            <p:ph type="title"/>
          </p:nvPr>
        </p:nvSpPr>
        <p:spPr>
          <a:xfrm>
            <a:off x="594360" y="189572"/>
            <a:ext cx="6787747" cy="1593507"/>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0"/>
          <p:cNvSpPr txBox="1">
            <a:spLocks noGrp="1"/>
          </p:cNvSpPr>
          <p:nvPr>
            <p:ph type="body" idx="1"/>
          </p:nvPr>
        </p:nvSpPr>
        <p:spPr>
          <a:xfrm>
            <a:off x="594359" y="2281918"/>
            <a:ext cx="6787747" cy="3708517"/>
          </a:xfrm>
          <a:prstGeom prst="rect">
            <a:avLst/>
          </a:prstGeom>
          <a:noFill/>
          <a:ln>
            <a:noFill/>
          </a:ln>
        </p:spPr>
        <p:txBody>
          <a:bodyPr spcFirstLastPara="1" wrap="square" lIns="0" tIns="228600" rIns="0" bIns="0" anchor="t" anchorCtr="0">
            <a:normAutofit/>
          </a:bodyPr>
          <a:lstStyle>
            <a:lvl1pPr marL="457200" lvl="0" indent="-228600" algn="l">
              <a:lnSpc>
                <a:spcPct val="80000"/>
              </a:lnSpc>
              <a:spcBef>
                <a:spcPts val="2200"/>
              </a:spcBef>
              <a:spcAft>
                <a:spcPts val="0"/>
              </a:spcAft>
              <a:buClr>
                <a:schemeClr val="accent4"/>
              </a:buClr>
              <a:buSzPts val="2400"/>
              <a:buFont typeface="Arial"/>
              <a:buNone/>
              <a:defRPr sz="2400" b="1" i="0">
                <a:solidFill>
                  <a:schemeClr val="accent4"/>
                </a:solidFill>
                <a:latin typeface="Arial"/>
                <a:ea typeface="Arial"/>
                <a:cs typeface="Arial"/>
                <a:sym typeface="Arial"/>
              </a:defRPr>
            </a:lvl1pPr>
            <a:lvl2pPr marL="914400" lvl="1" indent="-355600" algn="l">
              <a:lnSpc>
                <a:spcPct val="90000"/>
              </a:lnSpc>
              <a:spcBef>
                <a:spcPts val="6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25" name="Google Shape;25;p10"/>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26" name="Google Shape;26;p10"/>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0"/>
          <p:cNvSpPr/>
          <p:nvPr/>
        </p:nvSpPr>
        <p:spPr>
          <a:xfrm>
            <a:off x="8076007" y="-706089"/>
            <a:ext cx="1393345" cy="1412178"/>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 name="Google Shape;28;p10"/>
          <p:cNvSpPr/>
          <p:nvPr/>
        </p:nvSpPr>
        <p:spPr>
          <a:xfrm>
            <a:off x="9723419" y="301731"/>
            <a:ext cx="846741" cy="808715"/>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Zusammenfassung 2">
  <p:cSld name="Zusammenfassung 2">
    <p:bg>
      <p:bgPr>
        <a:solidFill>
          <a:schemeClr val="lt1"/>
        </a:solidFill>
        <a:effectLst/>
      </p:bgPr>
    </p:bg>
    <p:spTree>
      <p:nvGrpSpPr>
        <p:cNvPr id="1" name="Shape 29"/>
        <p:cNvGrpSpPr/>
        <p:nvPr/>
      </p:nvGrpSpPr>
      <p:grpSpPr>
        <a:xfrm>
          <a:off x="0" y="0"/>
          <a:ext cx="0" cy="0"/>
          <a:chOff x="0" y="0"/>
          <a:chExt cx="0" cy="0"/>
        </a:xfrm>
      </p:grpSpPr>
      <p:sp>
        <p:nvSpPr>
          <p:cNvPr id="30" name="Google Shape;30;p11"/>
          <p:cNvSpPr txBox="1">
            <a:spLocks noGrp="1"/>
          </p:cNvSpPr>
          <p:nvPr>
            <p:ph type="title"/>
          </p:nvPr>
        </p:nvSpPr>
        <p:spPr>
          <a:xfrm>
            <a:off x="594359" y="102875"/>
            <a:ext cx="11318837" cy="1680205"/>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body" idx="1"/>
          </p:nvPr>
        </p:nvSpPr>
        <p:spPr>
          <a:xfrm>
            <a:off x="3657599" y="2282008"/>
            <a:ext cx="8130209" cy="3699328"/>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2" name="Google Shape;32;p11"/>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33" name="Google Shape;33;p11"/>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grpSp>
        <p:nvGrpSpPr>
          <p:cNvPr id="34" name="Google Shape;34;p11"/>
          <p:cNvGrpSpPr/>
          <p:nvPr/>
        </p:nvGrpSpPr>
        <p:grpSpPr>
          <a:xfrm rot="-5400000">
            <a:off x="-1510682" y="4366092"/>
            <a:ext cx="3033138" cy="1910624"/>
            <a:chOff x="4906860" y="2159825"/>
            <a:chExt cx="3856142" cy="2338190"/>
          </a:xfrm>
        </p:grpSpPr>
        <p:sp>
          <p:nvSpPr>
            <p:cNvPr id="35" name="Google Shape;35;p11"/>
            <p:cNvSpPr/>
            <p:nvPr/>
          </p:nvSpPr>
          <p:spPr>
            <a:xfrm>
              <a:off x="6424812" y="2159825"/>
              <a:ext cx="2338190" cy="233819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6" name="Google Shape;36;p11"/>
            <p:cNvSpPr/>
            <p:nvPr/>
          </p:nvSpPr>
          <p:spPr>
            <a:xfrm>
              <a:off x="4906860" y="2724951"/>
              <a:ext cx="1177611" cy="119352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7" name="Google Shape;37;p11"/>
            <p:cNvSpPr/>
            <p:nvPr/>
          </p:nvSpPr>
          <p:spPr>
            <a:xfrm>
              <a:off x="6390367" y="3563171"/>
              <a:ext cx="806080" cy="806079"/>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el 3">
  <p:cSld name="Titel 3">
    <p:bg>
      <p:bgPr>
        <a:solidFill>
          <a:schemeClr val="lt1"/>
        </a:solidFill>
        <a:effectLst/>
      </p:bgPr>
    </p:bg>
    <p:spTree>
      <p:nvGrpSpPr>
        <p:cNvPr id="1" name="Shape 38"/>
        <p:cNvGrpSpPr/>
        <p:nvPr/>
      </p:nvGrpSpPr>
      <p:grpSpPr>
        <a:xfrm>
          <a:off x="0" y="0"/>
          <a:ext cx="0" cy="0"/>
          <a:chOff x="0" y="0"/>
          <a:chExt cx="0" cy="0"/>
        </a:xfrm>
      </p:grpSpPr>
      <p:sp>
        <p:nvSpPr>
          <p:cNvPr id="39" name="Google Shape;39;p12"/>
          <p:cNvSpPr txBox="1">
            <a:spLocks noGrp="1"/>
          </p:cNvSpPr>
          <p:nvPr>
            <p:ph type="ctrTitle"/>
          </p:nvPr>
        </p:nvSpPr>
        <p:spPr>
          <a:xfrm>
            <a:off x="594360"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2"/>
          <p:cNvSpPr txBox="1">
            <a:spLocks noGrp="1"/>
          </p:cNvSpPr>
          <p:nvPr>
            <p:ph type="body" idx="1"/>
          </p:nvPr>
        </p:nvSpPr>
        <p:spPr>
          <a:xfrm>
            <a:off x="594360"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1" name="Google Shape;41;p12"/>
          <p:cNvCxnSpPr/>
          <p:nvPr/>
        </p:nvCxnSpPr>
        <p:spPr>
          <a:xfrm>
            <a:off x="594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2" name="Google Shape;42;p12"/>
          <p:cNvSpPr/>
          <p:nvPr/>
        </p:nvSpPr>
        <p:spPr>
          <a:xfrm>
            <a:off x="10879755" y="-1244903"/>
            <a:ext cx="2624490" cy="2489806"/>
          </a:xfrm>
          <a:prstGeom prst="pie">
            <a:avLst>
              <a:gd name="adj1" fmla="val 5413995"/>
              <a:gd name="adj2" fmla="val 10826281"/>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3" name="Google Shape;43;p12"/>
          <p:cNvSpPr/>
          <p:nvPr/>
        </p:nvSpPr>
        <p:spPr>
          <a:xfrm>
            <a:off x="6210036" y="-1896488"/>
            <a:ext cx="3792975" cy="3792975"/>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4" name="Google Shape;44;p12"/>
          <p:cNvSpPr/>
          <p:nvPr/>
        </p:nvSpPr>
        <p:spPr>
          <a:xfrm rot="5400000">
            <a:off x="10295512" y="1532512"/>
            <a:ext cx="3792975" cy="3792975"/>
          </a:xfrm>
          <a:prstGeom prst="pie">
            <a:avLst>
              <a:gd name="adj1" fmla="val 0"/>
              <a:gd name="adj2" fmla="val 10837603"/>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el 2">
  <p:cSld name="Titel 2">
    <p:bg>
      <p:bgPr>
        <a:solidFill>
          <a:schemeClr val="lt1"/>
        </a:solidFill>
        <a:effectLst/>
      </p:bgPr>
    </p:bg>
    <p:spTree>
      <p:nvGrpSpPr>
        <p:cNvPr id="1" name="Shape 45"/>
        <p:cNvGrpSpPr/>
        <p:nvPr/>
      </p:nvGrpSpPr>
      <p:grpSpPr>
        <a:xfrm>
          <a:off x="0" y="0"/>
          <a:ext cx="0" cy="0"/>
          <a:chOff x="0" y="0"/>
          <a:chExt cx="0" cy="0"/>
        </a:xfrm>
      </p:grpSpPr>
      <p:sp>
        <p:nvSpPr>
          <p:cNvPr id="46" name="Google Shape;46;p13"/>
          <p:cNvSpPr txBox="1">
            <a:spLocks noGrp="1"/>
          </p:cNvSpPr>
          <p:nvPr>
            <p:ph type="ctrTitle"/>
          </p:nvPr>
        </p:nvSpPr>
        <p:spPr>
          <a:xfrm>
            <a:off x="6299835" y="43052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body" idx="1"/>
          </p:nvPr>
        </p:nvSpPr>
        <p:spPr>
          <a:xfrm>
            <a:off x="6299835" y="456860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48" name="Google Shape;48;p13"/>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49" name="Google Shape;49;p13"/>
          <p:cNvSpPr>
            <a:spLocks noGrp="1"/>
          </p:cNvSpPr>
          <p:nvPr>
            <p:ph type="pic" idx="2"/>
          </p:nvPr>
        </p:nvSpPr>
        <p:spPr>
          <a:xfrm>
            <a:off x="0" y="-11113"/>
            <a:ext cx="5628068" cy="6858000"/>
          </a:xfrm>
          <a:prstGeom prst="flowChartDelay">
            <a:avLst/>
          </a:prstGeom>
          <a:solidFill>
            <a:srgbClr val="87C3CD"/>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el">
  <p:cSld name="Titel">
    <p:bg>
      <p:bgPr>
        <a:solidFill>
          <a:schemeClr val="lt1"/>
        </a:solidFill>
        <a:effectLst/>
      </p:bgPr>
    </p:bg>
    <p:spTree>
      <p:nvGrpSpPr>
        <p:cNvPr id="1" name="Shape 50"/>
        <p:cNvGrpSpPr/>
        <p:nvPr/>
      </p:nvGrpSpPr>
      <p:grpSpPr>
        <a:xfrm>
          <a:off x="0" y="0"/>
          <a:ext cx="0" cy="0"/>
          <a:chOff x="0" y="0"/>
          <a:chExt cx="0" cy="0"/>
        </a:xfrm>
      </p:grpSpPr>
      <p:sp>
        <p:nvSpPr>
          <p:cNvPr id="51" name="Google Shape;51;p14"/>
          <p:cNvSpPr txBox="1">
            <a:spLocks noGrp="1"/>
          </p:cNvSpPr>
          <p:nvPr>
            <p:ph type="ctrTitle"/>
          </p:nvPr>
        </p:nvSpPr>
        <p:spPr>
          <a:xfrm>
            <a:off x="6309904" y="411479"/>
            <a:ext cx="5486400" cy="329184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6000"/>
              <a:buFont typeface="Play"/>
              <a:buNone/>
              <a:defRPr sz="60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52" name="Google Shape;52;p14"/>
          <p:cNvCxnSpPr/>
          <p:nvPr/>
        </p:nvCxnSpPr>
        <p:spPr>
          <a:xfrm>
            <a:off x="6309360" y="3950208"/>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53" name="Google Shape;53;p14"/>
          <p:cNvSpPr txBox="1">
            <a:spLocks noGrp="1"/>
          </p:cNvSpPr>
          <p:nvPr>
            <p:ph type="body" idx="1"/>
          </p:nvPr>
        </p:nvSpPr>
        <p:spPr>
          <a:xfrm>
            <a:off x="6309905" y="4549552"/>
            <a:ext cx="5486400" cy="1645920"/>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1000"/>
              </a:spcBef>
              <a:spcAft>
                <a:spcPts val="0"/>
              </a:spcAft>
              <a:buClr>
                <a:schemeClr val="accent4"/>
              </a:buClr>
              <a:buSzPts val="2400"/>
              <a:buNone/>
              <a:defRPr sz="2400" b="1" i="0">
                <a:solidFill>
                  <a:schemeClr val="accent4"/>
                </a:solidFill>
                <a:latin typeface="Arial"/>
                <a:ea typeface="Arial"/>
                <a:cs typeface="Arial"/>
                <a:sym typeface="Arial"/>
              </a:defRPr>
            </a:lvl1pPr>
            <a:lvl2pPr marL="914400" lvl="1" indent="-482600" algn="l">
              <a:lnSpc>
                <a:spcPct val="90000"/>
              </a:lnSpc>
              <a:spcBef>
                <a:spcPts val="500"/>
              </a:spcBef>
              <a:spcAft>
                <a:spcPts val="0"/>
              </a:spcAft>
              <a:buClr>
                <a:srgbClr val="3F3F3F"/>
              </a:buClr>
              <a:buSzPts val="4000"/>
              <a:buChar char="•"/>
              <a:defRPr sz="4000"/>
            </a:lvl2pPr>
            <a:lvl3pPr marL="1371600" lvl="2" indent="-482600" algn="l">
              <a:lnSpc>
                <a:spcPct val="90000"/>
              </a:lnSpc>
              <a:spcBef>
                <a:spcPts val="500"/>
              </a:spcBef>
              <a:spcAft>
                <a:spcPts val="0"/>
              </a:spcAft>
              <a:buClr>
                <a:srgbClr val="3F3F3F"/>
              </a:buClr>
              <a:buSzPts val="4000"/>
              <a:buChar char="•"/>
              <a:defRPr sz="4000"/>
            </a:lvl3pPr>
            <a:lvl4pPr marL="1828800" lvl="3" indent="-482600" algn="l">
              <a:lnSpc>
                <a:spcPct val="90000"/>
              </a:lnSpc>
              <a:spcBef>
                <a:spcPts val="500"/>
              </a:spcBef>
              <a:spcAft>
                <a:spcPts val="0"/>
              </a:spcAft>
              <a:buClr>
                <a:srgbClr val="3F3F3F"/>
              </a:buClr>
              <a:buSzPts val="4000"/>
              <a:buChar char="•"/>
              <a:defRPr sz="4000"/>
            </a:lvl4pPr>
            <a:lvl5pPr marL="2286000" lvl="4" indent="-482600" algn="l">
              <a:lnSpc>
                <a:spcPct val="90000"/>
              </a:lnSpc>
              <a:spcBef>
                <a:spcPts val="500"/>
              </a:spcBef>
              <a:spcAft>
                <a:spcPts val="0"/>
              </a:spcAft>
              <a:buClr>
                <a:srgbClr val="3F3F3F"/>
              </a:buClr>
              <a:buSzPts val="4000"/>
              <a:buChar char="•"/>
              <a:defRPr sz="4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54" name="Google Shape;54;p14"/>
          <p:cNvSpPr/>
          <p:nvPr/>
        </p:nvSpPr>
        <p:spPr>
          <a:xfrm rot="-5400000">
            <a:off x="-1994302" y="2784058"/>
            <a:ext cx="3988604" cy="4143593"/>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5" name="Google Shape;55;p14"/>
          <p:cNvSpPr/>
          <p:nvPr/>
        </p:nvSpPr>
        <p:spPr>
          <a:xfrm rot="10800000">
            <a:off x="1657654" y="5606713"/>
            <a:ext cx="2376839" cy="2502573"/>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6" name="Google Shape;56;p14"/>
          <p:cNvSpPr/>
          <p:nvPr/>
        </p:nvSpPr>
        <p:spPr>
          <a:xfrm rot="-8153822">
            <a:off x="691437" y="2439793"/>
            <a:ext cx="1375053" cy="1406890"/>
          </a:xfrm>
          <a:prstGeom prst="ellipse">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el und zwei Inhalte 2">
  <p:cSld name="Titel und zwei Inhalte 2">
    <p:bg>
      <p:bgPr>
        <a:solidFill>
          <a:schemeClr val="lt1"/>
        </a:solidFill>
        <a:effectLst/>
      </p:bgPr>
    </p:bg>
    <p:spTree>
      <p:nvGrpSpPr>
        <p:cNvPr id="1" name="Shape 57"/>
        <p:cNvGrpSpPr/>
        <p:nvPr/>
      </p:nvGrpSpPr>
      <p:grpSpPr>
        <a:xfrm>
          <a:off x="0" y="0"/>
          <a:ext cx="0" cy="0"/>
          <a:chOff x="0" y="0"/>
          <a:chExt cx="0" cy="0"/>
        </a:xfrm>
      </p:grpSpPr>
      <p:sp>
        <p:nvSpPr>
          <p:cNvPr id="58" name="Google Shape;58;p15"/>
          <p:cNvSpPr txBox="1">
            <a:spLocks noGrp="1"/>
          </p:cNvSpPr>
          <p:nvPr>
            <p:ph type="title"/>
          </p:nvPr>
        </p:nvSpPr>
        <p:spPr>
          <a:xfrm>
            <a:off x="594360" y="278129"/>
            <a:ext cx="9778365" cy="149459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5"/>
          <p:cNvSpPr txBox="1">
            <a:spLocks noGrp="1"/>
          </p:cNvSpPr>
          <p:nvPr>
            <p:ph type="body" idx="1"/>
          </p:nvPr>
        </p:nvSpPr>
        <p:spPr>
          <a:xfrm>
            <a:off x="594360"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0" name="Google Shape;60;p15"/>
          <p:cNvSpPr txBox="1">
            <a:spLocks noGrp="1"/>
          </p:cNvSpPr>
          <p:nvPr>
            <p:ph type="body" idx="2"/>
          </p:nvPr>
        </p:nvSpPr>
        <p:spPr>
          <a:xfrm>
            <a:off x="5881898" y="2676525"/>
            <a:ext cx="4490827" cy="3597470"/>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61" name="Google Shape;61;p15"/>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62" name="Google Shape;62;p15"/>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3" name="Google Shape;63;p15"/>
          <p:cNvCxnSpPr/>
          <p:nvPr/>
        </p:nvCxnSpPr>
        <p:spPr>
          <a:xfrm>
            <a:off x="594360" y="214884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64" name="Google Shape;64;p15"/>
          <p:cNvSpPr/>
          <p:nvPr/>
        </p:nvSpPr>
        <p:spPr>
          <a:xfrm>
            <a:off x="9879382" y="-1169095"/>
            <a:ext cx="2338190" cy="2338190"/>
          </a:xfrm>
          <a:prstGeom prst="pie">
            <a:avLst>
              <a:gd name="adj1" fmla="val 0"/>
              <a:gd name="adj2" fmla="val 10795612"/>
            </a:avLst>
          </a:prstGeom>
          <a:solidFill>
            <a:srgbClr val="AFD7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5" name="Google Shape;65;p15"/>
          <p:cNvSpPr/>
          <p:nvPr/>
        </p:nvSpPr>
        <p:spPr>
          <a:xfrm>
            <a:off x="8335968" y="-706089"/>
            <a:ext cx="1393345" cy="1412178"/>
          </a:xfrm>
          <a:prstGeom prst="pie">
            <a:avLst>
              <a:gd name="adj1" fmla="val 0"/>
              <a:gd name="adj2" fmla="val 10851802"/>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66" name="Google Shape;66;p15"/>
          <p:cNvSpPr/>
          <p:nvPr/>
        </p:nvSpPr>
        <p:spPr>
          <a:xfrm>
            <a:off x="9624160" y="313424"/>
            <a:ext cx="1157486" cy="1157486"/>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Inhalt ">
  <p:cSld name="Titel und Inhalt ">
    <p:bg>
      <p:bgPr>
        <a:solidFill>
          <a:schemeClr val="lt1"/>
        </a:solidFill>
        <a:effectLst/>
      </p:bgPr>
    </p:bg>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6318885" y="3499667"/>
            <a:ext cx="4939666" cy="2542810"/>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cxnSp>
        <p:nvCxnSpPr>
          <p:cNvPr id="69" name="Google Shape;69;p16"/>
          <p:cNvCxnSpPr/>
          <p:nvPr/>
        </p:nvCxnSpPr>
        <p:spPr>
          <a:xfrm>
            <a:off x="6347460" y="6313170"/>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70" name="Google Shape;70;p16"/>
          <p:cNvSpPr txBox="1">
            <a:spLocks noGrp="1"/>
          </p:cNvSpPr>
          <p:nvPr>
            <p:ph type="body" idx="1"/>
          </p:nvPr>
        </p:nvSpPr>
        <p:spPr>
          <a:xfrm>
            <a:off x="603885" y="457201"/>
            <a:ext cx="5198269" cy="2305050"/>
          </a:xfrm>
          <a:prstGeom prst="rect">
            <a:avLst/>
          </a:prstGeom>
          <a:noFill/>
          <a:ln>
            <a:noFill/>
          </a:ln>
        </p:spPr>
        <p:txBody>
          <a:bodyPr spcFirstLastPara="1" wrap="square" lIns="0" tIns="274300" rIns="91425" bIns="45700" anchor="t" anchorCtr="0">
            <a:normAutofit/>
          </a:bodyPr>
          <a:lstStyle>
            <a:lvl1pPr marL="457200" lvl="0" indent="-355600" algn="l">
              <a:lnSpc>
                <a:spcPct val="90000"/>
              </a:lnSpc>
              <a:spcBef>
                <a:spcPts val="1800"/>
              </a:spcBef>
              <a:spcAft>
                <a:spcPts val="0"/>
              </a:spcAft>
              <a:buClr>
                <a:srgbClr val="3F3F3F"/>
              </a:buClr>
              <a:buSzPts val="2000"/>
              <a:buFont typeface="Play"/>
              <a:buAutoNum type="arabicPeriod"/>
              <a:defRPr sz="2000"/>
            </a:lvl1pPr>
            <a:lvl2pPr marL="914400" lvl="1" indent="-355600" algn="l">
              <a:lnSpc>
                <a:spcPct val="90000"/>
              </a:lnSpc>
              <a:spcBef>
                <a:spcPts val="1800"/>
              </a:spcBef>
              <a:spcAft>
                <a:spcPts val="0"/>
              </a:spcAft>
              <a:buClr>
                <a:srgbClr val="3F3F3F"/>
              </a:buClr>
              <a:buSzPts val="2000"/>
              <a:buFont typeface="Play"/>
              <a:buAutoNum type="alphaLcPeriod"/>
              <a:defRPr sz="2000"/>
            </a:lvl2pPr>
            <a:lvl3pPr marL="1371600" lvl="2" indent="-355600" algn="l">
              <a:lnSpc>
                <a:spcPct val="90000"/>
              </a:lnSpc>
              <a:spcBef>
                <a:spcPts val="1800"/>
              </a:spcBef>
              <a:spcAft>
                <a:spcPts val="0"/>
              </a:spcAft>
              <a:buClr>
                <a:srgbClr val="3F3F3F"/>
              </a:buClr>
              <a:buSzPts val="2000"/>
              <a:buFont typeface="Play"/>
              <a:buAutoNum type="arabicParenR"/>
              <a:defRPr sz="2000"/>
            </a:lvl3pPr>
            <a:lvl4pPr marL="1828800" lvl="3" indent="-228600" algn="l">
              <a:lnSpc>
                <a:spcPct val="90000"/>
              </a:lnSpc>
              <a:spcBef>
                <a:spcPts val="1800"/>
              </a:spcBef>
              <a:spcAft>
                <a:spcPts val="0"/>
              </a:spcAft>
              <a:buClr>
                <a:srgbClr val="3F3F3F"/>
              </a:buClr>
              <a:buSzPts val="2000"/>
              <a:buFont typeface="Play"/>
              <a:buNone/>
              <a:defRPr sz="2000"/>
            </a:lvl4pPr>
            <a:lvl5pPr marL="2286000" lvl="4" indent="-355600" algn="l">
              <a:lnSpc>
                <a:spcPct val="90000"/>
              </a:lnSpc>
              <a:spcBef>
                <a:spcPts val="1800"/>
              </a:spcBef>
              <a:spcAft>
                <a:spcPts val="0"/>
              </a:spcAft>
              <a:buClr>
                <a:srgbClr val="3F3F3F"/>
              </a:buClr>
              <a:buSzPts val="2000"/>
              <a:buFont typeface="Play"/>
              <a:buAutoNum type="arabicPeriod"/>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1" name="Google Shape;71;p16"/>
          <p:cNvSpPr txBox="1">
            <a:spLocks noGrp="1"/>
          </p:cNvSpPr>
          <p:nvPr>
            <p:ph type="body" idx="2"/>
          </p:nvPr>
        </p:nvSpPr>
        <p:spPr>
          <a:xfrm>
            <a:off x="594360" y="2810595"/>
            <a:ext cx="5198269" cy="3319513"/>
          </a:xfrm>
          <a:prstGeom prst="rect">
            <a:avLst/>
          </a:prstGeom>
          <a:noFill/>
          <a:ln>
            <a:noFill/>
          </a:ln>
        </p:spPr>
        <p:txBody>
          <a:bodyPr spcFirstLastPara="1" wrap="square" lIns="0" tIns="457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72" name="Google Shape;72;p16"/>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73" name="Google Shape;73;p16"/>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p:nvPr/>
        </p:nvSpPr>
        <p:spPr>
          <a:xfrm>
            <a:off x="8601559" y="-1416132"/>
            <a:ext cx="2848220" cy="2848220"/>
          </a:xfrm>
          <a:prstGeom prst="pie">
            <a:avLst>
              <a:gd name="adj1" fmla="val 0"/>
              <a:gd name="adj2" fmla="val 10795612"/>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5" name="Google Shape;75;p16"/>
          <p:cNvSpPr/>
          <p:nvPr/>
        </p:nvSpPr>
        <p:spPr>
          <a:xfrm>
            <a:off x="6179401" y="-908076"/>
            <a:ext cx="1807674" cy="1832107"/>
          </a:xfrm>
          <a:prstGeom prst="pie">
            <a:avLst>
              <a:gd name="adj1" fmla="val 0"/>
              <a:gd name="adj2" fmla="val 10851802"/>
            </a:avLst>
          </a:prstGeom>
          <a:solidFill>
            <a:srgbClr val="64B1B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76" name="Google Shape;76;p16"/>
          <p:cNvSpPr/>
          <p:nvPr/>
        </p:nvSpPr>
        <p:spPr>
          <a:xfrm>
            <a:off x="7827282" y="1627027"/>
            <a:ext cx="1307555" cy="1307555"/>
          </a:xfrm>
          <a:prstGeom prst="ellipse">
            <a:avLst/>
          </a:prstGeom>
          <a:solidFill>
            <a:srgbClr val="CBE27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inhalt und Bild">
  <p:cSld name="Titelinhalt und Bild">
    <p:bg>
      <p:bgPr>
        <a:solidFill>
          <a:schemeClr val="lt1"/>
        </a:solidFill>
        <a:effectLst/>
      </p:bgPr>
    </p:bg>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575310" y="278129"/>
            <a:ext cx="5063490" cy="2354026"/>
          </a:xfrm>
          <a:prstGeom prst="rect">
            <a:avLst/>
          </a:prstGeom>
          <a:noFill/>
          <a:ln>
            <a:noFill/>
          </a:ln>
        </p:spPr>
        <p:txBody>
          <a:bodyPr spcFirstLastPara="1" wrap="square" lIns="0" tIns="0" rIns="0" bIns="0" anchor="b" anchorCtr="0">
            <a:noAutofit/>
          </a:bodyPr>
          <a:lstStyle>
            <a:lvl1pPr lvl="0" algn="l">
              <a:lnSpc>
                <a:spcPct val="80000"/>
              </a:lnSpc>
              <a:spcBef>
                <a:spcPts val="0"/>
              </a:spcBef>
              <a:spcAft>
                <a:spcPts val="0"/>
              </a:spcAft>
              <a:buClr>
                <a:srgbClr val="3F3F3F"/>
              </a:buClr>
              <a:buSzPts val="4400"/>
              <a:buFont typeface="Play"/>
              <a:buNone/>
              <a:defRPr sz="4400" b="1" i="0">
                <a:solidFill>
                  <a:srgbClr val="3F3F3F"/>
                </a:solidFill>
                <a:latin typeface="Play"/>
                <a:ea typeface="Play"/>
                <a:cs typeface="Play"/>
                <a:sym typeface="Play"/>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7"/>
          <p:cNvSpPr txBox="1">
            <a:spLocks noGrp="1"/>
          </p:cNvSpPr>
          <p:nvPr>
            <p:ph type="body" idx="1"/>
          </p:nvPr>
        </p:nvSpPr>
        <p:spPr>
          <a:xfrm>
            <a:off x="594360" y="3279579"/>
            <a:ext cx="5044440" cy="2994415"/>
          </a:xfrm>
          <a:prstGeom prst="rect">
            <a:avLst/>
          </a:prstGeom>
          <a:noFill/>
          <a:ln>
            <a:noFill/>
          </a:ln>
        </p:spPr>
        <p:txBody>
          <a:bodyPr spcFirstLastPara="1" wrap="square" lIns="0" tIns="228600" rIns="0" bIns="0" anchor="t" anchorCtr="0">
            <a:normAutofit/>
          </a:bodyPr>
          <a:lstStyle>
            <a:lvl1pPr marL="457200" lvl="0" indent="-228600" algn="l">
              <a:lnSpc>
                <a:spcPct val="90000"/>
              </a:lnSpc>
              <a:spcBef>
                <a:spcPts val="1800"/>
              </a:spcBef>
              <a:spcAft>
                <a:spcPts val="0"/>
              </a:spcAft>
              <a:buClr>
                <a:srgbClr val="3F3F3F"/>
              </a:buClr>
              <a:buSzPts val="2000"/>
              <a:buFont typeface="Arial"/>
              <a:buNone/>
              <a:defRPr sz="2000"/>
            </a:lvl1pPr>
            <a:lvl2pPr marL="914400" lvl="1" indent="-355600" algn="l">
              <a:lnSpc>
                <a:spcPct val="90000"/>
              </a:lnSpc>
              <a:spcBef>
                <a:spcPts val="1800"/>
              </a:spcBef>
              <a:spcAft>
                <a:spcPts val="0"/>
              </a:spcAft>
              <a:buClr>
                <a:srgbClr val="3F3F3F"/>
              </a:buClr>
              <a:buSzPts val="2000"/>
              <a:buChar char="•"/>
              <a:defRPr sz="2000"/>
            </a:lvl2pPr>
            <a:lvl3pPr marL="1371600" lvl="2" indent="-355600" algn="l">
              <a:lnSpc>
                <a:spcPct val="90000"/>
              </a:lnSpc>
              <a:spcBef>
                <a:spcPts val="1800"/>
              </a:spcBef>
              <a:spcAft>
                <a:spcPts val="0"/>
              </a:spcAft>
              <a:buClr>
                <a:srgbClr val="3F3F3F"/>
              </a:buClr>
              <a:buSzPts val="2000"/>
              <a:buChar char="•"/>
              <a:defRPr sz="2000"/>
            </a:lvl3pPr>
            <a:lvl4pPr marL="1828800" lvl="3" indent="-355600" algn="l">
              <a:lnSpc>
                <a:spcPct val="90000"/>
              </a:lnSpc>
              <a:spcBef>
                <a:spcPts val="1800"/>
              </a:spcBef>
              <a:spcAft>
                <a:spcPts val="0"/>
              </a:spcAft>
              <a:buClr>
                <a:srgbClr val="3F3F3F"/>
              </a:buClr>
              <a:buSzPts val="2000"/>
              <a:buChar char="•"/>
              <a:defRPr sz="2000"/>
            </a:lvl4pPr>
            <a:lvl5pPr marL="2286000" lvl="4" indent="-355600" algn="l">
              <a:lnSpc>
                <a:spcPct val="90000"/>
              </a:lnSpc>
              <a:spcBef>
                <a:spcPts val="1800"/>
              </a:spcBef>
              <a:spcAft>
                <a:spcPts val="0"/>
              </a:spcAft>
              <a:buClr>
                <a:srgbClr val="3F3F3F"/>
              </a:buClr>
              <a:buSzPts val="2000"/>
              <a:buChar char="•"/>
              <a:defRPr sz="2000"/>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cxnSp>
        <p:nvCxnSpPr>
          <p:cNvPr id="80" name="Google Shape;80;p17"/>
          <p:cNvCxnSpPr/>
          <p:nvPr/>
        </p:nvCxnSpPr>
        <p:spPr>
          <a:xfrm>
            <a:off x="594360" y="2997459"/>
            <a:ext cx="2133600" cy="3992"/>
          </a:xfrm>
          <a:prstGeom prst="straightConnector1">
            <a:avLst/>
          </a:prstGeom>
          <a:noFill/>
          <a:ln w="101600" cap="flat" cmpd="sng">
            <a:solidFill>
              <a:schemeClr val="accent4"/>
            </a:solidFill>
            <a:prstDash val="solid"/>
            <a:miter lim="800000"/>
            <a:headEnd type="none" w="sm" len="sm"/>
            <a:tailEnd type="none" w="sm" len="sm"/>
          </a:ln>
        </p:spPr>
      </p:cxnSp>
      <p:sp>
        <p:nvSpPr>
          <p:cNvPr id="81" name="Google Shape;81;p17"/>
          <p:cNvSpPr>
            <a:spLocks noGrp="1"/>
          </p:cNvSpPr>
          <p:nvPr>
            <p:ph type="pic" idx="2"/>
          </p:nvPr>
        </p:nvSpPr>
        <p:spPr>
          <a:xfrm flipH="1">
            <a:off x="6733505" y="0"/>
            <a:ext cx="5458495" cy="6858000"/>
          </a:xfrm>
          <a:prstGeom prst="flowChartDelay">
            <a:avLst/>
          </a:prstGeom>
          <a:solidFill>
            <a:srgbClr val="87C3CD"/>
          </a:solidFill>
          <a:ln>
            <a:noFill/>
          </a:ln>
        </p:spPr>
      </p:sp>
      <p:sp>
        <p:nvSpPr>
          <p:cNvPr id="82" name="Google Shape;82;p17"/>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a:spcBef>
                <a:spcPts val="0"/>
              </a:spcBef>
              <a:buNone/>
              <a:defRPr sz="1100" b="1" i="0">
                <a:solidFill>
                  <a:schemeClr val="dk1"/>
                </a:solidFill>
                <a:latin typeface="Arial"/>
                <a:ea typeface="Arial"/>
                <a:cs typeface="Arial"/>
                <a:sym typeface="Arial"/>
              </a:defRPr>
            </a:lvl1pPr>
            <a:lvl2pPr marL="0" marR="0" lvl="1" indent="0" algn="l">
              <a:spcBef>
                <a:spcPts val="0"/>
              </a:spcBef>
              <a:buNone/>
              <a:defRPr sz="1100" b="1" i="0">
                <a:solidFill>
                  <a:schemeClr val="dk1"/>
                </a:solidFill>
                <a:latin typeface="Arial"/>
                <a:ea typeface="Arial"/>
                <a:cs typeface="Arial"/>
                <a:sym typeface="Arial"/>
              </a:defRPr>
            </a:lvl2pPr>
            <a:lvl3pPr marL="0" marR="0" lvl="2" indent="0" algn="l">
              <a:spcBef>
                <a:spcPts val="0"/>
              </a:spcBef>
              <a:buNone/>
              <a:defRPr sz="1100" b="1" i="0">
                <a:solidFill>
                  <a:schemeClr val="dk1"/>
                </a:solidFill>
                <a:latin typeface="Arial"/>
                <a:ea typeface="Arial"/>
                <a:cs typeface="Arial"/>
                <a:sym typeface="Arial"/>
              </a:defRPr>
            </a:lvl3pPr>
            <a:lvl4pPr marL="0" marR="0" lvl="3" indent="0" algn="l">
              <a:spcBef>
                <a:spcPts val="0"/>
              </a:spcBef>
              <a:buNone/>
              <a:defRPr sz="1100" b="1" i="0">
                <a:solidFill>
                  <a:schemeClr val="dk1"/>
                </a:solidFill>
                <a:latin typeface="Arial"/>
                <a:ea typeface="Arial"/>
                <a:cs typeface="Arial"/>
                <a:sym typeface="Arial"/>
              </a:defRPr>
            </a:lvl4pPr>
            <a:lvl5pPr marL="0" marR="0" lvl="4" indent="0" algn="l">
              <a:spcBef>
                <a:spcPts val="0"/>
              </a:spcBef>
              <a:buNone/>
              <a:defRPr sz="1100" b="1" i="0">
                <a:solidFill>
                  <a:schemeClr val="dk1"/>
                </a:solidFill>
                <a:latin typeface="Arial"/>
                <a:ea typeface="Arial"/>
                <a:cs typeface="Arial"/>
                <a:sym typeface="Arial"/>
              </a:defRPr>
            </a:lvl5pPr>
            <a:lvl6pPr marL="0" marR="0" lvl="5" indent="0" algn="l">
              <a:spcBef>
                <a:spcPts val="0"/>
              </a:spcBef>
              <a:buNone/>
              <a:defRPr sz="1100" b="1" i="0">
                <a:solidFill>
                  <a:schemeClr val="dk1"/>
                </a:solidFill>
                <a:latin typeface="Arial"/>
                <a:ea typeface="Arial"/>
                <a:cs typeface="Arial"/>
                <a:sym typeface="Arial"/>
              </a:defRPr>
            </a:lvl6pPr>
            <a:lvl7pPr marL="0" marR="0" lvl="6" indent="0" algn="l">
              <a:spcBef>
                <a:spcPts val="0"/>
              </a:spcBef>
              <a:buNone/>
              <a:defRPr sz="1100" b="1" i="0">
                <a:solidFill>
                  <a:schemeClr val="dk1"/>
                </a:solidFill>
                <a:latin typeface="Arial"/>
                <a:ea typeface="Arial"/>
                <a:cs typeface="Arial"/>
                <a:sym typeface="Arial"/>
              </a:defRPr>
            </a:lvl7pPr>
            <a:lvl8pPr marL="0" marR="0" lvl="7" indent="0" algn="l">
              <a:spcBef>
                <a:spcPts val="0"/>
              </a:spcBef>
              <a:buNone/>
              <a:defRPr sz="1100" b="1" i="0">
                <a:solidFill>
                  <a:schemeClr val="dk1"/>
                </a:solidFill>
                <a:latin typeface="Arial"/>
                <a:ea typeface="Arial"/>
                <a:cs typeface="Arial"/>
                <a:sym typeface="Arial"/>
              </a:defRPr>
            </a:lvl8pPr>
            <a:lvl9pPr marL="0" marR="0" lvl="8" indent="0" algn="l">
              <a:spcBef>
                <a:spcPts val="0"/>
              </a:spcBef>
              <a:buNone/>
              <a:defRPr sz="1100" b="1" i="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
        <p:nvSpPr>
          <p:cNvPr id="83" name="Google Shape;83;p17"/>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9"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body" idx="1"/>
          </p:nvPr>
        </p:nvSpPr>
        <p:spPr>
          <a:xfrm>
            <a:off x="594360" y="1825625"/>
            <a:ext cx="11003280" cy="4351338"/>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1000"/>
              </a:spcBef>
              <a:spcAft>
                <a:spcPts val="0"/>
              </a:spcAft>
              <a:buClr>
                <a:srgbClr val="3F3F3F"/>
              </a:buClr>
              <a:buSzPts val="2800"/>
              <a:buFont typeface="Arial"/>
              <a:buNone/>
              <a:defRPr sz="2800" b="0" i="0" u="none" strike="noStrike" cap="none">
                <a:solidFill>
                  <a:srgbClr val="3F3F3F"/>
                </a:solidFill>
                <a:latin typeface="Arial"/>
                <a:ea typeface="Arial"/>
                <a:cs typeface="Arial"/>
                <a:sym typeface="Arial"/>
              </a:defRPr>
            </a:lvl1pPr>
            <a:lvl2pPr marL="914400" marR="0" lvl="1" indent="-381000" algn="l" rtl="0">
              <a:lnSpc>
                <a:spcPct val="90000"/>
              </a:lnSpc>
              <a:spcBef>
                <a:spcPts val="500"/>
              </a:spcBef>
              <a:spcAft>
                <a:spcPts val="0"/>
              </a:spcAft>
              <a:buClr>
                <a:srgbClr val="3F3F3F"/>
              </a:buClr>
              <a:buSzPts val="2400"/>
              <a:buFont typeface="Arial"/>
              <a:buChar char="•"/>
              <a:defRPr sz="2400" b="0" i="0" u="none" strike="noStrike" cap="none">
                <a:solidFill>
                  <a:srgbClr val="3F3F3F"/>
                </a:solidFill>
                <a:latin typeface="Arial"/>
                <a:ea typeface="Arial"/>
                <a:cs typeface="Arial"/>
                <a:sym typeface="Arial"/>
              </a:defRPr>
            </a:lvl2pPr>
            <a:lvl3pPr marL="1371600" marR="0" lvl="2" indent="-355600" algn="l" rtl="0">
              <a:lnSpc>
                <a:spcPct val="90000"/>
              </a:lnSpc>
              <a:spcBef>
                <a:spcPts val="500"/>
              </a:spcBef>
              <a:spcAft>
                <a:spcPts val="0"/>
              </a:spcAft>
              <a:buClr>
                <a:srgbClr val="3F3F3F"/>
              </a:buClr>
              <a:buSzPts val="2000"/>
              <a:buFont typeface="Arial"/>
              <a:buChar char="•"/>
              <a:defRPr sz="2000" b="0" i="0" u="none" strike="noStrike" cap="none">
                <a:solidFill>
                  <a:srgbClr val="3F3F3F"/>
                </a:solidFill>
                <a:latin typeface="Arial"/>
                <a:ea typeface="Arial"/>
                <a:cs typeface="Arial"/>
                <a:sym typeface="Arial"/>
              </a:defRPr>
            </a:lvl3pPr>
            <a:lvl4pPr marL="1828800" marR="0" lvl="3"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4pPr>
            <a:lvl5pPr marL="2286000" marR="0" lvl="4" indent="-342900" algn="l" rtl="0">
              <a:lnSpc>
                <a:spcPct val="90000"/>
              </a:lnSpc>
              <a:spcBef>
                <a:spcPts val="500"/>
              </a:spcBef>
              <a:spcAft>
                <a:spcPts val="0"/>
              </a:spcAft>
              <a:buClr>
                <a:srgbClr val="3F3F3F"/>
              </a:buClr>
              <a:buSzPts val="1800"/>
              <a:buFont typeface="Arial"/>
              <a:buChar char="•"/>
              <a:defRPr sz="1800" b="0" i="0" u="none" strike="noStrike" cap="none">
                <a:solidFill>
                  <a:srgbClr val="3F3F3F"/>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11" name="Google Shape;11;p8"/>
          <p:cNvSpPr txBox="1">
            <a:spLocks noGrp="1"/>
          </p:cNvSpPr>
          <p:nvPr>
            <p:ph type="title"/>
          </p:nvPr>
        </p:nvSpPr>
        <p:spPr>
          <a:xfrm>
            <a:off x="594360" y="365125"/>
            <a:ext cx="11003280" cy="1325563"/>
          </a:xfrm>
          <a:prstGeom prst="rect">
            <a:avLst/>
          </a:prstGeom>
          <a:noFill/>
          <a:ln>
            <a:noFill/>
          </a:ln>
        </p:spPr>
        <p:txBody>
          <a:bodyPr spcFirstLastPara="1" wrap="square" lIns="91425" tIns="45700" rIns="91425" bIns="45700" anchor="ctr" anchorCtr="0">
            <a:normAutofit/>
          </a:bodyPr>
          <a:lstStyle>
            <a:lvl1pPr marR="0" lvl="0" algn="l" rtl="0">
              <a:lnSpc>
                <a:spcPct val="80000"/>
              </a:lnSpc>
              <a:spcBef>
                <a:spcPts val="0"/>
              </a:spcBef>
              <a:spcAft>
                <a:spcPts val="0"/>
              </a:spcAft>
              <a:buClr>
                <a:srgbClr val="3F3F3F"/>
              </a:buClr>
              <a:buSzPts val="4400"/>
              <a:buFont typeface="Play"/>
              <a:buNone/>
              <a:defRPr sz="4400" b="1" i="0" u="none" strike="noStrike" cap="none">
                <a:solidFill>
                  <a:srgbClr val="3F3F3F"/>
                </a:solidFill>
                <a:latin typeface="Play"/>
                <a:ea typeface="Play"/>
                <a:cs typeface="Play"/>
                <a:sym typeface="Play"/>
              </a:defRPr>
            </a:lvl1pPr>
            <a:lvl2pPr marR="0" lvl="1" algn="l" rtl="0">
              <a:spcBef>
                <a:spcPts val="0"/>
              </a:spcBef>
              <a:spcAft>
                <a:spcPts val="0"/>
              </a:spcAft>
              <a:buSzPts val="1400"/>
              <a:buNone/>
              <a:defRPr sz="1800" b="0" i="0" u="none" strike="noStrike" cap="none">
                <a:solidFill>
                  <a:schemeClr val="lt2"/>
                </a:solidFill>
              </a:defRPr>
            </a:lvl2pPr>
            <a:lvl3pPr marR="0" lvl="2" algn="l" rtl="0">
              <a:spcBef>
                <a:spcPts val="0"/>
              </a:spcBef>
              <a:spcAft>
                <a:spcPts val="0"/>
              </a:spcAft>
              <a:buSzPts val="1400"/>
              <a:buNone/>
              <a:defRPr sz="1800" b="0" i="0" u="none" strike="noStrike" cap="none">
                <a:solidFill>
                  <a:schemeClr val="lt2"/>
                </a:solidFill>
              </a:defRPr>
            </a:lvl3pPr>
            <a:lvl4pPr marR="0" lvl="3" algn="l" rtl="0">
              <a:spcBef>
                <a:spcPts val="0"/>
              </a:spcBef>
              <a:spcAft>
                <a:spcPts val="0"/>
              </a:spcAft>
              <a:buSzPts val="1400"/>
              <a:buNone/>
              <a:defRPr sz="1800" b="0" i="0" u="none" strike="noStrike" cap="none">
                <a:solidFill>
                  <a:schemeClr val="lt2"/>
                </a:solidFill>
              </a:defRPr>
            </a:lvl4pPr>
            <a:lvl5pPr marR="0" lvl="4" algn="l" rtl="0">
              <a:spcBef>
                <a:spcPts val="0"/>
              </a:spcBef>
              <a:spcAft>
                <a:spcPts val="0"/>
              </a:spcAft>
              <a:buSzPts val="1400"/>
              <a:buNone/>
              <a:defRPr sz="1800" b="0" i="0" u="none" strike="noStrike" cap="none">
                <a:solidFill>
                  <a:schemeClr val="lt2"/>
                </a:solidFill>
              </a:defRPr>
            </a:lvl5pPr>
            <a:lvl6pPr marR="0" lvl="5" algn="l" rtl="0">
              <a:spcBef>
                <a:spcPts val="0"/>
              </a:spcBef>
              <a:spcAft>
                <a:spcPts val="0"/>
              </a:spcAft>
              <a:buSzPts val="1400"/>
              <a:buNone/>
              <a:defRPr sz="1800" b="0" i="0" u="none" strike="noStrike" cap="none">
                <a:solidFill>
                  <a:schemeClr val="lt2"/>
                </a:solidFill>
              </a:defRPr>
            </a:lvl6pPr>
            <a:lvl7pPr marR="0" lvl="6" algn="l" rtl="0">
              <a:spcBef>
                <a:spcPts val="0"/>
              </a:spcBef>
              <a:spcAft>
                <a:spcPts val="0"/>
              </a:spcAft>
              <a:buSzPts val="1400"/>
              <a:buNone/>
              <a:defRPr sz="1800" b="0" i="0" u="none" strike="noStrike" cap="none">
                <a:solidFill>
                  <a:schemeClr val="lt2"/>
                </a:solidFill>
              </a:defRPr>
            </a:lvl7pPr>
            <a:lvl8pPr marR="0" lvl="7" algn="l" rtl="0">
              <a:spcBef>
                <a:spcPts val="0"/>
              </a:spcBef>
              <a:spcAft>
                <a:spcPts val="0"/>
              </a:spcAft>
              <a:buSzPts val="1400"/>
              <a:buNone/>
              <a:defRPr sz="1800" b="0" i="0" u="none" strike="noStrike" cap="none">
                <a:solidFill>
                  <a:schemeClr val="lt2"/>
                </a:solidFill>
              </a:defRPr>
            </a:lvl8pPr>
            <a:lvl9pPr marR="0" lvl="8" algn="l" rtl="0">
              <a:spcBef>
                <a:spcPts val="0"/>
              </a:spcBef>
              <a:spcAft>
                <a:spcPts val="0"/>
              </a:spcAft>
              <a:buSzPts val="1400"/>
              <a:buNone/>
              <a:defRPr sz="1800" b="0" i="0" u="none" strike="noStrike" cap="none">
                <a:solidFill>
                  <a:schemeClr val="lt2"/>
                </a:solidFill>
              </a:defRPr>
            </a:lvl9pPr>
          </a:lstStyle>
          <a:p>
            <a:endParaRPr/>
          </a:p>
        </p:txBody>
      </p:sp>
      <p:sp>
        <p:nvSpPr>
          <p:cNvPr id="12" name="Google Shape;12;p8"/>
          <p:cNvSpPr txBox="1">
            <a:spLocks noGrp="1"/>
          </p:cNvSpPr>
          <p:nvPr>
            <p:ph type="dt" idx="10"/>
          </p:nvPr>
        </p:nvSpPr>
        <p:spPr>
          <a:xfrm>
            <a:off x="1133648" y="6332220"/>
            <a:ext cx="1313180" cy="247651"/>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3" name="Google Shape;13;p8"/>
          <p:cNvSpPr txBox="1">
            <a:spLocks noGrp="1"/>
          </p:cNvSpPr>
          <p:nvPr>
            <p:ph type="sldNum" idx="12"/>
          </p:nvPr>
        </p:nvSpPr>
        <p:spPr>
          <a:xfrm>
            <a:off x="594360" y="6332220"/>
            <a:ext cx="523240" cy="247651"/>
          </a:xfrm>
          <a:prstGeom prst="rect">
            <a:avLst/>
          </a:prstGeom>
          <a:noFill/>
          <a:ln>
            <a:noFill/>
          </a:ln>
        </p:spPr>
        <p:txBody>
          <a:bodyPr spcFirstLastPara="1" wrap="square" lIns="0" tIns="0" rIns="0" bIns="0" anchor="t" anchorCtr="0">
            <a:noAutofit/>
          </a:bodyPr>
          <a:lstStyle>
            <a:lvl1pPr marL="0" marR="0" lvl="0" indent="0" algn="l" rtl="0">
              <a:spcBef>
                <a:spcPts val="0"/>
              </a:spcBef>
              <a:buNone/>
              <a:defRPr sz="1100" b="1" i="0" u="none" strike="noStrike" cap="none">
                <a:solidFill>
                  <a:schemeClr val="dk1"/>
                </a:solidFill>
                <a:latin typeface="Arial"/>
                <a:ea typeface="Arial"/>
                <a:cs typeface="Arial"/>
                <a:sym typeface="Arial"/>
              </a:defRPr>
            </a:lvl1pPr>
            <a:lvl2pPr marL="0" marR="0" lvl="1" indent="0" algn="l" rtl="0">
              <a:spcBef>
                <a:spcPts val="0"/>
              </a:spcBef>
              <a:buNone/>
              <a:defRPr sz="1100" b="1" i="0" u="none" strike="noStrike" cap="none">
                <a:solidFill>
                  <a:schemeClr val="dk1"/>
                </a:solidFill>
                <a:latin typeface="Arial"/>
                <a:ea typeface="Arial"/>
                <a:cs typeface="Arial"/>
                <a:sym typeface="Arial"/>
              </a:defRPr>
            </a:lvl2pPr>
            <a:lvl3pPr marL="0" marR="0" lvl="2" indent="0" algn="l" rtl="0">
              <a:spcBef>
                <a:spcPts val="0"/>
              </a:spcBef>
              <a:buNone/>
              <a:defRPr sz="1100" b="1" i="0" u="none" strike="noStrike" cap="none">
                <a:solidFill>
                  <a:schemeClr val="dk1"/>
                </a:solidFill>
                <a:latin typeface="Arial"/>
                <a:ea typeface="Arial"/>
                <a:cs typeface="Arial"/>
                <a:sym typeface="Arial"/>
              </a:defRPr>
            </a:lvl3pPr>
            <a:lvl4pPr marL="0" marR="0" lvl="3" indent="0" algn="l" rtl="0">
              <a:spcBef>
                <a:spcPts val="0"/>
              </a:spcBef>
              <a:buNone/>
              <a:defRPr sz="1100" b="1" i="0" u="none" strike="noStrike" cap="none">
                <a:solidFill>
                  <a:schemeClr val="dk1"/>
                </a:solidFill>
                <a:latin typeface="Arial"/>
                <a:ea typeface="Arial"/>
                <a:cs typeface="Arial"/>
                <a:sym typeface="Arial"/>
              </a:defRPr>
            </a:lvl4pPr>
            <a:lvl5pPr marL="0" marR="0" lvl="4" indent="0" algn="l" rtl="0">
              <a:spcBef>
                <a:spcPts val="0"/>
              </a:spcBef>
              <a:buNone/>
              <a:defRPr sz="1100" b="1" i="0" u="none" strike="noStrike" cap="none">
                <a:solidFill>
                  <a:schemeClr val="dk1"/>
                </a:solidFill>
                <a:latin typeface="Arial"/>
                <a:ea typeface="Arial"/>
                <a:cs typeface="Arial"/>
                <a:sym typeface="Arial"/>
              </a:defRPr>
            </a:lvl5pPr>
            <a:lvl6pPr marL="0" marR="0" lvl="5" indent="0" algn="l" rtl="0">
              <a:spcBef>
                <a:spcPts val="0"/>
              </a:spcBef>
              <a:buNone/>
              <a:defRPr sz="1100" b="1" i="0" u="none" strike="noStrike" cap="none">
                <a:solidFill>
                  <a:schemeClr val="dk1"/>
                </a:solidFill>
                <a:latin typeface="Arial"/>
                <a:ea typeface="Arial"/>
                <a:cs typeface="Arial"/>
                <a:sym typeface="Arial"/>
              </a:defRPr>
            </a:lvl6pPr>
            <a:lvl7pPr marL="0" marR="0" lvl="6" indent="0" algn="l" rtl="0">
              <a:spcBef>
                <a:spcPts val="0"/>
              </a:spcBef>
              <a:buNone/>
              <a:defRPr sz="1100" b="1" i="0" u="none" strike="noStrike" cap="none">
                <a:solidFill>
                  <a:schemeClr val="dk1"/>
                </a:solidFill>
                <a:latin typeface="Arial"/>
                <a:ea typeface="Arial"/>
                <a:cs typeface="Arial"/>
                <a:sym typeface="Arial"/>
              </a:defRPr>
            </a:lvl7pPr>
            <a:lvl8pPr marL="0" marR="0" lvl="7" indent="0" algn="l" rtl="0">
              <a:spcBef>
                <a:spcPts val="0"/>
              </a:spcBef>
              <a:buNone/>
              <a:defRPr sz="1100" b="1" i="0" u="none" strike="noStrike" cap="none">
                <a:solidFill>
                  <a:schemeClr val="dk1"/>
                </a:solidFill>
                <a:latin typeface="Arial"/>
                <a:ea typeface="Arial"/>
                <a:cs typeface="Arial"/>
                <a:sym typeface="Arial"/>
              </a:defRPr>
            </a:lvl8pPr>
            <a:lvl9pPr marL="0" marR="0" lvl="8" indent="0" algn="l" rtl="0">
              <a:spcBef>
                <a:spcPts val="0"/>
              </a:spcBef>
              <a:buNone/>
              <a:defRPr sz="1100" b="1"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pic>
        <p:nvPicPr>
          <p:cNvPr id="14" name="Google Shape;14;p8" descr="Logo ProCure"/>
          <p:cNvPicPr preferRelativeResize="0"/>
          <p:nvPr/>
        </p:nvPicPr>
        <p:blipFill rotWithShape="1">
          <a:blip r:embed="rId15">
            <a:alphaModFix/>
          </a:blip>
          <a:srcRect/>
          <a:stretch/>
        </p:blipFill>
        <p:spPr>
          <a:xfrm>
            <a:off x="10419633" y="5890912"/>
            <a:ext cx="1307555" cy="71385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sv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sv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sv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
          <p:cNvSpPr txBox="1">
            <a:spLocks noGrp="1"/>
          </p:cNvSpPr>
          <p:nvPr>
            <p:ph type="ctrTitle"/>
          </p:nvPr>
        </p:nvSpPr>
        <p:spPr>
          <a:xfrm>
            <a:off x="2768600" y="899525"/>
            <a:ext cx="8909100" cy="2765400"/>
          </a:xfrm>
          <a:prstGeom prst="rect">
            <a:avLst/>
          </a:prstGeom>
          <a:noFill/>
          <a:ln>
            <a:noFill/>
          </a:ln>
        </p:spPr>
        <p:txBody>
          <a:bodyPr spcFirstLastPara="1" wrap="square" lIns="0" tIns="0" rIns="0" bIns="0" anchor="b" anchorCtr="0">
            <a:noAutofit/>
          </a:bodyPr>
          <a:lstStyle/>
          <a:p>
            <a:pPr marL="0" marR="0" lvl="0" indent="0" algn="l" rtl="0">
              <a:lnSpc>
                <a:spcPct val="115000"/>
              </a:lnSpc>
              <a:spcBef>
                <a:spcPts val="0"/>
              </a:spcBef>
              <a:spcAft>
                <a:spcPts val="0"/>
              </a:spcAft>
              <a:buClr>
                <a:srgbClr val="3F3F3F"/>
              </a:buClr>
              <a:buSzPts val="6000"/>
              <a:buFont typeface="Play"/>
              <a:buNone/>
            </a:pPr>
            <a:r>
              <a:rPr lang="de-DE" dirty="0" err="1">
                <a:latin typeface="Aptos Serif" panose="02020604070405020304" pitchFamily="18" charset="0"/>
                <a:cs typeface="Aptos Serif" panose="02020604070405020304" pitchFamily="18" charset="0"/>
              </a:rPr>
              <a:t>Warum es wichtig ist</a:t>
            </a:r>
            <a:r>
              <a:rPr lang="de-DE" b="1" i="0" u="none" strike="noStrike" cap="none" dirty="0">
                <a:solidFill>
                  <a:srgbClr val="3F3F3F"/>
                </a:solidFill>
                <a:latin typeface="Aptos Serif" panose="02020604070405020304" pitchFamily="18" charset="0"/>
                <a:cs typeface="Aptos Serif" panose="02020604070405020304" pitchFamily="18" charset="0"/>
                <a:sym typeface="Play"/>
              </a:rPr>
              <a:t>: </a:t>
            </a:r>
            <a:endParaRPr b="1" i="0" u="none" strike="noStrike" cap="none" dirty="0">
              <a:solidFill>
                <a:srgbClr val="3F3F3F"/>
              </a:solidFill>
              <a:latin typeface="Aptos Serif" panose="02020604070405020304" pitchFamily="18" charset="0"/>
              <a:cs typeface="Aptos Serif" panose="02020604070405020304" pitchFamily="18" charset="0"/>
              <a:sym typeface="Play"/>
            </a:endParaRPr>
          </a:p>
          <a:p>
            <a:pPr marL="0" marR="0" lvl="0" indent="0" algn="l" rtl="0">
              <a:lnSpc>
                <a:spcPct val="115000"/>
              </a:lnSpc>
              <a:spcBef>
                <a:spcPts val="0"/>
              </a:spcBef>
              <a:spcAft>
                <a:spcPts val="0"/>
              </a:spcAft>
              <a:buClr>
                <a:srgbClr val="3F3F3F"/>
              </a:buClr>
              <a:buSzPts val="6000"/>
              <a:buFont typeface="Play"/>
              <a:buNone/>
            </a:pPr>
            <a:r>
              <a:rPr lang="de-DE" sz="4400" b="1" i="0" u="none" strike="noStrike" cap="none" dirty="0" err="1">
                <a:solidFill>
                  <a:srgbClr val="3F3F3F"/>
                </a:solidFill>
                <a:latin typeface="Aptos Serif" panose="02020604070405020304" pitchFamily="18" charset="0"/>
                <a:cs typeface="Aptos Serif" panose="02020604070405020304" pitchFamily="18" charset="0"/>
                <a:sym typeface="Play"/>
              </a:rPr>
              <a:t>Nachhaltige Beschaffung für </a:t>
            </a:r>
            <a:r>
              <a:rPr lang="de-DE" sz="4400" b="1" i="0" u="none" strike="noStrike" cap="none" dirty="0">
                <a:solidFill>
                  <a:srgbClr val="3F3F3F"/>
                </a:solidFill>
                <a:latin typeface="Aptos Serif" panose="02020604070405020304" pitchFamily="18" charset="0"/>
                <a:cs typeface="Aptos Serif" panose="02020604070405020304" pitchFamily="18" charset="0"/>
                <a:sym typeface="Play"/>
              </a:rPr>
              <a:t>kleine </a:t>
            </a:r>
            <a:r>
              <a:rPr lang="de-DE" sz="4400" b="1" i="0" u="none" strike="noStrike" cap="none" dirty="0" err="1">
                <a:solidFill>
                  <a:srgbClr val="3F3F3F"/>
                </a:solidFill>
                <a:latin typeface="Aptos Serif" panose="02020604070405020304" pitchFamily="18" charset="0"/>
                <a:cs typeface="Aptos Serif" panose="02020604070405020304" pitchFamily="18" charset="0"/>
                <a:sym typeface="Play"/>
              </a:rPr>
              <a:t>Gemeinden</a:t>
            </a:r>
            <a:r>
              <a:rPr lang="de-DE" sz="4400" b="1" i="0" u="none" strike="noStrike" cap="none" dirty="0">
                <a:solidFill>
                  <a:srgbClr val="3F3F3F"/>
                </a:solidFill>
                <a:latin typeface="Aptos Serif" panose="02020604070405020304" pitchFamily="18" charset="0"/>
                <a:cs typeface="Aptos Serif" panose="02020604070405020304" pitchFamily="18" charset="0"/>
                <a:sym typeface="Play"/>
              </a:rPr>
              <a:t> </a:t>
            </a:r>
            <a:endParaRPr sz="4400" b="1" i="0" u="none" strike="noStrike" cap="none" dirty="0">
              <a:solidFill>
                <a:srgbClr val="3F3F3F"/>
              </a:solidFill>
              <a:latin typeface="Aptos Serif" panose="02020604070405020304" pitchFamily="18" charset="0"/>
              <a:cs typeface="Aptos Serif" panose="02020604070405020304" pitchFamily="18" charset="0"/>
              <a:sym typeface="Play"/>
            </a:endParaRPr>
          </a:p>
        </p:txBody>
      </p:sp>
      <p:pic>
        <p:nvPicPr>
          <p:cNvPr id="119" name="Google Shape;119;p1" descr="Ein Bild, das Text, Schrift, Screenshot, Grafiken enthält.&#10;&#10;Automatisch generierte Beschreibung"/>
          <p:cNvPicPr preferRelativeResize="0"/>
          <p:nvPr/>
        </p:nvPicPr>
        <p:blipFill rotWithShape="1">
          <a:blip r:embed="rId3">
            <a:alphaModFix/>
          </a:blip>
          <a:srcRect/>
          <a:stretch/>
        </p:blipFill>
        <p:spPr>
          <a:xfrm>
            <a:off x="6403951" y="4872998"/>
            <a:ext cx="5273749" cy="1904297"/>
          </a:xfrm>
          <a:prstGeom prst="rect">
            <a:avLst/>
          </a:prstGeom>
          <a:noFill/>
          <a:ln>
            <a:noFill/>
          </a:ln>
        </p:spPr>
      </p:pic>
      <p:pic>
        <p:nvPicPr>
          <p:cNvPr id="120" name="Google Shape;120;p1" descr="Ein Bild, das Text, Schrift, Electric Blue (Farbe), Symbol enthält.&#10;&#10;Automatisch generierte Beschreibung"/>
          <p:cNvPicPr preferRelativeResize="0"/>
          <p:nvPr/>
        </p:nvPicPr>
        <p:blipFill rotWithShape="1">
          <a:blip r:embed="rId4">
            <a:alphaModFix/>
          </a:blip>
          <a:srcRect/>
          <a:stretch/>
        </p:blipFill>
        <p:spPr>
          <a:xfrm>
            <a:off x="3554681" y="6196971"/>
            <a:ext cx="2768600" cy="580324"/>
          </a:xfrm>
          <a:prstGeom prst="rect">
            <a:avLst/>
          </a:prstGeom>
          <a:noFill/>
          <a:ln>
            <a:noFill/>
          </a:ln>
        </p:spPr>
      </p:pic>
      <p:sp>
        <p:nvSpPr>
          <p:cNvPr id="121" name="Google Shape;121;p1"/>
          <p:cNvSpPr txBox="1"/>
          <p:nvPr/>
        </p:nvSpPr>
        <p:spPr>
          <a:xfrm>
            <a:off x="0" y="6133210"/>
            <a:ext cx="3554681" cy="70784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800" b="0" i="0" u="none" strike="noStrike" cap="none" dirty="0">
                <a:solidFill>
                  <a:schemeClr val="lt1"/>
                </a:solidFill>
                <a:latin typeface="Arial"/>
                <a:ea typeface="Arial"/>
                <a:cs typeface="Arial"/>
                <a:sym typeface="Arial"/>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verantwortlich gemacht werden.</a:t>
            </a:r>
            <a:endParaRPr sz="800" dirty="0">
              <a:solidFill>
                <a:schemeClr val="lt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
          <p:cNvSpPr/>
          <p:nvPr/>
        </p:nvSpPr>
        <p:spPr>
          <a:xfrm>
            <a:off x="147117" y="231275"/>
            <a:ext cx="2911393" cy="2077144"/>
          </a:xfrm>
          <a:prstGeom prst="wedgeEllipseCallout">
            <a:avLst>
              <a:gd name="adj1" fmla="val -20833"/>
              <a:gd name="adj2" fmla="val 62500"/>
            </a:avLst>
          </a:prstGeom>
          <a:solidFill>
            <a:schemeClr val="lt2"/>
          </a:solidFill>
          <a:ln w="12700" cap="flat" cmpd="sng">
            <a:solidFill>
              <a:srgbClr val="0043B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it-IT" sz="2000" b="1" dirty="0">
              <a:solidFill>
                <a:srgbClr val="F0F8FC"/>
              </a:solidFill>
              <a:latin typeface="Aptos" panose="020B0004020202020204" pitchFamily="34" charset="0"/>
              <a:sym typeface="Arial"/>
            </a:endParaRPr>
          </a:p>
          <a:p>
            <a:pPr marL="0" marR="0" lvl="0" indent="0" algn="ctr" rtl="0">
              <a:spcBef>
                <a:spcPts val="0"/>
              </a:spcBef>
              <a:spcAft>
                <a:spcPts val="0"/>
              </a:spcAft>
              <a:buNone/>
            </a:pPr>
            <a:r>
              <a:rPr lang="it-IT" sz="2000" b="1" dirty="0" err="1">
                <a:solidFill>
                  <a:srgbClr val="F0F8FC"/>
                </a:solidFill>
                <a:latin typeface="Aptos" panose="020B0004020202020204" pitchFamily="34" charset="0"/>
                <a:sym typeface="Arial"/>
              </a:rPr>
              <a:t>Öffentliche</a:t>
            </a:r>
            <a:r>
              <a:rPr lang="it-IT" sz="2000" b="1" dirty="0">
                <a:solidFill>
                  <a:srgbClr val="F0F8FC"/>
                </a:solidFill>
                <a:latin typeface="Aptos" panose="020B0004020202020204" pitchFamily="34" charset="0"/>
                <a:sym typeface="Arial"/>
              </a:rPr>
              <a:t> Ausgaben </a:t>
            </a:r>
            <a:r>
              <a:rPr lang="it-IT" sz="2000" b="1" dirty="0" err="1">
                <a:solidFill>
                  <a:srgbClr val="F0F8FC"/>
                </a:solidFill>
                <a:latin typeface="Aptos" panose="020B0004020202020204" pitchFamily="34" charset="0"/>
                <a:sym typeface="Arial"/>
              </a:rPr>
              <a:t>als</a:t>
            </a:r>
            <a:r>
              <a:rPr lang="it-IT" sz="2000" b="1" dirty="0">
                <a:solidFill>
                  <a:srgbClr val="F0F8FC"/>
                </a:solidFill>
                <a:latin typeface="Aptos" panose="020B0004020202020204" pitchFamily="34" charset="0"/>
                <a:sym typeface="Arial"/>
              </a:rPr>
              <a:t> Hebel für </a:t>
            </a:r>
            <a:r>
              <a:rPr lang="it-IT" sz="2000" b="1" dirty="0" err="1">
                <a:solidFill>
                  <a:srgbClr val="F0F8FC"/>
                </a:solidFill>
                <a:latin typeface="Aptos" panose="020B0004020202020204" pitchFamily="34" charset="0"/>
                <a:sym typeface="Arial"/>
              </a:rPr>
              <a:t>Veränderungen</a:t>
            </a:r>
            <a:endParaRPr sz="2000" b="1" dirty="0">
              <a:latin typeface="Aptos" panose="020B0004020202020204" pitchFamily="34" charset="0"/>
            </a:endParaRPr>
          </a:p>
          <a:p>
            <a:pPr marL="0" marR="0" lvl="0" indent="0" algn="ctr" rtl="0">
              <a:spcBef>
                <a:spcPts val="0"/>
              </a:spcBef>
              <a:spcAft>
                <a:spcPts val="0"/>
              </a:spcAft>
              <a:buNone/>
            </a:pPr>
            <a:endParaRPr sz="2400" b="1" dirty="0">
              <a:solidFill>
                <a:srgbClr val="F0F8FC"/>
              </a:solidFill>
              <a:latin typeface="Aptos" panose="020B0004020202020204" pitchFamily="34" charset="0"/>
              <a:sym typeface="Arial"/>
            </a:endParaRPr>
          </a:p>
        </p:txBody>
      </p:sp>
      <p:sp>
        <p:nvSpPr>
          <p:cNvPr id="2" name="CasellaDiTesto 1">
            <a:extLst>
              <a:ext uri="{FF2B5EF4-FFF2-40B4-BE49-F238E27FC236}">
                <a16:creationId xmlns:a16="http://schemas.microsoft.com/office/drawing/2014/main" id="{6FD71EEA-678C-E0E7-638A-F1D8DF3E8B0E}"/>
              </a:ext>
            </a:extLst>
          </p:cNvPr>
          <p:cNvSpPr txBox="1"/>
          <p:nvPr/>
        </p:nvSpPr>
        <p:spPr>
          <a:xfrm>
            <a:off x="2946400" y="1867999"/>
            <a:ext cx="7112000" cy="2308324"/>
          </a:xfrm>
          <a:prstGeom prst="rect">
            <a:avLst/>
          </a:prstGeom>
          <a:noFill/>
        </p:spPr>
        <p:txBody>
          <a:bodyPr wrap="square" rtlCol="0">
            <a:spAutoFit/>
          </a:bodyPr>
          <a:lstStyle/>
          <a:p>
            <a:r>
              <a:rPr lang="en-US" sz="2400" dirty="0">
                <a:latin typeface="Aptos" panose="020B0004020202020204" pitchFamily="34" charset="0"/>
              </a:rPr>
              <a:t>Für kleine Gemeinden ist nachhaltige Beschaffung keine Einschränkung, sondern ein </a:t>
            </a:r>
            <a:r>
              <a:rPr lang="en-US" sz="2400" b="1" dirty="0">
                <a:latin typeface="Aptos" panose="020B0004020202020204" pitchFamily="34" charset="0"/>
              </a:rPr>
              <a:t>integraler Hebel für die lokale Entwicklung</a:t>
            </a:r>
            <a:r>
              <a:rPr lang="en-US" sz="2400" dirty="0">
                <a:latin typeface="Aptos" panose="020B0004020202020204" pitchFamily="34" charset="0"/>
              </a:rPr>
              <a:t>. </a:t>
            </a:r>
          </a:p>
          <a:p>
            <a:endParaRPr lang="en-US" sz="2400" dirty="0">
              <a:latin typeface="Aptos" panose="020B0004020202020204" pitchFamily="34" charset="0"/>
            </a:endParaRPr>
          </a:p>
          <a:p>
            <a:r>
              <a:rPr lang="en-US" sz="2400" dirty="0">
                <a:latin typeface="Aptos" panose="020B0004020202020204" pitchFamily="34" charset="0"/>
              </a:rPr>
              <a:t>Sie verbinden drei strategische Dimensionen miteinander:</a:t>
            </a:r>
          </a:p>
        </p:txBody>
      </p:sp>
      <p:graphicFrame>
        <p:nvGraphicFramePr>
          <p:cNvPr id="3" name="Diagramma 2">
            <a:extLst>
              <a:ext uri="{FF2B5EF4-FFF2-40B4-BE49-F238E27FC236}">
                <a16:creationId xmlns:a16="http://schemas.microsoft.com/office/drawing/2014/main" id="{36920CE7-7210-96A1-2109-FAD3308042FE}"/>
              </a:ext>
            </a:extLst>
          </p:cNvPr>
          <p:cNvGraphicFramePr/>
          <p:nvPr>
            <p:extLst>
              <p:ext uri="{D42A27DB-BD31-4B8C-83A1-F6EECF244321}">
                <p14:modId xmlns:p14="http://schemas.microsoft.com/office/powerpoint/2010/main" val="3165121004"/>
              </p:ext>
            </p:extLst>
          </p:nvPr>
        </p:nvGraphicFramePr>
        <p:xfrm>
          <a:off x="2133600" y="2562979"/>
          <a:ext cx="8186057" cy="4524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7379AB-B589-1F9F-5BE7-02FC6AA992B6}"/>
              </a:ext>
            </a:extLst>
          </p:cNvPr>
          <p:cNvSpPr>
            <a:spLocks noGrp="1"/>
          </p:cNvSpPr>
          <p:nvPr>
            <p:ph type="title"/>
          </p:nvPr>
        </p:nvSpPr>
        <p:spPr/>
        <p:txBody>
          <a:bodyPr/>
          <a:lstStyle/>
          <a:p>
            <a:r>
              <a:rPr lang="it-IT" dirty="0" err="1">
                <a:latin typeface="Aptos Serif" panose="02020604070405020304" pitchFamily="18" charset="0"/>
                <a:cs typeface="Aptos Serif" panose="02020604070405020304" pitchFamily="18" charset="0"/>
              </a:rPr>
              <a:t>Beispiel</a:t>
            </a:r>
            <a:r>
              <a:rPr lang="it-IT" dirty="0">
                <a:latin typeface="Aptos Serif" panose="02020604070405020304" pitchFamily="18" charset="0"/>
                <a:cs typeface="Aptos Serif" panose="02020604070405020304" pitchFamily="18" charset="0"/>
              </a:rPr>
              <a:t> </a:t>
            </a:r>
            <a:r>
              <a:rPr lang="it-IT" dirty="0" err="1">
                <a:latin typeface="Aptos Serif" panose="02020604070405020304" pitchFamily="18" charset="0"/>
                <a:cs typeface="Aptos Serif" panose="02020604070405020304" pitchFamily="18" charset="0"/>
              </a:rPr>
              <a:t>Wirtschaft</a:t>
            </a:r>
            <a:r>
              <a:rPr lang="it-IT" dirty="0">
                <a:latin typeface="Aptos Serif" panose="02020604070405020304" pitchFamily="18" charset="0"/>
                <a:cs typeface="Aptos Serif" panose="02020604070405020304" pitchFamily="18" charset="0"/>
              </a:rPr>
              <a:t>:</a:t>
            </a:r>
          </a:p>
        </p:txBody>
      </p:sp>
      <p:sp>
        <p:nvSpPr>
          <p:cNvPr id="3" name="Segnaposto testo 2">
            <a:extLst>
              <a:ext uri="{FF2B5EF4-FFF2-40B4-BE49-F238E27FC236}">
                <a16:creationId xmlns:a16="http://schemas.microsoft.com/office/drawing/2014/main" id="{7C224470-BBC9-E6D8-5A3D-2489DF7273B9}"/>
              </a:ext>
            </a:extLst>
          </p:cNvPr>
          <p:cNvSpPr>
            <a:spLocks noGrp="1"/>
          </p:cNvSpPr>
          <p:nvPr>
            <p:ph type="body" idx="1"/>
          </p:nvPr>
        </p:nvSpPr>
        <p:spPr>
          <a:xfrm>
            <a:off x="2586445" y="1828387"/>
            <a:ext cx="7847512" cy="4373201"/>
          </a:xfrm>
        </p:spPr>
        <p:txBody>
          <a:bodyPr>
            <a:noAutofit/>
          </a:bodyPr>
          <a:lstStyle/>
          <a:p>
            <a:r>
              <a:rPr lang="en-US" sz="2800" b="0" dirty="0">
                <a:latin typeface="Aptos" panose="020B0004020202020204" pitchFamily="34" charset="0"/>
              </a:rPr>
              <a:t>In kleinen Gemeinden, in denen Maßnahmen nur einen geringen wirtschaftlichen Umfang haben, sind die </a:t>
            </a:r>
            <a:r>
              <a:rPr lang="en-US" sz="2800" b="0" dirty="0" err="1">
                <a:latin typeface="Aptos" panose="020B0004020202020204" pitchFamily="34" charset="0"/>
              </a:rPr>
              <a:t>Auswirkungen</a:t>
            </a:r>
            <a:r>
              <a:rPr lang="en-US" sz="2800" b="0" dirty="0">
                <a:latin typeface="Aptos" panose="020B0004020202020204" pitchFamily="34" charset="0"/>
              </a:rPr>
              <a:t> </a:t>
            </a:r>
            <a:r>
              <a:rPr lang="en-US" sz="2800" b="0" dirty="0" err="1">
                <a:latin typeface="Aptos" panose="020B0004020202020204" pitchFamily="34" charset="0"/>
              </a:rPr>
              <a:t>multiplikativ</a:t>
            </a:r>
            <a:r>
              <a:rPr lang="en-US" sz="2800" b="0" dirty="0">
                <a:latin typeface="Aptos" panose="020B0004020202020204" pitchFamily="34" charset="0"/>
              </a:rPr>
              <a:t>:</a:t>
            </a:r>
          </a:p>
          <a:p>
            <a:r>
              <a:rPr lang="en-US" sz="2800" dirty="0">
                <a:latin typeface="Aptos" panose="020B0004020202020204" pitchFamily="34" charset="0"/>
              </a:rPr>
              <a:t>Eine kommunale Ausschreibung im Wert von 100.000 Euro zur Umrüstung der öffentlichen Beleuchtung auf LEDs und intelligente Sensoren kann den Energieverbrauch um 60 % senken und lokale Anlagenbauunternehmen dazu anregen, </a:t>
            </a:r>
            <a:r>
              <a:rPr lang="en-US" sz="2800" dirty="0" err="1">
                <a:latin typeface="Aptos" panose="020B0004020202020204" pitchFamily="34" charset="0"/>
              </a:rPr>
              <a:t>sich </a:t>
            </a:r>
            <a:r>
              <a:rPr lang="en-US" sz="2800" dirty="0">
                <a:latin typeface="Aptos" panose="020B0004020202020204" pitchFamily="34" charset="0"/>
              </a:rPr>
              <a:t>auf grüne Technologien </a:t>
            </a:r>
            <a:r>
              <a:rPr lang="en-US" sz="2800" dirty="0" err="1">
                <a:latin typeface="Aptos" panose="020B0004020202020204" pitchFamily="34" charset="0"/>
              </a:rPr>
              <a:t>zu spezialisieren</a:t>
            </a:r>
            <a:r>
              <a:rPr lang="en-US" sz="2800" dirty="0">
                <a:latin typeface="Aptos" panose="020B0004020202020204" pitchFamily="34" charset="0"/>
              </a:rPr>
              <a:t>.</a:t>
            </a:r>
          </a:p>
          <a:p>
            <a:endParaRPr lang="it-IT" sz="2800" dirty="0">
              <a:latin typeface="Aptos" panose="020B0004020202020204" pitchFamily="34" charset="0"/>
            </a:endParaRPr>
          </a:p>
        </p:txBody>
      </p:sp>
      <p:pic>
        <p:nvPicPr>
          <p:cNvPr id="5" name="Elemento grafico 4" descr="Luci accese con riempimento a tinta unita">
            <a:extLst>
              <a:ext uri="{FF2B5EF4-FFF2-40B4-BE49-F238E27FC236}">
                <a16:creationId xmlns:a16="http://schemas.microsoft.com/office/drawing/2014/main" id="{B5BD8A8E-0F52-4BCA-163D-F3C4B9CF75C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433957" y="1832290"/>
            <a:ext cx="1165861" cy="1165861"/>
          </a:xfrm>
          <a:prstGeom prst="rect">
            <a:avLst/>
          </a:prstGeom>
        </p:spPr>
      </p:pic>
      <p:pic>
        <p:nvPicPr>
          <p:cNvPr id="7" name="Elemento grafico 6" descr="Lampione con riempimento a tinta unita">
            <a:extLst>
              <a:ext uri="{FF2B5EF4-FFF2-40B4-BE49-F238E27FC236}">
                <a16:creationId xmlns:a16="http://schemas.microsoft.com/office/drawing/2014/main" id="{2E0A6744-853C-F33D-0F6F-EEE7CB0C88B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4360" y="4823238"/>
            <a:ext cx="1329368" cy="1329368"/>
          </a:xfrm>
          <a:prstGeom prst="rect">
            <a:avLst/>
          </a:prstGeom>
        </p:spPr>
      </p:pic>
    </p:spTree>
    <p:extLst>
      <p:ext uri="{BB962C8B-B14F-4D97-AF65-F5344CB8AC3E}">
        <p14:creationId xmlns:p14="http://schemas.microsoft.com/office/powerpoint/2010/main" val="1132098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24EBF7-B585-97BB-27B2-9367B9B6C699}"/>
              </a:ext>
            </a:extLst>
          </p:cNvPr>
          <p:cNvSpPr>
            <a:spLocks noGrp="1"/>
          </p:cNvSpPr>
          <p:nvPr>
            <p:ph type="title"/>
          </p:nvPr>
        </p:nvSpPr>
        <p:spPr>
          <a:xfrm>
            <a:off x="529046" y="-332943"/>
            <a:ext cx="6787747" cy="1593507"/>
          </a:xfrm>
        </p:spPr>
        <p:txBody>
          <a:bodyPr/>
          <a:lstStyle/>
          <a:p>
            <a:r>
              <a:rPr lang="it-IT" dirty="0" err="1">
                <a:latin typeface="Aptos Serif" panose="02020604070405020304" pitchFamily="18" charset="0"/>
                <a:cs typeface="Aptos Serif" panose="02020604070405020304" pitchFamily="18" charset="0"/>
              </a:rPr>
              <a:t>Beispiel</a:t>
            </a:r>
            <a:r>
              <a:rPr lang="it-IT" dirty="0">
                <a:latin typeface="Aptos Serif" panose="02020604070405020304" pitchFamily="18" charset="0"/>
                <a:cs typeface="Aptos Serif" panose="02020604070405020304" pitchFamily="18" charset="0"/>
              </a:rPr>
              <a:t> </a:t>
            </a:r>
            <a:r>
              <a:rPr lang="it-IT" dirty="0" err="1">
                <a:latin typeface="Aptos Serif" panose="02020604070405020304" pitchFamily="18" charset="0"/>
                <a:cs typeface="Aptos Serif" panose="02020604070405020304" pitchFamily="18" charset="0"/>
              </a:rPr>
              <a:t>Umwelt</a:t>
            </a:r>
            <a:endParaRPr lang="it-IT" dirty="0">
              <a:latin typeface="Aptos Serif" panose="02020604070405020304" pitchFamily="18" charset="0"/>
              <a:cs typeface="Aptos Serif" panose="02020604070405020304" pitchFamily="18" charset="0"/>
            </a:endParaRPr>
          </a:p>
        </p:txBody>
      </p:sp>
      <p:sp>
        <p:nvSpPr>
          <p:cNvPr id="3" name="Segnaposto testo 2">
            <a:extLst>
              <a:ext uri="{FF2B5EF4-FFF2-40B4-BE49-F238E27FC236}">
                <a16:creationId xmlns:a16="http://schemas.microsoft.com/office/drawing/2014/main" id="{B9BF3BEC-AA3F-3265-6A2E-05F6434C45BC}"/>
              </a:ext>
            </a:extLst>
          </p:cNvPr>
          <p:cNvSpPr>
            <a:spLocks noGrp="1"/>
          </p:cNvSpPr>
          <p:nvPr>
            <p:ph type="body" idx="1"/>
          </p:nvPr>
        </p:nvSpPr>
        <p:spPr>
          <a:xfrm>
            <a:off x="2531472" y="1521822"/>
            <a:ext cx="8346735" cy="4191027"/>
          </a:xfrm>
        </p:spPr>
        <p:txBody>
          <a:bodyPr>
            <a:noAutofit/>
          </a:bodyPr>
          <a:lstStyle/>
          <a:p>
            <a:r>
              <a:rPr lang="en-US" sz="2800" b="0" dirty="0">
                <a:latin typeface="Aptos" panose="020B0004020202020204" pitchFamily="34" charset="0"/>
              </a:rPr>
              <a:t>Die Einführung einer „grünen“ Beschaffung für die städtische Grünflächenpflege – mit elektrischen Maschinen, Kompostierung vor Ort und Verwendung von wiederaufbereitetem Wasser – reduziert nicht nur die CO₂-Emissionen, sondern auch die langfristigen Betriebskosten.</a:t>
            </a:r>
          </a:p>
          <a:p>
            <a:r>
              <a:rPr lang="en-US" sz="2800" dirty="0">
                <a:latin typeface="Aptos" panose="020B0004020202020204" pitchFamily="34" charset="0"/>
              </a:rPr>
              <a:t>Auf diese Weise wird der ökologische Wandel zu einem integralen Bestandteil des täglichen Managements öffentlicher Ausgaben.</a:t>
            </a:r>
          </a:p>
          <a:p>
            <a:endParaRPr lang="it-IT" sz="2800" dirty="0">
              <a:latin typeface="Aptos" panose="020B0004020202020204" pitchFamily="34" charset="0"/>
            </a:endParaRPr>
          </a:p>
        </p:txBody>
      </p:sp>
      <p:pic>
        <p:nvPicPr>
          <p:cNvPr id="5" name="Elemento grafico 4" descr="Scena di pioggia con riempimento a tinta unita">
            <a:extLst>
              <a:ext uri="{FF2B5EF4-FFF2-40B4-BE49-F238E27FC236}">
                <a16:creationId xmlns:a16="http://schemas.microsoft.com/office/drawing/2014/main" id="{15B9D942-07DD-4FDD-563E-9227E0B83B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9046" y="4848509"/>
            <a:ext cx="1348740" cy="1348740"/>
          </a:xfrm>
          <a:prstGeom prst="rect">
            <a:avLst/>
          </a:prstGeom>
        </p:spPr>
      </p:pic>
      <p:pic>
        <p:nvPicPr>
          <p:cNvPr id="7" name="Elemento grafico 6" descr="Albero caducifoglio con riempimento a tinta unita">
            <a:extLst>
              <a:ext uri="{FF2B5EF4-FFF2-40B4-BE49-F238E27FC236}">
                <a16:creationId xmlns:a16="http://schemas.microsoft.com/office/drawing/2014/main" id="{899884E0-EAE5-1E0B-816F-215BD518DB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738435" y="1783079"/>
            <a:ext cx="1064399" cy="1064399"/>
          </a:xfrm>
          <a:prstGeom prst="rect">
            <a:avLst/>
          </a:prstGeom>
        </p:spPr>
      </p:pic>
    </p:spTree>
    <p:extLst>
      <p:ext uri="{BB962C8B-B14F-4D97-AF65-F5344CB8AC3E}">
        <p14:creationId xmlns:p14="http://schemas.microsoft.com/office/powerpoint/2010/main" val="2945069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C3C452-BFD6-C442-026E-1CE7F4CEC92F}"/>
              </a:ext>
            </a:extLst>
          </p:cNvPr>
          <p:cNvSpPr>
            <a:spLocks noGrp="1"/>
          </p:cNvSpPr>
          <p:nvPr>
            <p:ph type="title"/>
          </p:nvPr>
        </p:nvSpPr>
        <p:spPr/>
        <p:txBody>
          <a:bodyPr/>
          <a:lstStyle/>
          <a:p>
            <a:r>
              <a:rPr lang="it-IT" dirty="0" err="1">
                <a:latin typeface="Aptos Serif" panose="02020604070405020304" pitchFamily="18" charset="0"/>
                <a:cs typeface="Aptos Serif" panose="02020604070405020304" pitchFamily="18" charset="0"/>
              </a:rPr>
              <a:t>Beispiel</a:t>
            </a:r>
            <a:r>
              <a:rPr lang="it-IT" dirty="0">
                <a:latin typeface="Aptos Serif" panose="02020604070405020304" pitchFamily="18" charset="0"/>
                <a:cs typeface="Aptos Serif" panose="02020604070405020304" pitchFamily="18" charset="0"/>
              </a:rPr>
              <a:t> Governance</a:t>
            </a:r>
          </a:p>
        </p:txBody>
      </p:sp>
      <p:sp>
        <p:nvSpPr>
          <p:cNvPr id="3" name="Segnaposto testo 2">
            <a:extLst>
              <a:ext uri="{FF2B5EF4-FFF2-40B4-BE49-F238E27FC236}">
                <a16:creationId xmlns:a16="http://schemas.microsoft.com/office/drawing/2014/main" id="{C2A240EF-EF71-8A42-9A2C-061B2E00DCAD}"/>
              </a:ext>
            </a:extLst>
          </p:cNvPr>
          <p:cNvSpPr>
            <a:spLocks noGrp="1"/>
          </p:cNvSpPr>
          <p:nvPr>
            <p:ph type="body" idx="1"/>
          </p:nvPr>
        </p:nvSpPr>
        <p:spPr>
          <a:xfrm>
            <a:off x="1401535" y="1906361"/>
            <a:ext cx="10453009" cy="4559753"/>
          </a:xfrm>
        </p:spPr>
        <p:txBody>
          <a:bodyPr>
            <a:noAutofit/>
          </a:bodyPr>
          <a:lstStyle/>
          <a:p>
            <a:r>
              <a:rPr lang="en-US" b="0" dirty="0">
                <a:latin typeface="Aptos" panose="020B0004020202020204" pitchFamily="34" charset="0"/>
              </a:rPr>
              <a:t>Für kleine Gemeinden bedeutet die Anwendung von Nachhaltigkeitskriterien bei öffentlichen Ausgaben auch eine Stärkung der Qualität der lokalen Governance, eine Verringerung von Risiken und eine Erhöhung der Transparenz.</a:t>
            </a:r>
            <a:br>
              <a:rPr lang="en-US" dirty="0">
                <a:latin typeface="Aptos" panose="020B0004020202020204" pitchFamily="34" charset="0"/>
              </a:rPr>
            </a:br>
            <a:endParaRPr lang="en-US" dirty="0">
              <a:latin typeface="Aptos" panose="020B0004020202020204" pitchFamily="34" charset="0"/>
            </a:endParaRPr>
          </a:p>
          <a:p>
            <a:r>
              <a:rPr lang="en-US" dirty="0">
                <a:latin typeface="Aptos" panose="020B0004020202020204" pitchFamily="34" charset="0"/>
              </a:rPr>
              <a:t>Durch die Einführung eines internen Kontrollsystems für Gemeinden und Schulungen zu GPP (Green Public Procurement, umweltorientierte öffentliche Beschaffung) für alle Beamten werden formale Fehler und Streitigkeiten im Einklang mit europäischen und nationalen Vorschriften reduziert.</a:t>
            </a:r>
          </a:p>
          <a:p>
            <a:r>
              <a:rPr lang="en-US" dirty="0">
                <a:latin typeface="Aptos" panose="020B0004020202020204" pitchFamily="34" charset="0"/>
              </a:rPr>
              <a:t>Wenn eine Verwaltung die Übereinstimmung zwischen Grundsätzen und Handlungen unter Beweis stellt, stärkt sie ihre Legitimität und institutionelle Glaubwürdigkeit.</a:t>
            </a:r>
          </a:p>
          <a:p>
            <a:endParaRPr lang="it-IT" dirty="0">
              <a:latin typeface="Aptos" panose="020B0004020202020204" pitchFamily="34" charset="0"/>
            </a:endParaRPr>
          </a:p>
        </p:txBody>
      </p:sp>
      <p:pic>
        <p:nvPicPr>
          <p:cNvPr id="5" name="Elemento grafico 4" descr="Foglia con riempimento a tinta unita">
            <a:extLst>
              <a:ext uri="{FF2B5EF4-FFF2-40B4-BE49-F238E27FC236}">
                <a16:creationId xmlns:a16="http://schemas.microsoft.com/office/drawing/2014/main" id="{BA9B2C6E-99DD-0575-04CC-B132E23CA0D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790465" y="1560739"/>
            <a:ext cx="1064079" cy="1064079"/>
          </a:xfrm>
          <a:prstGeom prst="rect">
            <a:avLst/>
          </a:prstGeom>
        </p:spPr>
      </p:pic>
      <p:pic>
        <p:nvPicPr>
          <p:cNvPr id="7" name="Elemento grafico 6" descr="Pianta con riempimento a tinta unita">
            <a:extLst>
              <a:ext uri="{FF2B5EF4-FFF2-40B4-BE49-F238E27FC236}">
                <a16:creationId xmlns:a16="http://schemas.microsoft.com/office/drawing/2014/main" id="{8C9CC190-3599-9A99-0DA8-94D705B33EC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7160" y="5339442"/>
            <a:ext cx="1126671" cy="1126671"/>
          </a:xfrm>
          <a:prstGeom prst="rect">
            <a:avLst/>
          </a:prstGeom>
        </p:spPr>
      </p:pic>
    </p:spTree>
    <p:extLst>
      <p:ext uri="{BB962C8B-B14F-4D97-AF65-F5344CB8AC3E}">
        <p14:creationId xmlns:p14="http://schemas.microsoft.com/office/powerpoint/2010/main" val="1825373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3"/>
          <p:cNvSpPr/>
          <p:nvPr/>
        </p:nvSpPr>
        <p:spPr>
          <a:xfrm>
            <a:off x="552886" y="551895"/>
            <a:ext cx="2817713" cy="1877606"/>
          </a:xfrm>
          <a:prstGeom prst="wedgeEllipseCallout">
            <a:avLst>
              <a:gd name="adj1" fmla="val -20833"/>
              <a:gd name="adj2" fmla="val 62500"/>
            </a:avLst>
          </a:prstGeom>
          <a:solidFill>
            <a:schemeClr val="lt2"/>
          </a:solidFill>
          <a:ln w="12700" cap="flat" cmpd="sng">
            <a:solidFill>
              <a:srgbClr val="0043B5"/>
            </a:solidFill>
            <a:prstDash val="solid"/>
            <a:miter lim="800000"/>
            <a:headEnd type="none" w="sm" len="sm"/>
            <a:tailEnd type="none" w="sm" len="sm"/>
          </a:ln>
        </p:spPr>
        <p:txBody>
          <a:bodyPr spcFirstLastPara="1" wrap="square" lIns="91425" tIns="45700" rIns="91425" bIns="45700" anchor="ctr" anchorCtr="0">
            <a:noAutofit/>
          </a:bodyPr>
          <a:lstStyle/>
          <a:p>
            <a:r>
              <a:rPr lang="it-IT" sz="2400" b="1" dirty="0" err="1">
                <a:solidFill>
                  <a:schemeClr val="bg1"/>
                </a:solidFill>
                <a:latin typeface="Aptos" panose="020B0004020202020204" pitchFamily="34" charset="0"/>
              </a:rPr>
              <a:t>Lokale</a:t>
            </a:r>
            <a:r>
              <a:rPr lang="it-IT" sz="2400" b="1" dirty="0">
                <a:solidFill>
                  <a:schemeClr val="bg1"/>
                </a:solidFill>
                <a:latin typeface="Aptos" panose="020B0004020202020204" pitchFamily="34" charset="0"/>
              </a:rPr>
              <a:t> </a:t>
            </a:r>
            <a:r>
              <a:rPr lang="it-IT" sz="2400" b="1" dirty="0" err="1">
                <a:solidFill>
                  <a:schemeClr val="bg1"/>
                </a:solidFill>
                <a:latin typeface="Aptos" panose="020B0004020202020204" pitchFamily="34" charset="0"/>
              </a:rPr>
              <a:t>Wirtschafts-förderung</a:t>
            </a:r>
            <a:endParaRPr lang="it-IT" sz="2400" b="1" dirty="0">
              <a:solidFill>
                <a:schemeClr val="bg1"/>
              </a:solidFill>
              <a:effectLst/>
              <a:latin typeface="Aptos" panose="020B0004020202020204" pitchFamily="34" charset="0"/>
            </a:endParaRPr>
          </a:p>
        </p:txBody>
      </p:sp>
      <p:sp>
        <p:nvSpPr>
          <p:cNvPr id="135" name="Google Shape;135;p3"/>
          <p:cNvSpPr/>
          <p:nvPr/>
        </p:nvSpPr>
        <p:spPr>
          <a:xfrm>
            <a:off x="2204357" y="2429501"/>
            <a:ext cx="5672205" cy="3657119"/>
          </a:xfrm>
          <a:prstGeom prst="wedgeEllipseCallout">
            <a:avLst>
              <a:gd name="adj1" fmla="val 30674"/>
              <a:gd name="adj2" fmla="val 61908"/>
            </a:avLst>
          </a:prstGeom>
          <a:solidFill>
            <a:schemeClr val="accent4"/>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en-US" sz="1800" dirty="0">
                <a:solidFill>
                  <a:schemeClr val="bg1"/>
                </a:solidFill>
                <a:latin typeface="Aptos" panose="020B0004020202020204" pitchFamily="34" charset="0"/>
              </a:rPr>
              <a:t>Nachhaltige Beschaffung </a:t>
            </a:r>
            <a:r>
              <a:rPr lang="en-US" sz="1800" dirty="0" err="1">
                <a:solidFill>
                  <a:schemeClr val="bg1"/>
                </a:solidFill>
                <a:latin typeface="Aptos" panose="020B0004020202020204" pitchFamily="34" charset="0"/>
              </a:rPr>
              <a:t>legt</a:t>
            </a:r>
            <a:r>
              <a:rPr lang="en-US" sz="1800" dirty="0">
                <a:solidFill>
                  <a:schemeClr val="bg1"/>
                </a:solidFill>
                <a:latin typeface="Aptos" panose="020B0004020202020204" pitchFamily="34" charset="0"/>
              </a:rPr>
              <a:t> häufig </a:t>
            </a:r>
            <a:r>
              <a:rPr lang="en-US" sz="1800" dirty="0" err="1">
                <a:solidFill>
                  <a:schemeClr val="bg1"/>
                </a:solidFill>
                <a:latin typeface="Aptos" panose="020B0004020202020204" pitchFamily="34" charset="0"/>
              </a:rPr>
              <a:t>Wert auf </a:t>
            </a:r>
            <a:r>
              <a:rPr lang="en-US" sz="1800" dirty="0">
                <a:solidFill>
                  <a:schemeClr val="bg1"/>
                </a:solidFill>
                <a:latin typeface="Aptos" panose="020B0004020202020204" pitchFamily="34" charset="0"/>
              </a:rPr>
              <a:t>die Beschaffung bei lokalen Lieferanten, was zur Belebung der lokalen Wirtschaft beiträgt. Durch die Unterstützung kleiner Unternehmen und lokaler Produzenten können Kommunen Arbeitsplätze schaffen, das lokale Unternehmertum fördern und finanzielle Ressourcen innerhalb der Kommune halten. </a:t>
            </a:r>
            <a:endParaRPr sz="1800" dirty="0">
              <a:solidFill>
                <a:schemeClr val="bg1"/>
              </a:solidFill>
              <a:latin typeface="Aptos" panose="020B0004020202020204" pitchFamily="34" charset="0"/>
              <a:sym typeface="Arial"/>
            </a:endParaRPr>
          </a:p>
        </p:txBody>
      </p:sp>
      <p:sp>
        <p:nvSpPr>
          <p:cNvPr id="136" name="Google Shape;136;p3"/>
          <p:cNvSpPr/>
          <p:nvPr/>
        </p:nvSpPr>
        <p:spPr>
          <a:xfrm>
            <a:off x="6645273" y="529211"/>
            <a:ext cx="5157127" cy="2899789"/>
          </a:xfrm>
          <a:prstGeom prst="wedgeEllipseCallout">
            <a:avLst>
              <a:gd name="adj1" fmla="val 30674"/>
              <a:gd name="adj2" fmla="val 61908"/>
            </a:avLst>
          </a:prstGeom>
          <a:solidFill>
            <a:srgbClr val="87C3CD"/>
          </a:solidFill>
          <a:ln w="12700" cap="flat" cmpd="sng">
            <a:solidFill>
              <a:srgbClr val="DBE8FF"/>
            </a:solidFill>
            <a:prstDash val="solid"/>
            <a:miter lim="800000"/>
            <a:headEnd type="none" w="sm" len="sm"/>
            <a:tailEnd type="none" w="sm" len="sm"/>
          </a:ln>
        </p:spPr>
        <p:txBody>
          <a:bodyPr spcFirstLastPara="1" wrap="square" lIns="91425" tIns="45700" rIns="91425" bIns="45700" anchor="ctr" anchorCtr="0">
            <a:noAutofit/>
          </a:bodyPr>
          <a:lstStyle/>
          <a:p>
            <a:pPr lvl="0" algn="ctr"/>
            <a:r>
              <a:rPr lang="en-US" sz="2000" dirty="0">
                <a:solidFill>
                  <a:schemeClr val="bg1"/>
                </a:solidFill>
                <a:latin typeface="Aptos" panose="020B0004020202020204" pitchFamily="34" charset="0"/>
              </a:rPr>
              <a:t>Dadurch wird auch der CO2-Fußabdruck reduziert, der mit dem Transport von Waren über längere Strecken verbunden ist.</a:t>
            </a:r>
            <a:endParaRPr sz="2000" dirty="0">
              <a:solidFill>
                <a:schemeClr val="bg1"/>
              </a:solidFill>
              <a:latin typeface="Aptos" panose="020B0004020202020204" pitchFamily="34" charset="0"/>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C0D331-26E6-4DC5-67DE-C93FB99AE47A}"/>
              </a:ext>
            </a:extLst>
          </p:cNvPr>
          <p:cNvSpPr>
            <a:spLocks noGrp="1"/>
          </p:cNvSpPr>
          <p:nvPr>
            <p:ph type="title"/>
          </p:nvPr>
        </p:nvSpPr>
        <p:spPr>
          <a:xfrm>
            <a:off x="436581" y="0"/>
            <a:ext cx="11318837" cy="1224643"/>
          </a:xfrm>
        </p:spPr>
        <p:txBody>
          <a:bodyPr/>
          <a:lstStyle/>
          <a:p>
            <a:r>
              <a:rPr lang="it-IT" dirty="0"/>
              <a:t>Kreislaufwirtschaft </a:t>
            </a:r>
          </a:p>
        </p:txBody>
      </p:sp>
      <p:sp>
        <p:nvSpPr>
          <p:cNvPr id="3" name="Segnaposto testo 2">
            <a:extLst>
              <a:ext uri="{FF2B5EF4-FFF2-40B4-BE49-F238E27FC236}">
                <a16:creationId xmlns:a16="http://schemas.microsoft.com/office/drawing/2014/main" id="{E0A7EDE1-9C2F-0933-EA28-551820F29D3A}"/>
              </a:ext>
            </a:extLst>
          </p:cNvPr>
          <p:cNvSpPr>
            <a:spLocks noGrp="1"/>
          </p:cNvSpPr>
          <p:nvPr>
            <p:ph type="body" idx="1"/>
          </p:nvPr>
        </p:nvSpPr>
        <p:spPr>
          <a:xfrm>
            <a:off x="1330776" y="1438914"/>
            <a:ext cx="10140043" cy="4749616"/>
          </a:xfrm>
        </p:spPr>
        <p:txBody>
          <a:bodyPr>
            <a:noAutofit/>
          </a:bodyPr>
          <a:lstStyle/>
          <a:p>
            <a:r>
              <a:rPr lang="en-US" sz="2400" dirty="0"/>
              <a:t>Kommunen können die Prinzipien der Kreislaufwirtschaft in konkrete Beschaffungspraktiken umsetzen:</a:t>
            </a:r>
          </a:p>
          <a:p>
            <a:endParaRPr lang="en-US" sz="2400" dirty="0"/>
          </a:p>
          <a:p>
            <a:endParaRPr lang="en-US" sz="2400" dirty="0"/>
          </a:p>
          <a:p>
            <a:endParaRPr lang="en-US" sz="2400" dirty="0"/>
          </a:p>
          <a:p>
            <a:endParaRPr lang="en-US" sz="2400" dirty="0"/>
          </a:p>
          <a:p>
            <a:endParaRPr lang="en-US" sz="2400" dirty="0"/>
          </a:p>
          <a:p>
            <a:r>
              <a:rPr lang="en-US" sz="2400" dirty="0"/>
              <a:t>Dieser Ansatz reduziert nicht nur die Umweltbelastung, sondern fördert auch eine Kreislaufwirtschaft und eine widerstandsfähige lokale Wirtschaft.</a:t>
            </a:r>
          </a:p>
          <a:p>
            <a:endParaRPr lang="it-IT" sz="2400" dirty="0"/>
          </a:p>
        </p:txBody>
      </p:sp>
      <p:sp>
        <p:nvSpPr>
          <p:cNvPr id="4" name="Ovale 3">
            <a:extLst>
              <a:ext uri="{FF2B5EF4-FFF2-40B4-BE49-F238E27FC236}">
                <a16:creationId xmlns:a16="http://schemas.microsoft.com/office/drawing/2014/main" id="{7DABA464-8001-8690-08C5-C70332A75911}"/>
              </a:ext>
            </a:extLst>
          </p:cNvPr>
          <p:cNvSpPr/>
          <p:nvPr/>
        </p:nvSpPr>
        <p:spPr>
          <a:xfrm>
            <a:off x="2090055" y="2841172"/>
            <a:ext cx="4005945" cy="2416626"/>
          </a:xfrm>
          <a:prstGeom prst="ellipse">
            <a:avLst/>
          </a:prstGeom>
          <a:solidFill>
            <a:schemeClr val="accent2">
              <a:lumMod val="60000"/>
              <a:lumOff val="40000"/>
            </a:schemeClr>
          </a:solidFill>
          <a:ln w="57150">
            <a:solidFill>
              <a:schemeClr val="accent4">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t>Kriterien für Langlebigkeit, Reparaturfähigkeit und Wiederverwendbarkeit </a:t>
            </a:r>
            <a:r>
              <a:rPr lang="en-US" sz="1600" dirty="0"/>
              <a:t>in technischen Spezifikationen (für Möbel, Ausrüstung, IKT usw.).</a:t>
            </a:r>
          </a:p>
          <a:p>
            <a:pPr algn="ctr"/>
            <a:endParaRPr lang="it-IT" sz="1800" dirty="0"/>
          </a:p>
        </p:txBody>
      </p:sp>
      <p:sp>
        <p:nvSpPr>
          <p:cNvPr id="5" name="Ovale 4">
            <a:extLst>
              <a:ext uri="{FF2B5EF4-FFF2-40B4-BE49-F238E27FC236}">
                <a16:creationId xmlns:a16="http://schemas.microsoft.com/office/drawing/2014/main" id="{12D175C2-C2B3-EE0A-F11E-7AD41250D341}"/>
              </a:ext>
            </a:extLst>
          </p:cNvPr>
          <p:cNvSpPr/>
          <p:nvPr/>
        </p:nvSpPr>
        <p:spPr>
          <a:xfrm>
            <a:off x="6400798" y="2841172"/>
            <a:ext cx="4005945" cy="2416626"/>
          </a:xfrm>
          <a:prstGeom prst="ellipse">
            <a:avLst/>
          </a:prstGeom>
          <a:ln w="57150">
            <a:solidFill>
              <a:schemeClr val="accent4">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t>Nachhaltige Abfall- und Materialwirtschaft </a:t>
            </a:r>
            <a:r>
              <a:rPr lang="en-US" sz="1600" dirty="0"/>
              <a:t>bei öffentlichen Bauvorhaben, Förderung von Verwertung und Regeneration.</a:t>
            </a:r>
          </a:p>
          <a:p>
            <a:pPr algn="ctr"/>
            <a:endParaRPr lang="it-IT" sz="1800" dirty="0"/>
          </a:p>
        </p:txBody>
      </p:sp>
    </p:spTree>
    <p:extLst>
      <p:ext uri="{BB962C8B-B14F-4D97-AF65-F5344CB8AC3E}">
        <p14:creationId xmlns:p14="http://schemas.microsoft.com/office/powerpoint/2010/main" val="2861456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7"/>
          <p:cNvSpPr txBox="1">
            <a:spLocks noGrp="1"/>
          </p:cNvSpPr>
          <p:nvPr>
            <p:ph type="ctrTitle"/>
          </p:nvPr>
        </p:nvSpPr>
        <p:spPr>
          <a:xfrm>
            <a:off x="594359" y="411479"/>
            <a:ext cx="10683241" cy="3291840"/>
          </a:xfrm>
          <a:prstGeom prst="rect">
            <a:avLst/>
          </a:prstGeom>
          <a:noFill/>
          <a:ln>
            <a:noFill/>
          </a:ln>
        </p:spPr>
        <p:txBody>
          <a:bodyPr spcFirstLastPara="1" wrap="square" lIns="0" tIns="0" rIns="0" bIns="0" anchor="b" anchorCtr="0">
            <a:noAutofit/>
          </a:bodyPr>
          <a:lstStyle/>
          <a:p>
            <a:pPr marL="0" marR="0" lvl="0" indent="0" algn="l" rtl="0">
              <a:lnSpc>
                <a:spcPct val="80000"/>
              </a:lnSpc>
              <a:spcBef>
                <a:spcPts val="0"/>
              </a:spcBef>
              <a:spcAft>
                <a:spcPts val="0"/>
              </a:spcAft>
              <a:buClr>
                <a:srgbClr val="3F3F3F"/>
              </a:buClr>
              <a:buSzPts val="6000"/>
              <a:buFont typeface="Play"/>
              <a:buNone/>
            </a:pPr>
            <a:r>
              <a:rPr lang="de-DE" sz="4000" b="1" i="0" u="none" strike="noStrike" cap="none" dirty="0">
                <a:solidFill>
                  <a:srgbClr val="3F3F3F"/>
                </a:solidFill>
                <a:latin typeface="Aptos Serif" panose="02020604070405020304" pitchFamily="18" charset="0"/>
                <a:cs typeface="Aptos Serif" panose="02020604070405020304" pitchFamily="18" charset="0"/>
                <a:sym typeface="Play"/>
              </a:rPr>
              <a:t>Vielen Dank für Ihre Aufmerksamkeit!</a:t>
            </a:r>
            <a:endParaRPr sz="4000" dirty="0">
              <a:latin typeface="Aptos Serif" panose="02020604070405020304" pitchFamily="18" charset="0"/>
              <a:cs typeface="Aptos Serif" panose="02020604070405020304" pitchFamily="18" charset="0"/>
            </a:endParaRPr>
          </a:p>
        </p:txBody>
      </p:sp>
      <p:pic>
        <p:nvPicPr>
          <p:cNvPr id="166" name="Google Shape;166;p7" descr="Ein Bild, das Text, Schrift, Screenshot, Grafiken enthält.&#10;&#10;Automatisch generierte Beschreibung"/>
          <p:cNvPicPr preferRelativeResize="0"/>
          <p:nvPr/>
        </p:nvPicPr>
        <p:blipFill rotWithShape="1">
          <a:blip r:embed="rId3">
            <a:alphaModFix/>
          </a:blip>
          <a:srcRect/>
          <a:stretch/>
        </p:blipFill>
        <p:spPr>
          <a:xfrm>
            <a:off x="6548711" y="4939612"/>
            <a:ext cx="5273749" cy="1904297"/>
          </a:xfrm>
          <a:prstGeom prst="rect">
            <a:avLst/>
          </a:prstGeom>
          <a:noFill/>
          <a:ln>
            <a:noFill/>
          </a:ln>
        </p:spPr>
      </p:pic>
      <p:pic>
        <p:nvPicPr>
          <p:cNvPr id="167" name="Google Shape;167;p7" descr="Ein Bild, das Text, Schrift, Electric Blue (Farbe), Symbol enthält.&#10;&#10;Automatisch generierte Beschreibung"/>
          <p:cNvPicPr preferRelativeResize="0"/>
          <p:nvPr/>
        </p:nvPicPr>
        <p:blipFill rotWithShape="1">
          <a:blip r:embed="rId4">
            <a:alphaModFix/>
          </a:blip>
          <a:srcRect/>
          <a:stretch/>
        </p:blipFill>
        <p:spPr>
          <a:xfrm>
            <a:off x="2594305" y="5891761"/>
            <a:ext cx="3594100" cy="753356"/>
          </a:xfrm>
          <a:prstGeom prst="rect">
            <a:avLst/>
          </a:prstGeom>
          <a:noFill/>
          <a:ln>
            <a:noFill/>
          </a:ln>
        </p:spPr>
      </p:pic>
      <p:sp>
        <p:nvSpPr>
          <p:cNvPr id="168" name="Google Shape;168;p7"/>
          <p:cNvSpPr txBox="1"/>
          <p:nvPr/>
        </p:nvSpPr>
        <p:spPr>
          <a:xfrm>
            <a:off x="0" y="5780822"/>
            <a:ext cx="2594305" cy="107717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de-DE" sz="800" b="0" i="0" u="none" strike="noStrike" dirty="0">
                <a:solidFill>
                  <a:srgbClr val="000000"/>
                </a:solidFill>
                <a:latin typeface="Arial"/>
                <a:ea typeface="Arial"/>
                <a:cs typeface="Arial"/>
                <a:sym typeface="Arial"/>
              </a:rPr>
              <a:t>Finanziert durch die Europäische Union. Die geäußerten Ansichten und Meinungen sind jedoch ausschließlich die der Autoren und spiegeln nicht unbedingt die der Europäischen Union oder der Exekutivagentur Bildung, Audiovisuelles und Kultur (EACEA) wider. Weder die Europäische Union noch die EACEA können dafür verantwortlich gemacht werden.</a:t>
            </a:r>
            <a:endParaRPr sz="800" dirty="0">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Benutzerdefiniert">
  <a:themeElements>
    <a:clrScheme name="Benutzerdefiniert 5">
      <a:dk1>
        <a:srgbClr val="000000"/>
      </a:dk1>
      <a:lt1>
        <a:srgbClr val="FFFFFF"/>
      </a:lt1>
      <a:dk2>
        <a:srgbClr val="E4E4E4"/>
      </a:dk2>
      <a:lt2>
        <a:srgbClr val="A3C42A"/>
      </a:lt2>
      <a:accent1>
        <a:srgbClr val="A9D4DB"/>
      </a:accent1>
      <a:accent2>
        <a:srgbClr val="FAB609"/>
      </a:accent2>
      <a:accent3>
        <a:srgbClr val="4495A2"/>
      </a:accent3>
      <a:accent4>
        <a:srgbClr val="035854"/>
      </a:accent4>
      <a:accent5>
        <a:srgbClr val="CCDB84"/>
      </a:accent5>
      <a:accent6>
        <a:srgbClr val="A3C42A"/>
      </a:accent6>
      <a:hlink>
        <a:srgbClr val="035854"/>
      </a:hlink>
      <a:folHlink>
        <a:srgbClr val="0F49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497</Words>
  <Application>Microsoft Macintosh PowerPoint</Application>
  <PresentationFormat>Breitbild</PresentationFormat>
  <Paragraphs>40</Paragraphs>
  <Slides>8</Slides>
  <Notes>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8</vt:i4>
      </vt:variant>
    </vt:vector>
  </HeadingPairs>
  <TitlesOfParts>
    <vt:vector size="14" baseType="lpstr">
      <vt:lpstr>Aptos Serif</vt:lpstr>
      <vt:lpstr>Arial</vt:lpstr>
      <vt:lpstr>Play</vt:lpstr>
      <vt:lpstr>Aptos</vt:lpstr>
      <vt:lpstr>Calibri</vt:lpstr>
      <vt:lpstr>Benutzerdefiniert</vt:lpstr>
      <vt:lpstr>Warum es wichtig ist:  Nachhaltige Beschaffung für kleine Gemeinden </vt:lpstr>
      <vt:lpstr>PowerPoint-Präsentation</vt:lpstr>
      <vt:lpstr>Beispiel Wirtschaft:</vt:lpstr>
      <vt:lpstr>Beispiel Umwelt</vt:lpstr>
      <vt:lpstr>Beispiel Governance</vt:lpstr>
      <vt:lpstr>PowerPoint-Präsentation</vt:lpstr>
      <vt:lpstr>Kreislaufwirtschaft </vt:lpstr>
      <vt:lpstr>Vielen Dank für Ihre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nicole</dc:creator>
  <cp:keywords>, docId:BDC50B807732F5B956699B7471840852</cp:keywords>
  <cp:lastModifiedBy>Henrieta Winklhofer</cp:lastModifiedBy>
  <cp:revision>4</cp:revision>
  <dcterms:created xsi:type="dcterms:W3CDTF">2024-09-16T10:50:40Z</dcterms:created>
  <dcterms:modified xsi:type="dcterms:W3CDTF">2026-01-16T14:24:58Z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