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ptos Serif" panose="02020604070405020304" pitchFamily="18" charset="0"/>
      <p:regular r:id="rId22"/>
      <p:bold r:id="rId23"/>
      <p:italic r:id="rId24"/>
      <p:boldItalic r:id="rId25"/>
    </p:embeddedFont>
    <p:embeddedFont>
      <p:font typeface="Play" pitchFamily="2" charset="0"/>
      <p:regular r:id="rId26"/>
      <p:bold r:id="rId27"/>
    </p:embeddedFont>
    <p:embeddedFont>
      <p:font typeface="Times" panose="0202060305040502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K7+Zvf2hDxZ0qaHC+cd1K7VyK5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709B59-1765-4B87-A5F9-57B7EB0444A3}">
  <a:tblStyle styleId="{02709B59-1765-4B87-A5F9-57B7EB0444A3}"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1EFF1"/>
          </a:solidFill>
        </a:fill>
      </a:tcStyle>
    </a:wholeTbl>
    <a:band1H>
      <a:tcTxStyle/>
      <a:tcStyle>
        <a:tcBdr/>
      </a:tcStyle>
    </a:band1H>
    <a:band2H>
      <a:tcTxStyle b="off" i="off"/>
      <a:tcStyle>
        <a:tcBdr/>
        <a:fill>
          <a:solidFill>
            <a:srgbClr val="F1F7F8"/>
          </a:solidFill>
        </a:fill>
      </a:tcStyle>
    </a:band2H>
    <a:band1V>
      <a:tcTxStyle/>
      <a:tcStyle>
        <a:tcBdr/>
      </a:tcStyle>
    </a:band1V>
    <a:band2V>
      <a:tcTxStyle/>
      <a:tcStyle>
        <a:tcBdr/>
      </a:tcStyle>
    </a:band2V>
    <a:lastCol>
      <a:tcTxStyle/>
      <a:tcStyle>
        <a:tcBdr/>
      </a:tcStyle>
    </a:lastCol>
    <a:firstCol>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5"/>
  </p:normalViewPr>
  <p:slideViewPr>
    <p:cSldViewPr snapToGrid="0">
      <p:cViewPr varScale="1">
        <p:scale>
          <a:sx n="113" d="100"/>
          <a:sy n="113" d="100"/>
        </p:scale>
        <p:origin x="5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 type="tx">
  <p:cSld name="TITLE_AND_BODY">
    <p:spTree>
      <p:nvGrpSpPr>
        <p:cNvPr id="1" name="Shape 11"/>
        <p:cNvGrpSpPr/>
        <p:nvPr/>
      </p:nvGrpSpPr>
      <p:grpSpPr>
        <a:xfrm>
          <a:off x="0" y="0"/>
          <a:ext cx="0" cy="0"/>
          <a:chOff x="0" y="0"/>
          <a:chExt cx="0" cy="0"/>
        </a:xfrm>
      </p:grpSpPr>
      <p:pic>
        <p:nvPicPr>
          <p:cNvPr id="12" name="Google Shape;12;p21"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13" name="Google Shape;13;p21"/>
          <p:cNvSpPr txBox="1">
            <a:spLocks noGrp="1"/>
          </p:cNvSpPr>
          <p:nvPr>
            <p:ph type="title"/>
          </p:nvPr>
        </p:nvSpPr>
        <p:spPr>
          <a:xfrm>
            <a:off x="6309902" y="41147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6000"/>
              <a:buFont typeface="Play"/>
              <a:buNone/>
              <a:defRPr sz="6000"/>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cxnSp>
        <p:nvCxnSpPr>
          <p:cNvPr id="14" name="Google Shape;14;p21"/>
          <p:cNvCxnSpPr/>
          <p:nvPr/>
        </p:nvCxnSpPr>
        <p:spPr>
          <a:xfrm>
            <a:off x="6309359" y="395020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15" name="Google Shape;15;p21"/>
          <p:cNvSpPr txBox="1">
            <a:spLocks noGrp="1"/>
          </p:cNvSpPr>
          <p:nvPr>
            <p:ph type="body" idx="1"/>
          </p:nvPr>
        </p:nvSpPr>
        <p:spPr>
          <a:xfrm>
            <a:off x="6309905" y="4549552"/>
            <a:ext cx="5486402" cy="1645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4"/>
              </a:buClr>
              <a:buSzPts val="2400"/>
              <a:buFont typeface="Arial"/>
              <a:buNone/>
              <a:defRPr sz="2400" b="1">
                <a:solidFill>
                  <a:schemeClr val="accent4"/>
                </a:solidFill>
              </a:defRPr>
            </a:lvl1pPr>
            <a:lvl2pPr marL="914400" lvl="1" indent="-381000" algn="l">
              <a:lnSpc>
                <a:spcPct val="90000"/>
              </a:lnSpc>
              <a:spcBef>
                <a:spcPts val="1000"/>
              </a:spcBef>
              <a:spcAft>
                <a:spcPts val="0"/>
              </a:spcAft>
              <a:buClr>
                <a:schemeClr val="accent4"/>
              </a:buClr>
              <a:buSzPts val="2400"/>
              <a:buFont typeface="Arial"/>
              <a:buChar char="•"/>
              <a:defRPr sz="2400" b="1">
                <a:solidFill>
                  <a:schemeClr val="accent4"/>
                </a:solidFill>
              </a:defRPr>
            </a:lvl2pPr>
            <a:lvl3pPr marL="1371600" lvl="2" indent="-381000" algn="l">
              <a:lnSpc>
                <a:spcPct val="90000"/>
              </a:lnSpc>
              <a:spcBef>
                <a:spcPts val="1000"/>
              </a:spcBef>
              <a:spcAft>
                <a:spcPts val="0"/>
              </a:spcAft>
              <a:buClr>
                <a:schemeClr val="accent4"/>
              </a:buClr>
              <a:buSzPts val="2400"/>
              <a:buFont typeface="Arial"/>
              <a:buChar char="•"/>
              <a:defRPr sz="2400" b="1">
                <a:solidFill>
                  <a:schemeClr val="accent4"/>
                </a:solidFill>
              </a:defRPr>
            </a:lvl3pPr>
            <a:lvl4pPr marL="1828800" lvl="3" indent="-381000" algn="l">
              <a:lnSpc>
                <a:spcPct val="90000"/>
              </a:lnSpc>
              <a:spcBef>
                <a:spcPts val="1000"/>
              </a:spcBef>
              <a:spcAft>
                <a:spcPts val="0"/>
              </a:spcAft>
              <a:buClr>
                <a:schemeClr val="accent4"/>
              </a:buClr>
              <a:buSzPts val="2400"/>
              <a:buFont typeface="Arial"/>
              <a:buChar char="•"/>
              <a:defRPr sz="2400" b="1">
                <a:solidFill>
                  <a:schemeClr val="accent4"/>
                </a:solidFill>
              </a:defRPr>
            </a:lvl4pPr>
            <a:lvl5pPr marL="2286000" lvl="4" indent="-381000" algn="l">
              <a:lnSpc>
                <a:spcPct val="90000"/>
              </a:lnSpc>
              <a:spcBef>
                <a:spcPts val="1000"/>
              </a:spcBef>
              <a:spcAft>
                <a:spcPts val="0"/>
              </a:spcAft>
              <a:buClr>
                <a:schemeClr val="accent4"/>
              </a:buClr>
              <a:buSzPts val="2400"/>
              <a:buFont typeface="Arial"/>
              <a:buChar char="•"/>
              <a:defRPr sz="2400" b="1">
                <a:solidFill>
                  <a:schemeClr val="accent4"/>
                </a:solidFil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sp>
        <p:nvSpPr>
          <p:cNvPr id="16" name="Google Shape;16;p21"/>
          <p:cNvSpPr/>
          <p:nvPr/>
        </p:nvSpPr>
        <p:spPr>
          <a:xfrm rot="-5400000">
            <a:off x="-958405" y="3819957"/>
            <a:ext cx="3988606" cy="2071798"/>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1"/>
          <p:cNvSpPr/>
          <p:nvPr/>
        </p:nvSpPr>
        <p:spPr>
          <a:xfrm rot="10800000">
            <a:off x="1657654" y="5606710"/>
            <a:ext cx="2376842" cy="1251289"/>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1"/>
          <p:cNvSpPr/>
          <p:nvPr/>
        </p:nvSpPr>
        <p:spPr>
          <a:xfrm rot="-8153822">
            <a:off x="691435" y="2439790"/>
            <a:ext cx="1375057" cy="1406893"/>
          </a:xfrm>
          <a:prstGeom prst="ellipse">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1"/>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elinhalt und Tabelle">
  <p:cSld name="Titelinhalt und Tabelle">
    <p:spTree>
      <p:nvGrpSpPr>
        <p:cNvPr id="1" name="Shape 86"/>
        <p:cNvGrpSpPr/>
        <p:nvPr/>
      </p:nvGrpSpPr>
      <p:grpSpPr>
        <a:xfrm>
          <a:off x="0" y="0"/>
          <a:ext cx="0" cy="0"/>
          <a:chOff x="0" y="0"/>
          <a:chExt cx="0" cy="0"/>
        </a:xfrm>
      </p:grpSpPr>
      <p:pic>
        <p:nvPicPr>
          <p:cNvPr id="87" name="Google Shape;87;p30"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88" name="Google Shape;88;p30"/>
          <p:cNvSpPr txBox="1">
            <a:spLocks noGrp="1"/>
          </p:cNvSpPr>
          <p:nvPr>
            <p:ph type="title"/>
          </p:nvPr>
        </p:nvSpPr>
        <p:spPr>
          <a:xfrm>
            <a:off x="3661409" y="4661717"/>
            <a:ext cx="7936232" cy="138076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cxnSp>
        <p:nvCxnSpPr>
          <p:cNvPr id="89" name="Google Shape;89;p30"/>
          <p:cNvCxnSpPr/>
          <p:nvPr/>
        </p:nvCxnSpPr>
        <p:spPr>
          <a:xfrm>
            <a:off x="3670933" y="6313170"/>
            <a:ext cx="2133603" cy="3992"/>
          </a:xfrm>
          <a:prstGeom prst="straightConnector1">
            <a:avLst/>
          </a:prstGeom>
          <a:noFill/>
          <a:ln w="101600" cap="flat" cmpd="sng">
            <a:solidFill>
              <a:schemeClr val="accent4"/>
            </a:solidFill>
            <a:prstDash val="solid"/>
            <a:miter lim="8000"/>
            <a:headEnd type="none" w="sm" len="sm"/>
            <a:tailEnd type="none" w="sm" len="sm"/>
          </a:ln>
        </p:spPr>
      </p:cxnSp>
      <p:sp>
        <p:nvSpPr>
          <p:cNvPr id="90" name="Google Shape;90;p30"/>
          <p:cNvSpPr txBox="1">
            <a:spLocks noGrp="1"/>
          </p:cNvSpPr>
          <p:nvPr>
            <p:ph type="body" idx="1"/>
          </p:nvPr>
        </p:nvSpPr>
        <p:spPr>
          <a:xfrm>
            <a:off x="603884" y="584005"/>
            <a:ext cx="2825116" cy="399906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228600" algn="l">
              <a:lnSpc>
                <a:spcPct val="90000"/>
              </a:lnSpc>
              <a:spcBef>
                <a:spcPts val="1800"/>
              </a:spcBef>
              <a:spcAft>
                <a:spcPts val="0"/>
              </a:spcAft>
              <a:buClr>
                <a:srgbClr val="404040"/>
              </a:buClr>
              <a:buSzPts val="2000"/>
              <a:buFont typeface="Arial"/>
              <a:buNone/>
              <a:defRPr sz="2000"/>
            </a:lvl2pPr>
            <a:lvl3pPr marL="1371600" lvl="2" indent="-228600" algn="l">
              <a:lnSpc>
                <a:spcPct val="90000"/>
              </a:lnSpc>
              <a:spcBef>
                <a:spcPts val="1800"/>
              </a:spcBef>
              <a:spcAft>
                <a:spcPts val="0"/>
              </a:spcAft>
              <a:buClr>
                <a:srgbClr val="404040"/>
              </a:buClr>
              <a:buSzPts val="2000"/>
              <a:buFont typeface="Arial"/>
              <a:buNone/>
              <a:defRPr sz="2000"/>
            </a:lvl3pPr>
            <a:lvl4pPr marL="1828800" lvl="3" indent="-228600" algn="l">
              <a:lnSpc>
                <a:spcPct val="90000"/>
              </a:lnSpc>
              <a:spcBef>
                <a:spcPts val="1800"/>
              </a:spcBef>
              <a:spcAft>
                <a:spcPts val="0"/>
              </a:spcAft>
              <a:buClr>
                <a:srgbClr val="404040"/>
              </a:buClr>
              <a:buSzPts val="2000"/>
              <a:buFont typeface="Arial"/>
              <a:buNone/>
              <a:defRPr sz="2000"/>
            </a:lvl4pPr>
            <a:lvl5pPr marL="2286000" lvl="4" indent="-228600" algn="l">
              <a:lnSpc>
                <a:spcPct val="90000"/>
              </a:lnSpc>
              <a:spcBef>
                <a:spcPts val="1800"/>
              </a:spcBef>
              <a:spcAft>
                <a:spcPts val="0"/>
              </a:spcAft>
              <a:buClr>
                <a:srgbClr val="404040"/>
              </a:buClr>
              <a:buSzPts val="2000"/>
              <a:buFont typeface="Arial"/>
              <a:buNone/>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grpSp>
        <p:nvGrpSpPr>
          <p:cNvPr id="91" name="Google Shape;91;p30"/>
          <p:cNvGrpSpPr/>
          <p:nvPr/>
        </p:nvGrpSpPr>
        <p:grpSpPr>
          <a:xfrm>
            <a:off x="5884" y="3804832"/>
            <a:ext cx="1315506" cy="3053171"/>
            <a:chOff x="-2" y="-1"/>
            <a:chExt cx="1315504" cy="3053169"/>
          </a:xfrm>
        </p:grpSpPr>
        <p:sp>
          <p:nvSpPr>
            <p:cNvPr id="92" name="Google Shape;92;p30"/>
            <p:cNvSpPr/>
            <p:nvPr/>
          </p:nvSpPr>
          <p:spPr>
            <a:xfrm rot="-5400000">
              <a:off x="-441923" y="441921"/>
              <a:ext cx="1839160" cy="955317"/>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30"/>
            <p:cNvSpPr/>
            <p:nvPr/>
          </p:nvSpPr>
          <p:spPr>
            <a:xfrm rot="-5400000">
              <a:off x="-259498" y="2216696"/>
              <a:ext cx="1095969" cy="576975"/>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30"/>
            <p:cNvSpPr/>
            <p:nvPr/>
          </p:nvSpPr>
          <p:spPr>
            <a:xfrm rot="-5400000">
              <a:off x="669141" y="1627857"/>
              <a:ext cx="634043" cy="658681"/>
            </a:xfrm>
            <a:prstGeom prst="ellipse">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5" name="Google Shape;95;p30"/>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spTree>
      <p:nvGrpSpPr>
        <p:cNvPr id="1" name="Shape 96"/>
        <p:cNvGrpSpPr/>
        <p:nvPr/>
      </p:nvGrpSpPr>
      <p:grpSpPr>
        <a:xfrm>
          <a:off x="0" y="0"/>
          <a:ext cx="0" cy="0"/>
          <a:chOff x="0" y="0"/>
          <a:chExt cx="0" cy="0"/>
        </a:xfrm>
      </p:grpSpPr>
      <p:sp>
        <p:nvSpPr>
          <p:cNvPr id="97" name="Google Shape;97;p31"/>
          <p:cNvSpPr txBox="1">
            <a:spLocks noGrp="1"/>
          </p:cNvSpPr>
          <p:nvPr>
            <p:ph type="title"/>
          </p:nvPr>
        </p:nvSpPr>
        <p:spPr>
          <a:xfrm>
            <a:off x="594359" y="198407"/>
            <a:ext cx="10972801" cy="1574318"/>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98" name="Google Shape;98;p31"/>
          <p:cNvSpPr txBox="1">
            <a:spLocks noGrp="1"/>
          </p:cNvSpPr>
          <p:nvPr>
            <p:ph type="body" idx="1"/>
          </p:nvPr>
        </p:nvSpPr>
        <p:spPr>
          <a:xfrm>
            <a:off x="595523" y="2676525"/>
            <a:ext cx="5746752" cy="359747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sp>
        <p:nvSpPr>
          <p:cNvPr id="99" name="Google Shape;99;p31"/>
          <p:cNvSpPr/>
          <p:nvPr/>
        </p:nvSpPr>
        <p:spPr>
          <a:xfrm>
            <a:off x="9879382" y="-2"/>
            <a:ext cx="2338192" cy="1169098"/>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 name="Google Shape;100;p31"/>
          <p:cNvSpPr/>
          <p:nvPr/>
        </p:nvSpPr>
        <p:spPr>
          <a:xfrm>
            <a:off x="8335967" y="-1"/>
            <a:ext cx="1393348" cy="70609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31"/>
          <p:cNvSpPr/>
          <p:nvPr/>
        </p:nvSpPr>
        <p:spPr>
          <a:xfrm>
            <a:off x="9762831" y="493293"/>
            <a:ext cx="806083" cy="806082"/>
          </a:xfrm>
          <a:prstGeom prst="ellipse">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 name="Google Shape;102;p31"/>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elle 2">
  <p:cSld name="Tabelle 2">
    <p:spTree>
      <p:nvGrpSpPr>
        <p:cNvPr id="1" name="Shape 103"/>
        <p:cNvGrpSpPr/>
        <p:nvPr/>
      </p:nvGrpSpPr>
      <p:grpSpPr>
        <a:xfrm>
          <a:off x="0" y="0"/>
          <a:ext cx="0" cy="0"/>
          <a:chOff x="0" y="0"/>
          <a:chExt cx="0" cy="0"/>
        </a:xfrm>
      </p:grpSpPr>
      <p:sp>
        <p:nvSpPr>
          <p:cNvPr id="104" name="Google Shape;104;p32"/>
          <p:cNvSpPr txBox="1">
            <a:spLocks noGrp="1"/>
          </p:cNvSpPr>
          <p:nvPr>
            <p:ph type="title"/>
          </p:nvPr>
        </p:nvSpPr>
        <p:spPr>
          <a:xfrm>
            <a:off x="594359" y="202400"/>
            <a:ext cx="10972801" cy="1570325"/>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105" name="Google Shape;105;p32"/>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el 3">
  <p:cSld name="Titel 3 2">
    <p:spTree>
      <p:nvGrpSpPr>
        <p:cNvPr id="1" name="Shape 106"/>
        <p:cNvGrpSpPr/>
        <p:nvPr/>
      </p:nvGrpSpPr>
      <p:grpSpPr>
        <a:xfrm>
          <a:off x="0" y="0"/>
          <a:ext cx="0" cy="0"/>
          <a:chOff x="0" y="0"/>
          <a:chExt cx="0" cy="0"/>
        </a:xfrm>
      </p:grpSpPr>
      <p:pic>
        <p:nvPicPr>
          <p:cNvPr id="107" name="Google Shape;107;p33"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108" name="Google Shape;108;p33"/>
          <p:cNvSpPr txBox="1">
            <a:spLocks noGrp="1"/>
          </p:cNvSpPr>
          <p:nvPr>
            <p:ph type="title"/>
          </p:nvPr>
        </p:nvSpPr>
        <p:spPr>
          <a:xfrm>
            <a:off x="594359" y="41147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6000"/>
              <a:buFont typeface="Play"/>
              <a:buNone/>
              <a:defRPr sz="6000"/>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109" name="Google Shape;109;p33"/>
          <p:cNvSpPr txBox="1">
            <a:spLocks noGrp="1"/>
          </p:cNvSpPr>
          <p:nvPr>
            <p:ph type="body" idx="1"/>
          </p:nvPr>
        </p:nvSpPr>
        <p:spPr>
          <a:xfrm>
            <a:off x="594359" y="4549552"/>
            <a:ext cx="5486402" cy="1645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4"/>
              </a:buClr>
              <a:buSzPts val="2400"/>
              <a:buFont typeface="Arial"/>
              <a:buNone/>
              <a:defRPr sz="2400" b="1">
                <a:solidFill>
                  <a:schemeClr val="accent4"/>
                </a:solidFill>
              </a:defRPr>
            </a:lvl1pPr>
            <a:lvl2pPr marL="914400" lvl="1" indent="-381000" algn="l">
              <a:lnSpc>
                <a:spcPct val="90000"/>
              </a:lnSpc>
              <a:spcBef>
                <a:spcPts val="1000"/>
              </a:spcBef>
              <a:spcAft>
                <a:spcPts val="0"/>
              </a:spcAft>
              <a:buClr>
                <a:schemeClr val="accent4"/>
              </a:buClr>
              <a:buSzPts val="2400"/>
              <a:buFont typeface="Arial"/>
              <a:buChar char="•"/>
              <a:defRPr sz="2400" b="1">
                <a:solidFill>
                  <a:schemeClr val="accent4"/>
                </a:solidFill>
              </a:defRPr>
            </a:lvl2pPr>
            <a:lvl3pPr marL="1371600" lvl="2" indent="-381000" algn="l">
              <a:lnSpc>
                <a:spcPct val="90000"/>
              </a:lnSpc>
              <a:spcBef>
                <a:spcPts val="1000"/>
              </a:spcBef>
              <a:spcAft>
                <a:spcPts val="0"/>
              </a:spcAft>
              <a:buClr>
                <a:schemeClr val="accent4"/>
              </a:buClr>
              <a:buSzPts val="2400"/>
              <a:buFont typeface="Arial"/>
              <a:buChar char="•"/>
              <a:defRPr sz="2400" b="1">
                <a:solidFill>
                  <a:schemeClr val="accent4"/>
                </a:solidFill>
              </a:defRPr>
            </a:lvl3pPr>
            <a:lvl4pPr marL="1828800" lvl="3" indent="-381000" algn="l">
              <a:lnSpc>
                <a:spcPct val="90000"/>
              </a:lnSpc>
              <a:spcBef>
                <a:spcPts val="1000"/>
              </a:spcBef>
              <a:spcAft>
                <a:spcPts val="0"/>
              </a:spcAft>
              <a:buClr>
                <a:schemeClr val="accent4"/>
              </a:buClr>
              <a:buSzPts val="2400"/>
              <a:buFont typeface="Arial"/>
              <a:buChar char="•"/>
              <a:defRPr sz="2400" b="1">
                <a:solidFill>
                  <a:schemeClr val="accent4"/>
                </a:solidFill>
              </a:defRPr>
            </a:lvl4pPr>
            <a:lvl5pPr marL="2286000" lvl="4" indent="-381000" algn="l">
              <a:lnSpc>
                <a:spcPct val="90000"/>
              </a:lnSpc>
              <a:spcBef>
                <a:spcPts val="1000"/>
              </a:spcBef>
              <a:spcAft>
                <a:spcPts val="0"/>
              </a:spcAft>
              <a:buClr>
                <a:schemeClr val="accent4"/>
              </a:buClr>
              <a:buSzPts val="2400"/>
              <a:buFont typeface="Arial"/>
              <a:buChar char="•"/>
              <a:defRPr sz="2400" b="1">
                <a:solidFill>
                  <a:schemeClr val="accent4"/>
                </a:solidFil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110" name="Google Shape;110;p33"/>
          <p:cNvCxnSpPr/>
          <p:nvPr/>
        </p:nvCxnSpPr>
        <p:spPr>
          <a:xfrm>
            <a:off x="594359" y="395020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111" name="Google Shape;111;p33"/>
          <p:cNvSpPr/>
          <p:nvPr/>
        </p:nvSpPr>
        <p:spPr>
          <a:xfrm>
            <a:off x="10874687" y="-9"/>
            <a:ext cx="1317315" cy="1244904"/>
          </a:xfrm>
          <a:custGeom>
            <a:avLst/>
            <a:gdLst/>
            <a:ahLst/>
            <a:cxnLst/>
            <a:rect l="l" t="t" r="r" b="b"/>
            <a:pathLst>
              <a:path w="21600" h="21600" extrusionOk="0">
                <a:moveTo>
                  <a:pt x="21517" y="21600"/>
                </a:moveTo>
                <a:cubicBezTo>
                  <a:pt x="9633" y="21600"/>
                  <a:pt x="0" y="11929"/>
                  <a:pt x="0" y="0"/>
                </a:cubicBezTo>
                <a:lnTo>
                  <a:pt x="216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 name="Google Shape;112;p33"/>
          <p:cNvSpPr/>
          <p:nvPr/>
        </p:nvSpPr>
        <p:spPr>
          <a:xfrm>
            <a:off x="6210034" y="0"/>
            <a:ext cx="3792979" cy="1896490"/>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33"/>
          <p:cNvSpPr/>
          <p:nvPr/>
        </p:nvSpPr>
        <p:spPr>
          <a:xfrm rot="5400000">
            <a:off x="9347265" y="2480753"/>
            <a:ext cx="3792978" cy="1896492"/>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33"/>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inanzierung">
  <p:cSld name="Finanzierung">
    <p:spTree>
      <p:nvGrpSpPr>
        <p:cNvPr id="1" name="Shape 115"/>
        <p:cNvGrpSpPr/>
        <p:nvPr/>
      </p:nvGrpSpPr>
      <p:grpSpPr>
        <a:xfrm>
          <a:off x="0" y="0"/>
          <a:ext cx="0" cy="0"/>
          <a:chOff x="0" y="0"/>
          <a:chExt cx="0" cy="0"/>
        </a:xfrm>
      </p:grpSpPr>
      <p:pic>
        <p:nvPicPr>
          <p:cNvPr id="116" name="Google Shape;116;p34"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117" name="Google Shape;117;p34"/>
          <p:cNvSpPr txBox="1">
            <a:spLocks noGrp="1"/>
          </p:cNvSpPr>
          <p:nvPr>
            <p:ph type="body" idx="1"/>
          </p:nvPr>
        </p:nvSpPr>
        <p:spPr>
          <a:xfrm>
            <a:off x="2179160" y="3113784"/>
            <a:ext cx="4749961" cy="203676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404040"/>
              </a:buClr>
              <a:buSzPts val="1800"/>
              <a:buNone/>
              <a:defRPr/>
            </a:lvl1pPr>
            <a:lvl2pPr marL="914400" lvl="1" indent="-342900" algn="l">
              <a:lnSpc>
                <a:spcPct val="90000"/>
              </a:lnSpc>
              <a:spcBef>
                <a:spcPts val="1000"/>
              </a:spcBef>
              <a:spcAft>
                <a:spcPts val="0"/>
              </a:spcAft>
              <a:buClr>
                <a:srgbClr val="404040"/>
              </a:buClr>
              <a:buSzPts val="1800"/>
              <a:buChar char="•"/>
              <a:defRPr/>
            </a:lvl2pPr>
            <a:lvl3pPr marL="1371600" lvl="2" indent="-342900" algn="l">
              <a:lnSpc>
                <a:spcPct val="90000"/>
              </a:lnSpc>
              <a:spcBef>
                <a:spcPts val="1000"/>
              </a:spcBef>
              <a:spcAft>
                <a:spcPts val="0"/>
              </a:spcAft>
              <a:buClr>
                <a:srgbClr val="404040"/>
              </a:buClr>
              <a:buSzPts val="1800"/>
              <a:buChar char="•"/>
              <a:defRPr/>
            </a:lvl3pPr>
            <a:lvl4pPr marL="1828800" lvl="3" indent="-342900" algn="l">
              <a:lnSpc>
                <a:spcPct val="90000"/>
              </a:lnSpc>
              <a:spcBef>
                <a:spcPts val="1000"/>
              </a:spcBef>
              <a:spcAft>
                <a:spcPts val="0"/>
              </a:spcAft>
              <a:buClr>
                <a:srgbClr val="404040"/>
              </a:buClr>
              <a:buSzPts val="1800"/>
              <a:buChar char="•"/>
              <a:defRPr/>
            </a:lvl4pPr>
            <a:lvl5pPr marL="2286000" lvl="4" indent="-342900" algn="l">
              <a:lnSpc>
                <a:spcPct val="90000"/>
              </a:lnSpc>
              <a:spcBef>
                <a:spcPts val="1000"/>
              </a:spcBef>
              <a:spcAft>
                <a:spcPts val="0"/>
              </a:spcAft>
              <a:buClr>
                <a:srgbClr val="404040"/>
              </a:buClr>
              <a:buSzPts val="1800"/>
              <a:buChar char="•"/>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pic>
        <p:nvPicPr>
          <p:cNvPr id="118" name="Google Shape;118;p34" descr="Grafik 5"/>
          <p:cNvPicPr preferRelativeResize="0"/>
          <p:nvPr/>
        </p:nvPicPr>
        <p:blipFill rotWithShape="1">
          <a:blip r:embed="rId3">
            <a:alphaModFix/>
          </a:blip>
          <a:srcRect/>
          <a:stretch/>
        </p:blipFill>
        <p:spPr>
          <a:xfrm>
            <a:off x="2041069" y="2129065"/>
            <a:ext cx="3150693" cy="872961"/>
          </a:xfrm>
          <a:prstGeom prst="rect">
            <a:avLst/>
          </a:prstGeom>
          <a:noFill/>
          <a:ln>
            <a:noFill/>
          </a:ln>
        </p:spPr>
      </p:pic>
      <p:sp>
        <p:nvSpPr>
          <p:cNvPr id="119" name="Google Shape;119;p34"/>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 und Inhalt ">
  <p:cSld name="Titel und Inhalt ">
    <p:spTree>
      <p:nvGrpSpPr>
        <p:cNvPr id="1" name="Shape 20"/>
        <p:cNvGrpSpPr/>
        <p:nvPr/>
      </p:nvGrpSpPr>
      <p:grpSpPr>
        <a:xfrm>
          <a:off x="0" y="0"/>
          <a:ext cx="0" cy="0"/>
          <a:chOff x="0" y="0"/>
          <a:chExt cx="0" cy="0"/>
        </a:xfrm>
      </p:grpSpPr>
      <p:pic>
        <p:nvPicPr>
          <p:cNvPr id="21" name="Google Shape;21;p22"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22" name="Google Shape;22;p22"/>
          <p:cNvSpPr txBox="1">
            <a:spLocks noGrp="1"/>
          </p:cNvSpPr>
          <p:nvPr>
            <p:ph type="title"/>
          </p:nvPr>
        </p:nvSpPr>
        <p:spPr>
          <a:xfrm>
            <a:off x="6318884" y="3499667"/>
            <a:ext cx="4939668" cy="2542810"/>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cxnSp>
        <p:nvCxnSpPr>
          <p:cNvPr id="23" name="Google Shape;23;p22"/>
          <p:cNvCxnSpPr/>
          <p:nvPr/>
        </p:nvCxnSpPr>
        <p:spPr>
          <a:xfrm>
            <a:off x="6347458" y="6313170"/>
            <a:ext cx="2133603" cy="3992"/>
          </a:xfrm>
          <a:prstGeom prst="straightConnector1">
            <a:avLst/>
          </a:prstGeom>
          <a:noFill/>
          <a:ln w="101600" cap="flat" cmpd="sng">
            <a:solidFill>
              <a:schemeClr val="accent4"/>
            </a:solidFill>
            <a:prstDash val="solid"/>
            <a:miter lim="8000"/>
            <a:headEnd type="none" w="sm" len="sm"/>
            <a:tailEnd type="none" w="sm" len="sm"/>
          </a:ln>
        </p:spPr>
      </p:cxnSp>
      <p:sp>
        <p:nvSpPr>
          <p:cNvPr id="24" name="Google Shape;24;p22"/>
          <p:cNvSpPr txBox="1">
            <a:spLocks noGrp="1"/>
          </p:cNvSpPr>
          <p:nvPr>
            <p:ph type="body" idx="1"/>
          </p:nvPr>
        </p:nvSpPr>
        <p:spPr>
          <a:xfrm>
            <a:off x="603884" y="457201"/>
            <a:ext cx="5198272" cy="2305051"/>
          </a:xfrm>
          <a:prstGeom prst="rect">
            <a:avLst/>
          </a:prstGeom>
          <a:noFill/>
          <a:ln>
            <a:noFill/>
          </a:ln>
        </p:spPr>
        <p:txBody>
          <a:bodyPr spcFirstLastPara="1" wrap="square" lIns="0" tIns="0" rIns="0" bIns="0" anchor="t" anchorCtr="0">
            <a:normAutofit/>
          </a:bodyPr>
          <a:lstStyle>
            <a:lvl1pPr marL="457200" lvl="0" indent="-355600" algn="l">
              <a:lnSpc>
                <a:spcPct val="90000"/>
              </a:lnSpc>
              <a:spcBef>
                <a:spcPts val="1800"/>
              </a:spcBef>
              <a:spcAft>
                <a:spcPts val="0"/>
              </a:spcAft>
              <a:buClr>
                <a:srgbClr val="404040"/>
              </a:buClr>
              <a:buSzPts val="2000"/>
              <a:buFont typeface="Arial"/>
              <a:buAutoNum type="arabicPeriod"/>
              <a:defRPr sz="2000"/>
            </a:lvl1pPr>
            <a:lvl2pPr marL="914400" lvl="1" indent="-355600" algn="l">
              <a:lnSpc>
                <a:spcPct val="90000"/>
              </a:lnSpc>
              <a:spcBef>
                <a:spcPts val="1800"/>
              </a:spcBef>
              <a:spcAft>
                <a:spcPts val="0"/>
              </a:spcAft>
              <a:buClr>
                <a:srgbClr val="404040"/>
              </a:buClr>
              <a:buSzPts val="2000"/>
              <a:buFont typeface="Arial"/>
              <a:buAutoNum type="alphaLcPeriod"/>
              <a:defRPr sz="2000"/>
            </a:lvl2pPr>
            <a:lvl3pPr marL="1371600" lvl="2" indent="-355600" algn="l">
              <a:lnSpc>
                <a:spcPct val="90000"/>
              </a:lnSpc>
              <a:spcBef>
                <a:spcPts val="1800"/>
              </a:spcBef>
              <a:spcAft>
                <a:spcPts val="0"/>
              </a:spcAft>
              <a:buClr>
                <a:srgbClr val="404040"/>
              </a:buClr>
              <a:buSzPts val="2000"/>
              <a:buFont typeface="Arial"/>
              <a:buAutoNum type="arabicParenR"/>
              <a:defRPr sz="2000"/>
            </a:lvl3pPr>
            <a:lvl4pPr marL="1828800" lvl="3" indent="-228600" algn="l">
              <a:lnSpc>
                <a:spcPct val="90000"/>
              </a:lnSpc>
              <a:spcBef>
                <a:spcPts val="1800"/>
              </a:spcBef>
              <a:spcAft>
                <a:spcPts val="0"/>
              </a:spcAft>
              <a:buClr>
                <a:srgbClr val="404040"/>
              </a:buClr>
              <a:buSzPts val="2000"/>
              <a:buFont typeface="Arial"/>
              <a:buNone/>
              <a:defRPr sz="2000"/>
            </a:lvl4pPr>
            <a:lvl5pPr marL="2286000" lvl="4" indent="-355600" algn="l">
              <a:lnSpc>
                <a:spcPct val="90000"/>
              </a:lnSpc>
              <a:spcBef>
                <a:spcPts val="1800"/>
              </a:spcBef>
              <a:spcAft>
                <a:spcPts val="0"/>
              </a:spcAft>
              <a:buClr>
                <a:srgbClr val="404040"/>
              </a:buClr>
              <a:buSzPts val="2000"/>
              <a:buFont typeface="Arial"/>
              <a:buAutoNum type="arabicPeriod"/>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sp>
        <p:nvSpPr>
          <p:cNvPr id="25" name="Google Shape;25;p22"/>
          <p:cNvSpPr/>
          <p:nvPr/>
        </p:nvSpPr>
        <p:spPr>
          <a:xfrm>
            <a:off x="8601557" y="7977"/>
            <a:ext cx="2848222" cy="1424113"/>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 name="Google Shape;26;p22"/>
          <p:cNvSpPr/>
          <p:nvPr/>
        </p:nvSpPr>
        <p:spPr>
          <a:xfrm>
            <a:off x="6179401" y="7977"/>
            <a:ext cx="1807676" cy="916057"/>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2"/>
          <p:cNvSpPr/>
          <p:nvPr/>
        </p:nvSpPr>
        <p:spPr>
          <a:xfrm>
            <a:off x="7827281" y="1627027"/>
            <a:ext cx="1307559" cy="1307559"/>
          </a:xfrm>
          <a:prstGeom prst="ellipse">
            <a:avLst/>
          </a:prstGeom>
          <a:solidFill>
            <a:srgbClr val="CCE279"/>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22"/>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Zusammenfassung 2">
  <p:cSld name="Zusammenfassung 2">
    <p:spTree>
      <p:nvGrpSpPr>
        <p:cNvPr id="1" name="Shape 29"/>
        <p:cNvGrpSpPr/>
        <p:nvPr/>
      </p:nvGrpSpPr>
      <p:grpSpPr>
        <a:xfrm>
          <a:off x="0" y="0"/>
          <a:ext cx="0" cy="0"/>
          <a:chOff x="0" y="0"/>
          <a:chExt cx="0" cy="0"/>
        </a:xfrm>
      </p:grpSpPr>
      <p:pic>
        <p:nvPicPr>
          <p:cNvPr id="30" name="Google Shape;30;p23"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cxnSp>
        <p:nvCxnSpPr>
          <p:cNvPr id="31" name="Google Shape;31;p23"/>
          <p:cNvCxnSpPr/>
          <p:nvPr/>
        </p:nvCxnSpPr>
        <p:spPr>
          <a:xfrm>
            <a:off x="594359" y="214883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32" name="Google Shape;32;p23"/>
          <p:cNvSpPr txBox="1">
            <a:spLocks noGrp="1"/>
          </p:cNvSpPr>
          <p:nvPr>
            <p:ph type="title"/>
          </p:nvPr>
        </p:nvSpPr>
        <p:spPr>
          <a:xfrm>
            <a:off x="594359" y="102874"/>
            <a:ext cx="11318838" cy="1680206"/>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33" name="Google Shape;33;p23"/>
          <p:cNvSpPr txBox="1">
            <a:spLocks noGrp="1"/>
          </p:cNvSpPr>
          <p:nvPr>
            <p:ph type="body" idx="1"/>
          </p:nvPr>
        </p:nvSpPr>
        <p:spPr>
          <a:xfrm>
            <a:off x="3657598" y="2282007"/>
            <a:ext cx="8130211" cy="36993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grpSp>
        <p:nvGrpSpPr>
          <p:cNvPr id="34" name="Google Shape;34;p23"/>
          <p:cNvGrpSpPr/>
          <p:nvPr/>
        </p:nvGrpSpPr>
        <p:grpSpPr>
          <a:xfrm>
            <a:off x="-4" y="3804832"/>
            <a:ext cx="961205" cy="3033145"/>
            <a:chOff x="-1" y="-1"/>
            <a:chExt cx="961204" cy="3033143"/>
          </a:xfrm>
        </p:grpSpPr>
        <p:sp>
          <p:nvSpPr>
            <p:cNvPr id="35" name="Google Shape;35;p23"/>
            <p:cNvSpPr/>
            <p:nvPr/>
          </p:nvSpPr>
          <p:spPr>
            <a:xfrm rot="-5400000">
              <a:off x="-436036" y="441921"/>
              <a:ext cx="1839161" cy="955316"/>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23"/>
            <p:cNvSpPr/>
            <p:nvPr/>
          </p:nvSpPr>
          <p:spPr>
            <a:xfrm rot="-5400000">
              <a:off x="-219321" y="2326180"/>
              <a:ext cx="926281" cy="48764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3"/>
            <p:cNvSpPr/>
            <p:nvPr/>
          </p:nvSpPr>
          <p:spPr>
            <a:xfrm rot="-5400000">
              <a:off x="209622" y="1219890"/>
              <a:ext cx="634043" cy="658681"/>
            </a:xfrm>
            <a:prstGeom prst="ellipse">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8" name="Google Shape;38;p23"/>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inhalt und Bild">
  <p:cSld name="Titelinhalt und Bild">
    <p:spTree>
      <p:nvGrpSpPr>
        <p:cNvPr id="1" name="Shape 39"/>
        <p:cNvGrpSpPr/>
        <p:nvPr/>
      </p:nvGrpSpPr>
      <p:grpSpPr>
        <a:xfrm>
          <a:off x="0" y="0"/>
          <a:ext cx="0" cy="0"/>
          <a:chOff x="0" y="0"/>
          <a:chExt cx="0" cy="0"/>
        </a:xfrm>
      </p:grpSpPr>
      <p:pic>
        <p:nvPicPr>
          <p:cNvPr id="40" name="Google Shape;40;p24"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41" name="Google Shape;41;p24"/>
          <p:cNvSpPr txBox="1">
            <a:spLocks noGrp="1"/>
          </p:cNvSpPr>
          <p:nvPr>
            <p:ph type="title"/>
          </p:nvPr>
        </p:nvSpPr>
        <p:spPr>
          <a:xfrm>
            <a:off x="575309" y="278129"/>
            <a:ext cx="5063493" cy="2354028"/>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42" name="Google Shape;42;p24"/>
          <p:cNvSpPr txBox="1">
            <a:spLocks noGrp="1"/>
          </p:cNvSpPr>
          <p:nvPr>
            <p:ph type="body" idx="1"/>
          </p:nvPr>
        </p:nvSpPr>
        <p:spPr>
          <a:xfrm>
            <a:off x="594359" y="3279578"/>
            <a:ext cx="5044443" cy="299441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43" name="Google Shape;43;p24"/>
          <p:cNvCxnSpPr/>
          <p:nvPr/>
        </p:nvCxnSpPr>
        <p:spPr>
          <a:xfrm>
            <a:off x="594359" y="2997457"/>
            <a:ext cx="2133602" cy="3993"/>
          </a:xfrm>
          <a:prstGeom prst="straightConnector1">
            <a:avLst/>
          </a:prstGeom>
          <a:noFill/>
          <a:ln w="101600" cap="flat" cmpd="sng">
            <a:solidFill>
              <a:schemeClr val="accent4"/>
            </a:solidFill>
            <a:prstDash val="solid"/>
            <a:miter lim="8000"/>
            <a:headEnd type="none" w="sm" len="sm"/>
            <a:tailEnd type="none" w="sm" len="sm"/>
          </a:ln>
        </p:spPr>
      </p:cxnSp>
      <p:sp>
        <p:nvSpPr>
          <p:cNvPr id="44" name="Google Shape;44;p24"/>
          <p:cNvSpPr>
            <a:spLocks noGrp="1"/>
          </p:cNvSpPr>
          <p:nvPr>
            <p:ph type="pic" idx="2"/>
          </p:nvPr>
        </p:nvSpPr>
        <p:spPr>
          <a:xfrm flipH="1">
            <a:off x="6733503" y="0"/>
            <a:ext cx="5458498" cy="6858000"/>
          </a:xfrm>
          <a:prstGeom prst="rect">
            <a:avLst/>
          </a:prstGeom>
          <a:noFill/>
          <a:ln>
            <a:noFill/>
          </a:ln>
        </p:spPr>
        <p:txBody>
          <a:bodyPr/>
          <a:lstStyle/>
          <a:p>
            <a:endParaRPr lang="de-DE"/>
          </a:p>
        </p:txBody>
      </p:sp>
      <p:sp>
        <p:nvSpPr>
          <p:cNvPr id="45" name="Google Shape;45;p24"/>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 3">
  <p:cSld name="Titel 3">
    <p:spTree>
      <p:nvGrpSpPr>
        <p:cNvPr id="1" name="Shape 46"/>
        <p:cNvGrpSpPr/>
        <p:nvPr/>
      </p:nvGrpSpPr>
      <p:grpSpPr>
        <a:xfrm>
          <a:off x="0" y="0"/>
          <a:ext cx="0" cy="0"/>
          <a:chOff x="0" y="0"/>
          <a:chExt cx="0" cy="0"/>
        </a:xfrm>
      </p:grpSpPr>
      <p:pic>
        <p:nvPicPr>
          <p:cNvPr id="47" name="Google Shape;47;p25" descr="Google Shape;14;p16"/>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48" name="Google Shape;48;p25"/>
          <p:cNvSpPr txBox="1">
            <a:spLocks noGrp="1"/>
          </p:cNvSpPr>
          <p:nvPr>
            <p:ph type="title"/>
          </p:nvPr>
        </p:nvSpPr>
        <p:spPr>
          <a:xfrm>
            <a:off x="594359" y="41147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3F3F3F"/>
              </a:buClr>
              <a:buSzPts val="6000"/>
              <a:buFont typeface="Play"/>
              <a:buNone/>
              <a:defRPr sz="6000">
                <a:solidFill>
                  <a:srgbClr val="3F3F3F"/>
                </a:solidFill>
                <a:latin typeface="Play"/>
                <a:ea typeface="Play"/>
                <a:cs typeface="Play"/>
                <a:sym typeface="Play"/>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49" name="Google Shape;49;p25"/>
          <p:cNvSpPr txBox="1">
            <a:spLocks noGrp="1"/>
          </p:cNvSpPr>
          <p:nvPr>
            <p:ph type="body" idx="1"/>
          </p:nvPr>
        </p:nvSpPr>
        <p:spPr>
          <a:xfrm>
            <a:off x="594359" y="4549552"/>
            <a:ext cx="5486402" cy="1645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4"/>
              </a:buClr>
              <a:buSzPts val="2400"/>
              <a:buFont typeface="Arial"/>
              <a:buNone/>
              <a:defRPr sz="2400" b="1">
                <a:solidFill>
                  <a:schemeClr val="accent4"/>
                </a:solidFill>
                <a:latin typeface="Arial"/>
                <a:ea typeface="Arial"/>
                <a:cs typeface="Arial"/>
                <a:sym typeface="Arial"/>
              </a:defRPr>
            </a:lvl1pPr>
            <a:lvl2pPr marL="914400" lvl="1"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2pPr>
            <a:lvl3pPr marL="1371600" lvl="2"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3pPr>
            <a:lvl4pPr marL="1828800" lvl="3"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4pPr>
            <a:lvl5pPr marL="2286000" lvl="4"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50" name="Google Shape;50;p25"/>
          <p:cNvCxnSpPr/>
          <p:nvPr/>
        </p:nvCxnSpPr>
        <p:spPr>
          <a:xfrm>
            <a:off x="594359" y="395020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51" name="Google Shape;51;p25"/>
          <p:cNvSpPr/>
          <p:nvPr/>
        </p:nvSpPr>
        <p:spPr>
          <a:xfrm>
            <a:off x="10874687" y="-9"/>
            <a:ext cx="1317315" cy="1244904"/>
          </a:xfrm>
          <a:custGeom>
            <a:avLst/>
            <a:gdLst/>
            <a:ahLst/>
            <a:cxnLst/>
            <a:rect l="l" t="t" r="r" b="b"/>
            <a:pathLst>
              <a:path w="21600" h="21600" extrusionOk="0">
                <a:moveTo>
                  <a:pt x="21517" y="21600"/>
                </a:moveTo>
                <a:cubicBezTo>
                  <a:pt x="9633" y="21600"/>
                  <a:pt x="0" y="11929"/>
                  <a:pt x="0" y="0"/>
                </a:cubicBezTo>
                <a:lnTo>
                  <a:pt x="216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25"/>
          <p:cNvSpPr/>
          <p:nvPr/>
        </p:nvSpPr>
        <p:spPr>
          <a:xfrm>
            <a:off x="6210034" y="0"/>
            <a:ext cx="3792979" cy="1896490"/>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5"/>
          <p:cNvSpPr/>
          <p:nvPr/>
        </p:nvSpPr>
        <p:spPr>
          <a:xfrm rot="5400000">
            <a:off x="9347265" y="2480753"/>
            <a:ext cx="3792978" cy="1896492"/>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4B1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25"/>
          <p:cNvSpPr txBox="1">
            <a:spLocks noGrp="1"/>
          </p:cNvSpPr>
          <p:nvPr>
            <p:ph type="sldNum" idx="12"/>
          </p:nvPr>
        </p:nvSpPr>
        <p:spPr>
          <a:xfrm>
            <a:off x="8737600" y="6356350"/>
            <a:ext cx="168089" cy="14783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sz="1100" b="1" i="0" u="none" strike="noStrike" cap="none">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el 1">
  <p:cSld name="Titel 1">
    <p:spTree>
      <p:nvGrpSpPr>
        <p:cNvPr id="1" name="Shape 55"/>
        <p:cNvGrpSpPr/>
        <p:nvPr/>
      </p:nvGrpSpPr>
      <p:grpSpPr>
        <a:xfrm>
          <a:off x="0" y="0"/>
          <a:ext cx="0" cy="0"/>
          <a:chOff x="0" y="0"/>
          <a:chExt cx="0" cy="0"/>
        </a:xfrm>
      </p:grpSpPr>
      <p:pic>
        <p:nvPicPr>
          <p:cNvPr id="56" name="Google Shape;56;p26"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57" name="Google Shape;57;p26"/>
          <p:cNvSpPr/>
          <p:nvPr/>
        </p:nvSpPr>
        <p:spPr>
          <a:xfrm rot="10800000">
            <a:off x="331999" y="4831776"/>
            <a:ext cx="4356929" cy="2026224"/>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26"/>
          <p:cNvSpPr txBox="1">
            <a:spLocks noGrp="1"/>
          </p:cNvSpPr>
          <p:nvPr>
            <p:ph type="title"/>
          </p:nvPr>
        </p:nvSpPr>
        <p:spPr>
          <a:xfrm>
            <a:off x="6309902" y="41147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6000"/>
              <a:buFont typeface="Play"/>
              <a:buNone/>
              <a:defRPr sz="6000"/>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cxnSp>
        <p:nvCxnSpPr>
          <p:cNvPr id="59" name="Google Shape;59;p26"/>
          <p:cNvCxnSpPr/>
          <p:nvPr/>
        </p:nvCxnSpPr>
        <p:spPr>
          <a:xfrm>
            <a:off x="6309358" y="3950208"/>
            <a:ext cx="2133603" cy="3992"/>
          </a:xfrm>
          <a:prstGeom prst="straightConnector1">
            <a:avLst/>
          </a:prstGeom>
          <a:noFill/>
          <a:ln w="101600" cap="flat" cmpd="sng">
            <a:solidFill>
              <a:schemeClr val="accent3"/>
            </a:solidFill>
            <a:prstDash val="solid"/>
            <a:miter lim="8000"/>
            <a:headEnd type="none" w="sm" len="sm"/>
            <a:tailEnd type="none" w="sm" len="sm"/>
          </a:ln>
        </p:spPr>
      </p:cxnSp>
      <p:sp>
        <p:nvSpPr>
          <p:cNvPr id="60" name="Google Shape;60;p26"/>
          <p:cNvSpPr/>
          <p:nvPr/>
        </p:nvSpPr>
        <p:spPr>
          <a:xfrm rot="10800000">
            <a:off x="7748" y="5613104"/>
            <a:ext cx="1317315" cy="1244905"/>
          </a:xfrm>
          <a:custGeom>
            <a:avLst/>
            <a:gdLst/>
            <a:ahLst/>
            <a:cxnLst/>
            <a:rect l="l" t="t" r="r" b="b"/>
            <a:pathLst>
              <a:path w="21600" h="21600" extrusionOk="0">
                <a:moveTo>
                  <a:pt x="21517" y="21600"/>
                </a:moveTo>
                <a:cubicBezTo>
                  <a:pt x="9633" y="21600"/>
                  <a:pt x="0" y="11929"/>
                  <a:pt x="0" y="0"/>
                </a:cubicBezTo>
                <a:lnTo>
                  <a:pt x="216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26"/>
          <p:cNvSpPr/>
          <p:nvPr/>
        </p:nvSpPr>
        <p:spPr>
          <a:xfrm rot="-5400000">
            <a:off x="-524072" y="1350507"/>
            <a:ext cx="2127281" cy="106364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26"/>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genda 1">
  <p:cSld name="Agenda 1">
    <p:spTree>
      <p:nvGrpSpPr>
        <p:cNvPr id="1" name="Shape 63"/>
        <p:cNvGrpSpPr/>
        <p:nvPr/>
      </p:nvGrpSpPr>
      <p:grpSpPr>
        <a:xfrm>
          <a:off x="0" y="0"/>
          <a:ext cx="0" cy="0"/>
          <a:chOff x="0" y="0"/>
          <a:chExt cx="0" cy="0"/>
        </a:xfrm>
      </p:grpSpPr>
      <p:pic>
        <p:nvPicPr>
          <p:cNvPr id="64" name="Google Shape;64;p27"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65" name="Google Shape;65;p27"/>
          <p:cNvSpPr/>
          <p:nvPr/>
        </p:nvSpPr>
        <p:spPr>
          <a:xfrm>
            <a:off x="9879382" y="-2"/>
            <a:ext cx="2338192" cy="1169098"/>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27"/>
          <p:cNvSpPr txBox="1">
            <a:spLocks noGrp="1"/>
          </p:cNvSpPr>
          <p:nvPr>
            <p:ph type="title"/>
          </p:nvPr>
        </p:nvSpPr>
        <p:spPr>
          <a:xfrm>
            <a:off x="594359" y="189572"/>
            <a:ext cx="6787748" cy="1593508"/>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4400"/>
              <a:buFont typeface="Play"/>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67" name="Google Shape;67;p27"/>
          <p:cNvSpPr txBox="1">
            <a:spLocks noGrp="1"/>
          </p:cNvSpPr>
          <p:nvPr>
            <p:ph type="body" idx="1"/>
          </p:nvPr>
        </p:nvSpPr>
        <p:spPr>
          <a:xfrm>
            <a:off x="594359" y="2281918"/>
            <a:ext cx="6787747" cy="3708518"/>
          </a:xfrm>
          <a:prstGeom prst="rect">
            <a:avLst/>
          </a:prstGeom>
          <a:noFill/>
          <a:ln>
            <a:noFill/>
          </a:ln>
        </p:spPr>
        <p:txBody>
          <a:bodyPr spcFirstLastPara="1" wrap="square" lIns="0" tIns="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a:solidFill>
                  <a:schemeClr val="accent4"/>
                </a:solidFill>
              </a:defRPr>
            </a:lvl1pPr>
            <a:lvl2pPr marL="914400" lvl="1" indent="-381000" algn="l">
              <a:lnSpc>
                <a:spcPct val="80000"/>
              </a:lnSpc>
              <a:spcBef>
                <a:spcPts val="2200"/>
              </a:spcBef>
              <a:spcAft>
                <a:spcPts val="0"/>
              </a:spcAft>
              <a:buClr>
                <a:schemeClr val="accent4"/>
              </a:buClr>
              <a:buSzPts val="2400"/>
              <a:buFont typeface="Arial"/>
              <a:buChar char="•"/>
              <a:defRPr sz="2400" b="1">
                <a:solidFill>
                  <a:schemeClr val="accent4"/>
                </a:solidFill>
              </a:defRPr>
            </a:lvl2pPr>
            <a:lvl3pPr marL="1371600" lvl="2" indent="-381000" algn="l">
              <a:lnSpc>
                <a:spcPct val="80000"/>
              </a:lnSpc>
              <a:spcBef>
                <a:spcPts val="2200"/>
              </a:spcBef>
              <a:spcAft>
                <a:spcPts val="0"/>
              </a:spcAft>
              <a:buClr>
                <a:schemeClr val="accent4"/>
              </a:buClr>
              <a:buSzPts val="2400"/>
              <a:buFont typeface="Arial"/>
              <a:buChar char="•"/>
              <a:defRPr sz="2400" b="1">
                <a:solidFill>
                  <a:schemeClr val="accent4"/>
                </a:solidFill>
              </a:defRPr>
            </a:lvl3pPr>
            <a:lvl4pPr marL="1828800" lvl="3" indent="-381000" algn="l">
              <a:lnSpc>
                <a:spcPct val="80000"/>
              </a:lnSpc>
              <a:spcBef>
                <a:spcPts val="2200"/>
              </a:spcBef>
              <a:spcAft>
                <a:spcPts val="0"/>
              </a:spcAft>
              <a:buClr>
                <a:schemeClr val="accent4"/>
              </a:buClr>
              <a:buSzPts val="2400"/>
              <a:buFont typeface="Arial"/>
              <a:buChar char="•"/>
              <a:defRPr sz="2400" b="1">
                <a:solidFill>
                  <a:schemeClr val="accent4"/>
                </a:solidFill>
              </a:defRPr>
            </a:lvl4pPr>
            <a:lvl5pPr marL="2286000" lvl="4" indent="-381000" algn="l">
              <a:lnSpc>
                <a:spcPct val="80000"/>
              </a:lnSpc>
              <a:spcBef>
                <a:spcPts val="2200"/>
              </a:spcBef>
              <a:spcAft>
                <a:spcPts val="0"/>
              </a:spcAft>
              <a:buClr>
                <a:schemeClr val="accent4"/>
              </a:buClr>
              <a:buSzPts val="2400"/>
              <a:buFont typeface="Arial"/>
              <a:buChar char="•"/>
              <a:defRPr sz="2400" b="1">
                <a:solidFill>
                  <a:schemeClr val="accent4"/>
                </a:solidFil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68" name="Google Shape;68;p27"/>
          <p:cNvCxnSpPr/>
          <p:nvPr/>
        </p:nvCxnSpPr>
        <p:spPr>
          <a:xfrm>
            <a:off x="594360" y="2148839"/>
            <a:ext cx="2130552" cy="2"/>
          </a:xfrm>
          <a:prstGeom prst="straightConnector1">
            <a:avLst/>
          </a:prstGeom>
          <a:noFill/>
          <a:ln w="101600" cap="flat" cmpd="sng">
            <a:solidFill>
              <a:schemeClr val="accent4"/>
            </a:solidFill>
            <a:prstDash val="solid"/>
            <a:miter lim="8000"/>
            <a:headEnd type="none" w="sm" len="sm"/>
            <a:tailEnd type="none" w="sm" len="sm"/>
          </a:ln>
        </p:spPr>
      </p:cxnSp>
      <p:sp>
        <p:nvSpPr>
          <p:cNvPr id="69" name="Google Shape;69;p27"/>
          <p:cNvSpPr/>
          <p:nvPr/>
        </p:nvSpPr>
        <p:spPr>
          <a:xfrm>
            <a:off x="8076006" y="-1"/>
            <a:ext cx="1393348" cy="70609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27"/>
          <p:cNvSpPr/>
          <p:nvPr/>
        </p:nvSpPr>
        <p:spPr>
          <a:xfrm>
            <a:off x="9723418" y="301731"/>
            <a:ext cx="846745" cy="808716"/>
          </a:xfrm>
          <a:prstGeom prst="ellipse">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27"/>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el 2">
  <p:cSld name="Titel 2">
    <p:spTree>
      <p:nvGrpSpPr>
        <p:cNvPr id="1" name="Shape 72"/>
        <p:cNvGrpSpPr/>
        <p:nvPr/>
      </p:nvGrpSpPr>
      <p:grpSpPr>
        <a:xfrm>
          <a:off x="0" y="0"/>
          <a:ext cx="0" cy="0"/>
          <a:chOff x="0" y="0"/>
          <a:chExt cx="0" cy="0"/>
        </a:xfrm>
      </p:grpSpPr>
      <p:pic>
        <p:nvPicPr>
          <p:cNvPr id="73" name="Google Shape;73;p28"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74" name="Google Shape;74;p28"/>
          <p:cNvSpPr txBox="1">
            <a:spLocks noGrp="1"/>
          </p:cNvSpPr>
          <p:nvPr>
            <p:ph type="title"/>
          </p:nvPr>
        </p:nvSpPr>
        <p:spPr>
          <a:xfrm>
            <a:off x="6299834" y="43052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6000"/>
              <a:buFont typeface="Play"/>
              <a:buNone/>
              <a:defRPr sz="6000"/>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75" name="Google Shape;75;p28"/>
          <p:cNvSpPr txBox="1">
            <a:spLocks noGrp="1"/>
          </p:cNvSpPr>
          <p:nvPr>
            <p:ph type="body" idx="1"/>
          </p:nvPr>
        </p:nvSpPr>
        <p:spPr>
          <a:xfrm>
            <a:off x="6299834" y="4568602"/>
            <a:ext cx="5486402" cy="1645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4"/>
              </a:buClr>
              <a:buSzPts val="2400"/>
              <a:buFont typeface="Arial"/>
              <a:buNone/>
              <a:defRPr sz="2400" b="1">
                <a:solidFill>
                  <a:schemeClr val="accent4"/>
                </a:solidFill>
              </a:defRPr>
            </a:lvl1pPr>
            <a:lvl2pPr marL="914400" lvl="1" indent="-381000" algn="l">
              <a:lnSpc>
                <a:spcPct val="90000"/>
              </a:lnSpc>
              <a:spcBef>
                <a:spcPts val="1000"/>
              </a:spcBef>
              <a:spcAft>
                <a:spcPts val="0"/>
              </a:spcAft>
              <a:buClr>
                <a:schemeClr val="accent4"/>
              </a:buClr>
              <a:buSzPts val="2400"/>
              <a:buFont typeface="Arial"/>
              <a:buChar char="•"/>
              <a:defRPr sz="2400" b="1">
                <a:solidFill>
                  <a:schemeClr val="accent4"/>
                </a:solidFill>
              </a:defRPr>
            </a:lvl2pPr>
            <a:lvl3pPr marL="1371600" lvl="2" indent="-381000" algn="l">
              <a:lnSpc>
                <a:spcPct val="90000"/>
              </a:lnSpc>
              <a:spcBef>
                <a:spcPts val="1000"/>
              </a:spcBef>
              <a:spcAft>
                <a:spcPts val="0"/>
              </a:spcAft>
              <a:buClr>
                <a:schemeClr val="accent4"/>
              </a:buClr>
              <a:buSzPts val="2400"/>
              <a:buFont typeface="Arial"/>
              <a:buChar char="•"/>
              <a:defRPr sz="2400" b="1">
                <a:solidFill>
                  <a:schemeClr val="accent4"/>
                </a:solidFill>
              </a:defRPr>
            </a:lvl3pPr>
            <a:lvl4pPr marL="1828800" lvl="3" indent="-381000" algn="l">
              <a:lnSpc>
                <a:spcPct val="90000"/>
              </a:lnSpc>
              <a:spcBef>
                <a:spcPts val="1000"/>
              </a:spcBef>
              <a:spcAft>
                <a:spcPts val="0"/>
              </a:spcAft>
              <a:buClr>
                <a:schemeClr val="accent4"/>
              </a:buClr>
              <a:buSzPts val="2400"/>
              <a:buFont typeface="Arial"/>
              <a:buChar char="•"/>
              <a:defRPr sz="2400" b="1">
                <a:solidFill>
                  <a:schemeClr val="accent4"/>
                </a:solidFill>
              </a:defRPr>
            </a:lvl4pPr>
            <a:lvl5pPr marL="2286000" lvl="4" indent="-381000" algn="l">
              <a:lnSpc>
                <a:spcPct val="90000"/>
              </a:lnSpc>
              <a:spcBef>
                <a:spcPts val="1000"/>
              </a:spcBef>
              <a:spcAft>
                <a:spcPts val="0"/>
              </a:spcAft>
              <a:buClr>
                <a:schemeClr val="accent4"/>
              </a:buClr>
              <a:buSzPts val="2400"/>
              <a:buFont typeface="Arial"/>
              <a:buChar char="•"/>
              <a:defRPr sz="2400" b="1">
                <a:solidFill>
                  <a:schemeClr val="accent4"/>
                </a:solidFil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76" name="Google Shape;76;p28"/>
          <p:cNvCxnSpPr/>
          <p:nvPr/>
        </p:nvCxnSpPr>
        <p:spPr>
          <a:xfrm>
            <a:off x="6309358" y="3950208"/>
            <a:ext cx="2133603" cy="3992"/>
          </a:xfrm>
          <a:prstGeom prst="straightConnector1">
            <a:avLst/>
          </a:prstGeom>
          <a:noFill/>
          <a:ln w="101600" cap="flat" cmpd="sng">
            <a:solidFill>
              <a:schemeClr val="accent4"/>
            </a:solidFill>
            <a:prstDash val="solid"/>
            <a:miter lim="8000"/>
            <a:headEnd type="none" w="sm" len="sm"/>
            <a:tailEnd type="none" w="sm" len="sm"/>
          </a:ln>
        </p:spPr>
      </p:cxnSp>
      <p:sp>
        <p:nvSpPr>
          <p:cNvPr id="77" name="Google Shape;77;p28"/>
          <p:cNvSpPr>
            <a:spLocks noGrp="1"/>
          </p:cNvSpPr>
          <p:nvPr>
            <p:ph type="pic" idx="2"/>
          </p:nvPr>
        </p:nvSpPr>
        <p:spPr>
          <a:xfrm>
            <a:off x="-2" y="-11115"/>
            <a:ext cx="5628072" cy="6858002"/>
          </a:xfrm>
          <a:prstGeom prst="rect">
            <a:avLst/>
          </a:prstGeom>
          <a:noFill/>
          <a:ln>
            <a:noFill/>
          </a:ln>
        </p:spPr>
      </p:sp>
      <p:sp>
        <p:nvSpPr>
          <p:cNvPr id="78" name="Google Shape;78;p28"/>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a:off x="594359" y="278129"/>
            <a:ext cx="9778367" cy="1494596"/>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81" name="Google Shape;81;p29"/>
          <p:cNvSpPr txBox="1">
            <a:spLocks noGrp="1"/>
          </p:cNvSpPr>
          <p:nvPr>
            <p:ph type="body" idx="1"/>
          </p:nvPr>
        </p:nvSpPr>
        <p:spPr>
          <a:xfrm>
            <a:off x="594359" y="2676525"/>
            <a:ext cx="4490830" cy="359747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sp>
        <p:nvSpPr>
          <p:cNvPr id="82" name="Google Shape;82;p29"/>
          <p:cNvSpPr/>
          <p:nvPr/>
        </p:nvSpPr>
        <p:spPr>
          <a:xfrm>
            <a:off x="9879382" y="-2"/>
            <a:ext cx="2338192" cy="1169098"/>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B0D8D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29"/>
          <p:cNvSpPr/>
          <p:nvPr/>
        </p:nvSpPr>
        <p:spPr>
          <a:xfrm>
            <a:off x="8335967" y="-1"/>
            <a:ext cx="1393348" cy="70609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29"/>
          <p:cNvSpPr/>
          <p:nvPr/>
        </p:nvSpPr>
        <p:spPr>
          <a:xfrm>
            <a:off x="9624159" y="313423"/>
            <a:ext cx="1157489" cy="1157488"/>
          </a:xfrm>
          <a:prstGeom prst="ellipse">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29"/>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1pPr>
            <a:lvl2pPr marL="0" lvl="1"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2pPr>
            <a:lvl3pPr marL="0" lvl="2"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3pPr>
            <a:lvl4pPr marL="0" lvl="3"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4pPr>
            <a:lvl5pPr marL="0" lvl="4"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5pPr>
            <a:lvl6pPr marL="0" lvl="5"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6pPr>
            <a:lvl7pPr marL="0" lvl="6"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7pPr>
            <a:lvl8pPr marL="0" lvl="7"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8pPr>
            <a:lvl9pPr marL="0" lvl="8" indent="0" algn="l">
              <a:lnSpc>
                <a:spcPct val="100000"/>
              </a:lnSpc>
              <a:spcBef>
                <a:spcPts val="0"/>
              </a:spcBef>
              <a:spcAft>
                <a:spcPts val="0"/>
              </a:spcAft>
              <a:buClr>
                <a:srgbClr val="000000"/>
              </a:buClr>
              <a:buSzPts val="1100"/>
              <a:buFont typeface="Arial"/>
              <a:buNone/>
              <a:defRPr sz="1100" b="1">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0" descr="Grafik 3"/>
          <p:cNvPicPr preferRelativeResize="0"/>
          <p:nvPr/>
        </p:nvPicPr>
        <p:blipFill rotWithShape="1">
          <a:blip r:embed="rId16">
            <a:alphaModFix/>
          </a:blip>
          <a:srcRect/>
          <a:stretch/>
        </p:blipFill>
        <p:spPr>
          <a:xfrm>
            <a:off x="10419632" y="5890912"/>
            <a:ext cx="1307557" cy="713857"/>
          </a:xfrm>
          <a:prstGeom prst="rect">
            <a:avLst/>
          </a:prstGeom>
          <a:noFill/>
          <a:ln>
            <a:noFill/>
          </a:ln>
        </p:spPr>
      </p:pic>
      <p:cxnSp>
        <p:nvCxnSpPr>
          <p:cNvPr id="7" name="Google Shape;7;p20"/>
          <p:cNvCxnSpPr/>
          <p:nvPr/>
        </p:nvCxnSpPr>
        <p:spPr>
          <a:xfrm>
            <a:off x="594359" y="214883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8" name="Google Shape;8;p20"/>
          <p:cNvSpPr txBox="1">
            <a:spLocks noGrp="1"/>
          </p:cNvSpPr>
          <p:nvPr>
            <p:ph type="title"/>
          </p:nvPr>
        </p:nvSpPr>
        <p:spPr>
          <a:xfrm>
            <a:off x="594359" y="202400"/>
            <a:ext cx="10972801" cy="1570325"/>
          </a:xfrm>
          <a:prstGeom prst="rect">
            <a:avLst/>
          </a:prstGeom>
          <a:noFill/>
          <a:ln>
            <a:noFill/>
          </a:ln>
        </p:spPr>
        <p:txBody>
          <a:bodyPr spcFirstLastPara="1" wrap="square" lIns="0" tIns="0" rIns="0" bIns="0" anchor="b" anchorCtr="0">
            <a:normAutofit/>
          </a:bodyPr>
          <a:lstStyle>
            <a:lvl1pPr marR="0" lvl="0"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1pPr>
            <a:lvl2pPr marR="0" lvl="1"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2pPr>
            <a:lvl3pPr marR="0" lvl="2"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3pPr>
            <a:lvl4pPr marR="0" lvl="3"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4pPr>
            <a:lvl5pPr marR="0" lvl="4"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5pPr>
            <a:lvl6pPr marR="0" lvl="5"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6pPr>
            <a:lvl7pPr marR="0" lvl="6"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7pPr>
            <a:lvl8pPr marR="0" lvl="7"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8pPr>
            <a:lvl9pPr marR="0" lvl="8"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9pPr>
          </a:lstStyle>
          <a:p>
            <a:endParaRPr/>
          </a:p>
        </p:txBody>
      </p:sp>
      <p:sp>
        <p:nvSpPr>
          <p:cNvPr id="9" name="Google Shape;9;p20"/>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Arial"/>
                <a:ea typeface="Arial"/>
                <a:cs typeface="Arial"/>
                <a:sym typeface="Arial"/>
              </a:defRPr>
            </a:lvl1pPr>
            <a:lvl2pPr marL="914400" marR="0" lvl="1"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2pPr>
            <a:lvl3pPr marL="1371600" marR="0" lvl="2"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3pPr>
            <a:lvl4pPr marL="1828800" marR="0" lvl="3"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4pPr>
            <a:lvl5pPr marL="2286000" marR="0" lvl="4"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5pPr>
            <a:lvl6pPr marL="2743200" marR="0" lvl="5"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6pPr>
            <a:lvl7pPr marL="3200400" marR="0" lvl="6"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7pPr>
            <a:lvl8pPr marL="3657600" marR="0" lvl="7"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8pPr>
            <a:lvl9pPr marL="4114800" marR="0" lvl="8"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9pPr>
          </a:lstStyle>
          <a:p>
            <a:endParaRPr/>
          </a:p>
        </p:txBody>
      </p:sp>
      <p:sp>
        <p:nvSpPr>
          <p:cNvPr id="10" name="Google Shape;10;p20"/>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title"/>
          </p:nvPr>
        </p:nvSpPr>
        <p:spPr>
          <a:xfrm>
            <a:off x="6221795" y="137156"/>
            <a:ext cx="6884021" cy="3291844"/>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6000"/>
              <a:buFont typeface="Play"/>
              <a:buNone/>
            </a:pPr>
            <a:r>
              <a:rPr lang="en-US" sz="5400" dirty="0">
                <a:latin typeface="Aptos Serif" panose="02020604070405020304" pitchFamily="18" charset="0"/>
                <a:cs typeface="Aptos Serif" panose="02020604070405020304" pitchFamily="18" charset="0"/>
              </a:rPr>
              <a:t>WP4 </a:t>
            </a:r>
            <a:endParaRPr sz="5400" dirty="0">
              <a:latin typeface="Aptos Serif" panose="02020604070405020304" pitchFamily="18" charset="0"/>
              <a:cs typeface="Aptos Serif" panose="02020604070405020304" pitchFamily="18" charset="0"/>
            </a:endParaRPr>
          </a:p>
          <a:p>
            <a:pPr marL="0" lvl="0" indent="0" algn="l" rtl="0">
              <a:lnSpc>
                <a:spcPct val="80000"/>
              </a:lnSpc>
              <a:spcBef>
                <a:spcPts val="0"/>
              </a:spcBef>
              <a:spcAft>
                <a:spcPts val="0"/>
              </a:spcAft>
              <a:buClr>
                <a:srgbClr val="404040"/>
              </a:buClr>
              <a:buSzPts val="6000"/>
              <a:buFont typeface="Play"/>
              <a:buNone/>
            </a:pPr>
            <a:r>
              <a:rPr lang="en-US" sz="5400" dirty="0">
                <a:latin typeface="Aptos Serif" panose="02020604070405020304" pitchFamily="18" charset="0"/>
                <a:cs typeface="Aptos Serif" panose="02020604070405020304" pitchFamily="18" charset="0"/>
              </a:rPr>
              <a:t>Train the Trainer </a:t>
            </a:r>
            <a:endParaRPr sz="5400" dirty="0">
              <a:latin typeface="Aptos Serif" panose="02020604070405020304" pitchFamily="18" charset="0"/>
              <a:cs typeface="Aptos Serif" panose="02020604070405020304" pitchFamily="18" charset="0"/>
            </a:endParaRPr>
          </a:p>
        </p:txBody>
      </p:sp>
      <p:sp>
        <p:nvSpPr>
          <p:cNvPr id="125" name="Google Shape;125;p1"/>
          <p:cNvSpPr txBox="1">
            <a:spLocks noGrp="1"/>
          </p:cNvSpPr>
          <p:nvPr>
            <p:ph type="body" idx="1"/>
          </p:nvPr>
        </p:nvSpPr>
        <p:spPr>
          <a:xfrm>
            <a:off x="6309905" y="4549552"/>
            <a:ext cx="5486402" cy="164592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4"/>
              </a:buClr>
              <a:buSzPts val="2400"/>
              <a:buFont typeface="Arial"/>
              <a:buNone/>
            </a:pPr>
            <a:r>
              <a:rPr lang="en-US" sz="2400" b="1" dirty="0">
                <a:solidFill>
                  <a:schemeClr val="accent4"/>
                </a:solidFill>
                <a:latin typeface="Aptos" panose="020B0004020202020204" pitchFamily="34" charset="0"/>
              </a:rPr>
              <a:t>Training Skills - </a:t>
            </a:r>
            <a:r>
              <a:rPr lang="en-US" sz="2400" b="1" dirty="0" err="1">
                <a:solidFill>
                  <a:schemeClr val="accent4"/>
                </a:solidFill>
                <a:latin typeface="Aptos" panose="020B0004020202020204" pitchFamily="34" charset="0"/>
              </a:rPr>
              <a:t>Einleitung</a:t>
            </a:r>
            <a:endParaRPr dirty="0">
              <a:latin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Zu </a:t>
            </a: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viele</a:t>
            </a: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 </a:t>
            </a: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Informationen</a:t>
            </a:r>
            <a:endParaRPr dirty="0">
              <a:latin typeface="Aptos Serif" panose="02020604070405020304" pitchFamily="18" charset="0"/>
              <a:cs typeface="Aptos Serif" panose="02020604070405020304" pitchFamily="18" charset="0"/>
            </a:endParaRPr>
          </a:p>
        </p:txBody>
      </p:sp>
      <p:sp>
        <p:nvSpPr>
          <p:cNvPr id="209" name="Google Shape;209;p10"/>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buSzPts val="2200"/>
            </a:pPr>
            <a:r>
              <a:rPr lang="en-US" sz="2200" dirty="0" err="1">
                <a:latin typeface="Aptos" panose="020B0004020202020204" pitchFamily="34" charset="0"/>
              </a:rPr>
              <a:t>Erkunden</a:t>
            </a:r>
            <a:r>
              <a:rPr lang="en-US" sz="2200" dirty="0">
                <a:latin typeface="Aptos" panose="020B0004020202020204" pitchFamily="34" charset="0"/>
              </a:rPr>
              <a:t> Sie die Gemeinde, bevor Sie </a:t>
            </a:r>
            <a:r>
              <a:rPr lang="en-US" sz="2200" dirty="0" err="1">
                <a:latin typeface="Aptos" panose="020B0004020202020204" pitchFamily="34" charset="0"/>
              </a:rPr>
              <a:t>mit</a:t>
            </a:r>
            <a:r>
              <a:rPr lang="en-US" sz="2200" dirty="0">
                <a:latin typeface="Aptos" panose="020B0004020202020204" pitchFamily="34" charset="0"/>
              </a:rPr>
              <a:t> der </a:t>
            </a:r>
            <a:r>
              <a:rPr lang="en-US" sz="2200" dirty="0" err="1">
                <a:latin typeface="Aptos" panose="020B0004020202020204" pitchFamily="34" charset="0"/>
              </a:rPr>
              <a:t>Schulung</a:t>
            </a:r>
            <a:r>
              <a:rPr lang="en-US" sz="2200" dirty="0">
                <a:latin typeface="Aptos" panose="020B0004020202020204" pitchFamily="34" charset="0"/>
              </a:rPr>
              <a:t> </a:t>
            </a:r>
            <a:r>
              <a:rPr lang="en-US" sz="2200" dirty="0" err="1">
                <a:latin typeface="Aptos" panose="020B0004020202020204" pitchFamily="34" charset="0"/>
              </a:rPr>
              <a:t>beginnen</a:t>
            </a:r>
            <a:r>
              <a:rPr lang="en-US" sz="2200" dirty="0">
                <a:latin typeface="Aptos" panose="020B0004020202020204" pitchFamily="34" charset="0"/>
              </a:rPr>
              <a:t>, und </a:t>
            </a:r>
            <a:r>
              <a:rPr lang="en-US" sz="2200" dirty="0" err="1">
                <a:latin typeface="Aptos" panose="020B0004020202020204" pitchFamily="34" charset="0"/>
              </a:rPr>
              <a:t>wählen</a:t>
            </a:r>
            <a:r>
              <a:rPr lang="en-US" sz="2200" dirty="0">
                <a:latin typeface="Aptos" panose="020B0004020202020204" pitchFamily="34" charset="0"/>
              </a:rPr>
              <a:t> Sie </a:t>
            </a:r>
            <a:r>
              <a:rPr lang="en-US" sz="2200" dirty="0" err="1">
                <a:latin typeface="Aptos" panose="020B0004020202020204" pitchFamily="34" charset="0"/>
              </a:rPr>
              <a:t>Inhalte</a:t>
            </a:r>
            <a:r>
              <a:rPr lang="en-US" sz="2200" dirty="0">
                <a:latin typeface="Aptos" panose="020B0004020202020204" pitchFamily="34" charset="0"/>
              </a:rPr>
              <a:t> </a:t>
            </a:r>
            <a:r>
              <a:rPr lang="en-US" sz="2200" dirty="0" err="1">
                <a:latin typeface="Aptos" panose="020B0004020202020204" pitchFamily="34" charset="0"/>
              </a:rPr>
              <a:t>entsprechend</a:t>
            </a:r>
            <a:r>
              <a:rPr lang="en-US" sz="2200" dirty="0">
                <a:latin typeface="Aptos" panose="020B0004020202020204" pitchFamily="34" charset="0"/>
              </a:rPr>
              <a:t> </a:t>
            </a:r>
            <a:r>
              <a:rPr lang="en-US" sz="2200" dirty="0" err="1">
                <a:latin typeface="Aptos" panose="020B0004020202020204" pitchFamily="34" charset="0"/>
              </a:rPr>
              <a:t>Ihren</a:t>
            </a:r>
            <a:r>
              <a:rPr lang="en-US" sz="2200" dirty="0">
                <a:latin typeface="Aptos" panose="020B0004020202020204" pitchFamily="34" charset="0"/>
              </a:rPr>
              <a:t> </a:t>
            </a:r>
            <a:r>
              <a:rPr lang="en-US" sz="2200" dirty="0" err="1">
                <a:latin typeface="Aptos" panose="020B0004020202020204" pitchFamily="34" charset="0"/>
              </a:rPr>
              <a:t>Erkenntnissen</a:t>
            </a:r>
            <a:r>
              <a:rPr lang="en-US" sz="2200" dirty="0">
                <a:latin typeface="Aptos" panose="020B0004020202020204" pitchFamily="34" charset="0"/>
              </a:rPr>
              <a:t> </a:t>
            </a:r>
            <a:r>
              <a:rPr lang="en-US" sz="2200" dirty="0" err="1">
                <a:latin typeface="Aptos" panose="020B0004020202020204" pitchFamily="34" charset="0"/>
              </a:rPr>
              <a:t>zu</a:t>
            </a:r>
            <a:r>
              <a:rPr lang="en-US" sz="2200" dirty="0">
                <a:latin typeface="Aptos" panose="020B0004020202020204" pitchFamily="34" charset="0"/>
              </a:rPr>
              <a:t> </a:t>
            </a:r>
            <a:r>
              <a:rPr lang="en-US" sz="2200" dirty="0" err="1">
                <a:latin typeface="Aptos" panose="020B0004020202020204" pitchFamily="34" charset="0"/>
              </a:rPr>
              <a:t>folgenden</a:t>
            </a:r>
            <a:r>
              <a:rPr lang="en-US" sz="2200" dirty="0">
                <a:latin typeface="Aptos" panose="020B0004020202020204" pitchFamily="34" charset="0"/>
              </a:rPr>
              <a:t> Fragen </a:t>
            </a:r>
            <a:r>
              <a:rPr lang="en-US" sz="2200" dirty="0" err="1">
                <a:latin typeface="Aptos" panose="020B0004020202020204" pitchFamily="34" charset="0"/>
              </a:rPr>
              <a:t>aus</a:t>
            </a:r>
            <a:r>
              <a:rPr lang="en-US" sz="2200" dirty="0">
                <a:latin typeface="Aptos" panose="020B0004020202020204" pitchFamily="34" charset="0"/>
              </a:rPr>
              <a:t>:</a:t>
            </a:r>
          </a:p>
          <a:p>
            <a:pPr marL="0" lvl="0" indent="0">
              <a:spcBef>
                <a:spcPts val="0"/>
              </a:spcBef>
              <a:buSzPts val="2200"/>
            </a:pPr>
            <a:endParaRPr lang="en-US" sz="2200" dirty="0">
              <a:latin typeface="Aptos" panose="020B0004020202020204" pitchFamily="34" charset="0"/>
            </a:endParaRPr>
          </a:p>
          <a:p>
            <a:pPr marL="342900" lvl="0" indent="-342900">
              <a:spcBef>
                <a:spcPts val="0"/>
              </a:spcBef>
              <a:buSzPts val="2200"/>
              <a:buFontTx/>
              <a:buChar char="-"/>
            </a:pPr>
            <a:r>
              <a:rPr lang="en-US" sz="2200" dirty="0">
                <a:latin typeface="Aptos" panose="020B0004020202020204" pitchFamily="34" charset="0"/>
              </a:rPr>
              <a:t>Was </a:t>
            </a:r>
            <a:r>
              <a:rPr lang="en-US" sz="2200" dirty="0" err="1">
                <a:latin typeface="Aptos" panose="020B0004020202020204" pitchFamily="34" charset="0"/>
              </a:rPr>
              <a:t>sind</a:t>
            </a:r>
            <a:r>
              <a:rPr lang="en-US" sz="2200" dirty="0">
                <a:latin typeface="Aptos" panose="020B0004020202020204" pitchFamily="34" charset="0"/>
              </a:rPr>
              <a:t> die </a:t>
            </a:r>
            <a:r>
              <a:rPr lang="en-US" sz="2200" dirty="0" err="1">
                <a:latin typeface="Aptos" panose="020B0004020202020204" pitchFamily="34" charset="0"/>
              </a:rPr>
              <a:t>Ziele</a:t>
            </a:r>
            <a:r>
              <a:rPr lang="en-US" sz="2200" dirty="0">
                <a:latin typeface="Aptos" panose="020B0004020202020204" pitchFamily="34" charset="0"/>
              </a:rPr>
              <a:t> der Gemeinde?</a:t>
            </a:r>
          </a:p>
          <a:p>
            <a:pPr marL="342900" lvl="2" indent="-342900">
              <a:spcBef>
                <a:spcPts val="600"/>
              </a:spcBef>
              <a:buSzPts val="2200"/>
              <a:buFontTx/>
              <a:buChar char="-"/>
            </a:pPr>
            <a:r>
              <a:rPr lang="en-US" sz="2200" dirty="0" err="1">
                <a:latin typeface="Aptos" panose="020B0004020202020204" pitchFamily="34" charset="0"/>
              </a:rPr>
              <a:t>Welche</a:t>
            </a:r>
            <a:r>
              <a:rPr lang="en-US" sz="2200" dirty="0">
                <a:latin typeface="Aptos" panose="020B0004020202020204" pitchFamily="34" charset="0"/>
              </a:rPr>
              <a:t> </a:t>
            </a:r>
            <a:r>
              <a:rPr lang="en-US" sz="2200" dirty="0" err="1">
                <a:latin typeface="Aptos" panose="020B0004020202020204" pitchFamily="34" charset="0"/>
              </a:rPr>
              <a:t>Fähigkeiten</a:t>
            </a:r>
            <a:r>
              <a:rPr lang="en-US" sz="2200" dirty="0">
                <a:latin typeface="Aptos" panose="020B0004020202020204" pitchFamily="34" charset="0"/>
              </a:rPr>
              <a:t> </a:t>
            </a:r>
            <a:r>
              <a:rPr lang="en-US" sz="2200" dirty="0" err="1">
                <a:latin typeface="Aptos" panose="020B0004020202020204" pitchFamily="34" charset="0"/>
              </a:rPr>
              <a:t>sind</a:t>
            </a:r>
            <a:r>
              <a:rPr lang="en-US" sz="2200" dirty="0">
                <a:latin typeface="Aptos" panose="020B0004020202020204" pitchFamily="34" charset="0"/>
              </a:rPr>
              <a:t> </a:t>
            </a:r>
            <a:r>
              <a:rPr lang="en-US" sz="2200" dirty="0" err="1">
                <a:latin typeface="Aptos" panose="020B0004020202020204" pitchFamily="34" charset="0"/>
              </a:rPr>
              <a:t>bereits</a:t>
            </a:r>
            <a:r>
              <a:rPr lang="en-US" sz="2200" dirty="0">
                <a:latin typeface="Aptos" panose="020B0004020202020204" pitchFamily="34" charset="0"/>
              </a:rPr>
              <a:t> </a:t>
            </a:r>
            <a:r>
              <a:rPr lang="en-US" sz="2200" dirty="0" err="1">
                <a:latin typeface="Aptos" panose="020B0004020202020204" pitchFamily="34" charset="0"/>
              </a:rPr>
              <a:t>vorhanden</a:t>
            </a:r>
            <a:r>
              <a:rPr lang="en-US" sz="2200" dirty="0">
                <a:latin typeface="Aptos" panose="020B0004020202020204" pitchFamily="34" charset="0"/>
              </a:rPr>
              <a:t>?</a:t>
            </a:r>
          </a:p>
          <a:p>
            <a:pPr marL="342900" lvl="2" indent="-342900">
              <a:spcBef>
                <a:spcPts val="600"/>
              </a:spcBef>
              <a:buSzPts val="2200"/>
              <a:buFontTx/>
              <a:buChar char="-"/>
            </a:pPr>
            <a:r>
              <a:rPr lang="en-US" sz="2200" dirty="0" err="1">
                <a:latin typeface="Aptos" panose="020B0004020202020204" pitchFamily="34" charset="0"/>
              </a:rPr>
              <a:t>Welche</a:t>
            </a:r>
            <a:r>
              <a:rPr lang="en-US" sz="2200" dirty="0">
                <a:latin typeface="Aptos" panose="020B0004020202020204" pitchFamily="34" charset="0"/>
              </a:rPr>
              <a:t> </a:t>
            </a:r>
            <a:r>
              <a:rPr lang="en-US" sz="2200" dirty="0" err="1">
                <a:latin typeface="Aptos" panose="020B0004020202020204" pitchFamily="34" charset="0"/>
              </a:rPr>
              <a:t>spezifischen</a:t>
            </a:r>
            <a:r>
              <a:rPr lang="en-US" sz="2200" dirty="0">
                <a:latin typeface="Aptos" panose="020B0004020202020204" pitchFamily="34" charset="0"/>
              </a:rPr>
              <a:t> </a:t>
            </a:r>
            <a:r>
              <a:rPr lang="en-US" sz="2200" dirty="0" err="1">
                <a:latin typeface="Aptos" panose="020B0004020202020204" pitchFamily="34" charset="0"/>
              </a:rPr>
              <a:t>Fähigkeiten</a:t>
            </a:r>
            <a:r>
              <a:rPr lang="en-US" sz="2200" dirty="0">
                <a:latin typeface="Aptos" panose="020B0004020202020204" pitchFamily="34" charset="0"/>
              </a:rPr>
              <a:t> </a:t>
            </a:r>
            <a:r>
              <a:rPr lang="en-US" sz="2200" dirty="0" err="1">
                <a:latin typeface="Aptos" panose="020B0004020202020204" pitchFamily="34" charset="0"/>
              </a:rPr>
              <a:t>erfordern</a:t>
            </a:r>
            <a:r>
              <a:rPr lang="en-US" sz="2200" dirty="0">
                <a:latin typeface="Aptos" panose="020B0004020202020204" pitchFamily="34" charset="0"/>
              </a:rPr>
              <a:t> Wissen und </a:t>
            </a:r>
            <a:r>
              <a:rPr lang="en-US" sz="2200" dirty="0" err="1">
                <a:latin typeface="Aptos" panose="020B0004020202020204" pitchFamily="34" charset="0"/>
              </a:rPr>
              <a:t>Übung</a:t>
            </a:r>
            <a:r>
              <a:rPr lang="en-US" sz="2200" dirty="0">
                <a:latin typeface="Aptos" panose="020B0004020202020204" pitchFamily="34" charset="0"/>
              </a:rPr>
              <a:t>?</a:t>
            </a:r>
          </a:p>
          <a:p>
            <a:pPr marL="342900" lvl="2" indent="-342900">
              <a:spcBef>
                <a:spcPts val="600"/>
              </a:spcBef>
              <a:buSzPts val="2200"/>
              <a:buFontTx/>
              <a:buChar char="-"/>
            </a:pPr>
            <a:r>
              <a:rPr lang="en-US" sz="2200" dirty="0" err="1">
                <a:latin typeface="Aptos" panose="020B0004020202020204" pitchFamily="34" charset="0"/>
              </a:rPr>
              <a:t>Wer</a:t>
            </a:r>
            <a:r>
              <a:rPr lang="en-US" sz="2200" dirty="0">
                <a:latin typeface="Aptos" panose="020B0004020202020204" pitchFamily="34" charset="0"/>
              </a:rPr>
              <a:t> </a:t>
            </a:r>
            <a:r>
              <a:rPr lang="en-US" sz="2200" dirty="0" err="1">
                <a:latin typeface="Aptos" panose="020B0004020202020204" pitchFamily="34" charset="0"/>
              </a:rPr>
              <a:t>kann</a:t>
            </a:r>
            <a:r>
              <a:rPr lang="en-US" sz="2200" dirty="0">
                <a:latin typeface="Aptos" panose="020B0004020202020204" pitchFamily="34" charset="0"/>
              </a:rPr>
              <a:t> für was </a:t>
            </a:r>
            <a:r>
              <a:rPr lang="en-US" sz="2200" dirty="0" err="1">
                <a:latin typeface="Aptos" panose="020B0004020202020204" pitchFamily="34" charset="0"/>
              </a:rPr>
              <a:t>verantwortlich</a:t>
            </a:r>
            <a:r>
              <a:rPr lang="en-US" sz="2200" dirty="0">
                <a:latin typeface="Aptos" panose="020B0004020202020204" pitchFamily="34" charset="0"/>
              </a:rPr>
              <a:t> sein? Weisen Sie Rollen </a:t>
            </a:r>
            <a:r>
              <a:rPr lang="en-US" sz="2200" dirty="0" err="1">
                <a:latin typeface="Aptos" panose="020B0004020202020204" pitchFamily="34" charset="0"/>
              </a:rPr>
              <a:t>zu</a:t>
            </a:r>
            <a:r>
              <a:rPr lang="en-US" sz="2200" dirty="0">
                <a:latin typeface="Aptos" panose="020B0004020202020204" pitchFamily="34" charset="0"/>
              </a:rPr>
              <a:t>. </a:t>
            </a:r>
          </a:p>
          <a:p>
            <a:pPr marL="342900" lvl="2" indent="-342900">
              <a:spcBef>
                <a:spcPts val="600"/>
              </a:spcBef>
              <a:buSzPts val="2200"/>
              <a:buFontTx/>
              <a:buChar char="-"/>
            </a:pPr>
            <a:r>
              <a:rPr lang="en-US" sz="2200" dirty="0">
                <a:latin typeface="Aptos" panose="020B0004020202020204" pitchFamily="34" charset="0"/>
              </a:rPr>
              <a:t>Welches Wissen </a:t>
            </a:r>
            <a:r>
              <a:rPr lang="en-US" sz="2200" dirty="0" err="1">
                <a:latin typeface="Aptos" panose="020B0004020202020204" pitchFamily="34" charset="0"/>
              </a:rPr>
              <a:t>benötigen</a:t>
            </a:r>
            <a:r>
              <a:rPr lang="en-US" sz="2200" dirty="0">
                <a:latin typeface="Aptos" panose="020B0004020202020204" pitchFamily="34" charset="0"/>
              </a:rPr>
              <a:t> </a:t>
            </a:r>
            <a:r>
              <a:rPr lang="en-US" sz="2200" dirty="0" err="1">
                <a:latin typeface="Aptos" panose="020B0004020202020204" pitchFamily="34" charset="0"/>
              </a:rPr>
              <a:t>sie</a:t>
            </a:r>
            <a:r>
              <a:rPr lang="en-US" sz="2200" dirty="0">
                <a:latin typeface="Aptos" panose="020B0004020202020204" pitchFamily="34" charset="0"/>
              </a:rPr>
              <a:t>?</a:t>
            </a:r>
          </a:p>
          <a:p>
            <a:pPr marL="0" lvl="2" indent="301752" algn="l" rtl="0">
              <a:lnSpc>
                <a:spcPct val="70000"/>
              </a:lnSpc>
              <a:spcBef>
                <a:spcPts val="600"/>
              </a:spcBef>
              <a:spcAft>
                <a:spcPts val="0"/>
              </a:spcAft>
              <a:buClr>
                <a:srgbClr val="40817D"/>
              </a:buClr>
              <a:buSzPts val="2000"/>
              <a:buFont typeface="Arial"/>
              <a:buNone/>
            </a:pPr>
            <a:endParaRPr dirty="0">
              <a:latin typeface="Aptos" panose="020B0004020202020204" pitchFamily="34" charset="0"/>
            </a:endParaRPr>
          </a:p>
          <a:p>
            <a:pPr marL="0" lvl="2" indent="301752">
              <a:lnSpc>
                <a:spcPct val="70000"/>
              </a:lnSpc>
              <a:spcBef>
                <a:spcPts val="600"/>
              </a:spcBef>
              <a:buClr>
                <a:srgbClr val="40817D"/>
              </a:buClr>
              <a:buSzPts val="2200"/>
              <a:buNone/>
            </a:pPr>
            <a:r>
              <a:rPr lang="en-US" sz="2200" b="1" dirty="0" err="1">
                <a:solidFill>
                  <a:srgbClr val="40817D"/>
                </a:solidFill>
                <a:latin typeface="Aptos" panose="020B0004020202020204" pitchFamily="34" charset="0"/>
              </a:rPr>
              <a:t>Konzentrieren</a:t>
            </a:r>
            <a:r>
              <a:rPr lang="en-US" sz="2200" b="1" dirty="0">
                <a:solidFill>
                  <a:srgbClr val="40817D"/>
                </a:solidFill>
                <a:latin typeface="Aptos" panose="020B0004020202020204" pitchFamily="34" charset="0"/>
              </a:rPr>
              <a:t> Sie </a:t>
            </a:r>
            <a:r>
              <a:rPr lang="en-US" sz="2200" b="1" dirty="0" err="1">
                <a:solidFill>
                  <a:srgbClr val="40817D"/>
                </a:solidFill>
                <a:latin typeface="Aptos" panose="020B0004020202020204" pitchFamily="34" charset="0"/>
              </a:rPr>
              <a:t>sich</a:t>
            </a:r>
            <a:r>
              <a:rPr lang="en-US" sz="2200" b="1" dirty="0">
                <a:solidFill>
                  <a:srgbClr val="40817D"/>
                </a:solidFill>
                <a:latin typeface="Aptos" panose="020B0004020202020204" pitchFamily="34" charset="0"/>
              </a:rPr>
              <a:t> auf </a:t>
            </a:r>
            <a:r>
              <a:rPr lang="en-US" sz="2200" b="1" dirty="0" err="1">
                <a:solidFill>
                  <a:srgbClr val="40817D"/>
                </a:solidFill>
                <a:latin typeface="Aptos" panose="020B0004020202020204" pitchFamily="34" charset="0"/>
              </a:rPr>
              <a:t>kleine</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Schritte</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anstatt</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zu</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versuchen</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alles</a:t>
            </a:r>
            <a:r>
              <a:rPr lang="en-US" sz="2200" b="1" dirty="0">
                <a:solidFill>
                  <a:srgbClr val="40817D"/>
                </a:solidFill>
                <a:latin typeface="Aptos" panose="020B0004020202020204" pitchFamily="34" charset="0"/>
              </a:rPr>
              <a:t> </a:t>
            </a:r>
          </a:p>
          <a:p>
            <a:pPr marL="0" lvl="2" indent="301752">
              <a:lnSpc>
                <a:spcPct val="70000"/>
              </a:lnSpc>
              <a:spcBef>
                <a:spcPts val="600"/>
              </a:spcBef>
              <a:buClr>
                <a:srgbClr val="40817D"/>
              </a:buClr>
              <a:buSzPts val="2200"/>
              <a:buNone/>
            </a:pPr>
            <a:r>
              <a:rPr lang="en-US" sz="2200" b="1" dirty="0">
                <a:solidFill>
                  <a:srgbClr val="40817D"/>
                </a:solidFill>
                <a:latin typeface="Aptos" panose="020B0004020202020204" pitchFamily="34" charset="0"/>
              </a:rPr>
              <a:t>auf </a:t>
            </a:r>
            <a:r>
              <a:rPr lang="en-US" sz="2200" b="1" dirty="0" err="1">
                <a:solidFill>
                  <a:srgbClr val="40817D"/>
                </a:solidFill>
                <a:latin typeface="Aptos" panose="020B0004020202020204" pitchFamily="34" charset="0"/>
              </a:rPr>
              <a:t>einmal</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zu</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erledigen</a:t>
            </a:r>
            <a:r>
              <a:rPr lang="en-US" sz="2200" b="1" dirty="0">
                <a:solidFill>
                  <a:srgbClr val="40817D"/>
                </a:solidFill>
                <a:latin typeface="Aptos" panose="020B0004020202020204" pitchFamily="34" charset="0"/>
              </a:rPr>
              <a:t>!</a:t>
            </a:r>
            <a:endParaRPr dirty="0">
              <a:latin typeface="Aptos" panose="020B0004020202020204" pitchFamily="34" charset="0"/>
            </a:endParaRPr>
          </a:p>
        </p:txBody>
      </p:sp>
      <p:sp>
        <p:nvSpPr>
          <p:cNvPr id="210" name="Google Shape;210;p10"/>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Unklare</a:t>
            </a: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 </a:t>
            </a: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Vorgehensweise</a:t>
            </a:r>
            <a:endParaRPr dirty="0">
              <a:latin typeface="Aptos Serif" panose="02020604070405020304" pitchFamily="18" charset="0"/>
              <a:cs typeface="Aptos Serif" panose="02020604070405020304" pitchFamily="18" charset="0"/>
            </a:endParaRPr>
          </a:p>
        </p:txBody>
      </p:sp>
      <p:sp>
        <p:nvSpPr>
          <p:cNvPr id="216" name="Google Shape;216;p11"/>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buSzPts val="2300"/>
            </a:pPr>
            <a:r>
              <a:rPr lang="en-US" dirty="0">
                <a:latin typeface="Aptos" panose="020B0004020202020204" pitchFamily="34" charset="0"/>
              </a:rPr>
              <a:t>Wie </a:t>
            </a:r>
            <a:r>
              <a:rPr lang="en-US" dirty="0" err="1">
                <a:latin typeface="Aptos" panose="020B0004020202020204" pitchFamily="34" charset="0"/>
              </a:rPr>
              <a:t>funktioniert</a:t>
            </a:r>
            <a:r>
              <a:rPr lang="en-US" dirty="0">
                <a:latin typeface="Aptos" panose="020B0004020202020204" pitchFamily="34" charset="0"/>
              </a:rPr>
              <a:t> die Gemeinde? </a:t>
            </a:r>
            <a:r>
              <a:rPr lang="en-US" dirty="0" err="1">
                <a:latin typeface="Aptos" panose="020B0004020202020204" pitchFamily="34" charset="0"/>
              </a:rPr>
              <a:t>Wer</a:t>
            </a:r>
            <a:r>
              <a:rPr lang="en-US" dirty="0">
                <a:latin typeface="Aptos" panose="020B0004020202020204" pitchFamily="34" charset="0"/>
              </a:rPr>
              <a:t> </a:t>
            </a:r>
            <a:r>
              <a:rPr lang="en-US" dirty="0" err="1">
                <a:latin typeface="Aptos" panose="020B0004020202020204" pitchFamily="34" charset="0"/>
              </a:rPr>
              <a:t>ist</a:t>
            </a:r>
            <a:r>
              <a:rPr lang="en-US" dirty="0">
                <a:latin typeface="Aptos" panose="020B0004020202020204" pitchFamily="34" charset="0"/>
              </a:rPr>
              <a:t> </a:t>
            </a:r>
            <a:r>
              <a:rPr lang="en-US" dirty="0" err="1">
                <a:latin typeface="Aptos" panose="020B0004020202020204" pitchFamily="34" charset="0"/>
              </a:rPr>
              <a:t>verantwortlich</a:t>
            </a:r>
            <a:r>
              <a:rPr lang="en-US" dirty="0">
                <a:latin typeface="Aptos" panose="020B0004020202020204" pitchFamily="34" charset="0"/>
              </a:rPr>
              <a:t>?</a:t>
            </a:r>
          </a:p>
          <a:p>
            <a:pPr marL="0" lvl="0" indent="0" algn="l" rtl="0">
              <a:lnSpc>
                <a:spcPct val="90000"/>
              </a:lnSpc>
              <a:spcBef>
                <a:spcPts val="700"/>
              </a:spcBef>
              <a:spcAft>
                <a:spcPts val="0"/>
              </a:spcAft>
              <a:buClr>
                <a:srgbClr val="404040"/>
              </a:buClr>
              <a:buSzPts val="2000"/>
              <a:buFont typeface="Arial"/>
              <a:buNone/>
            </a:pPr>
            <a:endParaRPr dirty="0">
              <a:latin typeface="Aptos" panose="020B0004020202020204" pitchFamily="34" charset="0"/>
            </a:endParaRPr>
          </a:p>
          <a:p>
            <a:pPr marL="505325" lvl="1" indent="-238625">
              <a:spcBef>
                <a:spcPts val="700"/>
              </a:spcBef>
              <a:buSzPts val="2300"/>
            </a:pPr>
            <a:r>
              <a:rPr lang="en-US" dirty="0">
                <a:latin typeface="Aptos" panose="020B0004020202020204" pitchFamily="34" charset="0"/>
              </a:rPr>
              <a:t>Treffen Sie </a:t>
            </a:r>
            <a:r>
              <a:rPr lang="en-US" dirty="0" err="1">
                <a:latin typeface="Aptos" panose="020B0004020202020204" pitchFamily="34" charset="0"/>
              </a:rPr>
              <a:t>sich</a:t>
            </a:r>
            <a:r>
              <a:rPr lang="en-US" dirty="0">
                <a:latin typeface="Aptos" panose="020B0004020202020204" pitchFamily="34" charset="0"/>
              </a:rPr>
              <a:t> </a:t>
            </a:r>
            <a:r>
              <a:rPr lang="en-US" dirty="0" err="1">
                <a:latin typeface="Aptos" panose="020B0004020202020204" pitchFamily="34" charset="0"/>
              </a:rPr>
              <a:t>mit</a:t>
            </a:r>
            <a:r>
              <a:rPr lang="en-US" dirty="0">
                <a:latin typeface="Aptos" panose="020B0004020202020204" pitchFamily="34" charset="0"/>
              </a:rPr>
              <a:t> den für die </a:t>
            </a:r>
            <a:r>
              <a:rPr lang="en-US" dirty="0" err="1">
                <a:latin typeface="Aptos" panose="020B0004020202020204" pitchFamily="34" charset="0"/>
              </a:rPr>
              <a:t>internen</a:t>
            </a:r>
            <a:r>
              <a:rPr lang="en-US" dirty="0">
                <a:latin typeface="Aptos" panose="020B0004020202020204" pitchFamily="34" charset="0"/>
              </a:rPr>
              <a:t> </a:t>
            </a:r>
            <a:r>
              <a:rPr lang="en-US" dirty="0" err="1">
                <a:latin typeface="Aptos" panose="020B0004020202020204" pitchFamily="34" charset="0"/>
              </a:rPr>
              <a:t>Verwaltungsabläufe</a:t>
            </a:r>
            <a:r>
              <a:rPr lang="en-US" dirty="0">
                <a:latin typeface="Aptos" panose="020B0004020202020204" pitchFamily="34" charset="0"/>
              </a:rPr>
              <a:t> </a:t>
            </a:r>
            <a:r>
              <a:rPr lang="en-US" dirty="0" err="1">
                <a:latin typeface="Aptos" panose="020B0004020202020204" pitchFamily="34" charset="0"/>
              </a:rPr>
              <a:t>verantwortlichen</a:t>
            </a:r>
            <a:r>
              <a:rPr lang="en-US" dirty="0">
                <a:latin typeface="Aptos" panose="020B0004020202020204" pitchFamily="34" charset="0"/>
              </a:rPr>
              <a:t> </a:t>
            </a:r>
            <a:r>
              <a:rPr lang="en-US" dirty="0" err="1">
                <a:latin typeface="Aptos" panose="020B0004020202020204" pitchFamily="34" charset="0"/>
              </a:rPr>
              <a:t>Personen</a:t>
            </a:r>
            <a:r>
              <a:rPr lang="en-US" dirty="0">
                <a:latin typeface="Aptos" panose="020B0004020202020204" pitchFamily="34" charset="0"/>
              </a:rPr>
              <a:t> und </a:t>
            </a:r>
            <a:r>
              <a:rPr lang="en-US" dirty="0" err="1">
                <a:latin typeface="Aptos" panose="020B0004020202020204" pitchFamily="34" charset="0"/>
              </a:rPr>
              <a:t>legen</a:t>
            </a:r>
            <a:r>
              <a:rPr lang="en-US" dirty="0">
                <a:latin typeface="Aptos" panose="020B0004020202020204" pitchFamily="34" charset="0"/>
              </a:rPr>
              <a:t> Sie die </a:t>
            </a:r>
            <a:r>
              <a:rPr lang="en-US" dirty="0" err="1">
                <a:latin typeface="Aptos" panose="020B0004020202020204" pitchFamily="34" charset="0"/>
              </a:rPr>
              <a:t>Bereiche</a:t>
            </a:r>
            <a:r>
              <a:rPr lang="en-US" dirty="0">
                <a:latin typeface="Aptos" panose="020B0004020202020204" pitchFamily="34" charset="0"/>
              </a:rPr>
              <a:t> fest, in </a:t>
            </a:r>
            <a:r>
              <a:rPr lang="en-US" dirty="0" err="1">
                <a:latin typeface="Aptos" panose="020B0004020202020204" pitchFamily="34" charset="0"/>
              </a:rPr>
              <a:t>denen</a:t>
            </a:r>
            <a:r>
              <a:rPr lang="en-US" dirty="0">
                <a:latin typeface="Aptos" panose="020B0004020202020204" pitchFamily="34" charset="0"/>
              </a:rPr>
              <a:t> </a:t>
            </a:r>
            <a:r>
              <a:rPr lang="en-US" dirty="0" err="1">
                <a:latin typeface="Aptos" panose="020B0004020202020204" pitchFamily="34" charset="0"/>
              </a:rPr>
              <a:t>Veränderungen</a:t>
            </a:r>
            <a:r>
              <a:rPr lang="en-US" dirty="0">
                <a:latin typeface="Aptos" panose="020B0004020202020204" pitchFamily="34" charset="0"/>
              </a:rPr>
              <a:t> </a:t>
            </a:r>
            <a:r>
              <a:rPr lang="en-US" dirty="0" err="1">
                <a:latin typeface="Aptos" panose="020B0004020202020204" pitchFamily="34" charset="0"/>
              </a:rPr>
              <a:t>erforderlich</a:t>
            </a:r>
            <a:r>
              <a:rPr lang="en-US" dirty="0">
                <a:latin typeface="Aptos" panose="020B0004020202020204" pitchFamily="34" charset="0"/>
              </a:rPr>
              <a:t> </a:t>
            </a:r>
            <a:r>
              <a:rPr lang="en-US" dirty="0" err="1">
                <a:latin typeface="Aptos" panose="020B0004020202020204" pitchFamily="34" charset="0"/>
              </a:rPr>
              <a:t>sind</a:t>
            </a:r>
            <a:r>
              <a:rPr lang="en-US" dirty="0">
                <a:latin typeface="Aptos" panose="020B0004020202020204" pitchFamily="34" charset="0"/>
              </a:rPr>
              <a:t>, </a:t>
            </a:r>
            <a:r>
              <a:rPr lang="en-US" dirty="0" err="1">
                <a:latin typeface="Aptos" panose="020B0004020202020204" pitchFamily="34" charset="0"/>
              </a:rPr>
              <a:t>sowie</a:t>
            </a:r>
            <a:r>
              <a:rPr lang="en-US" dirty="0">
                <a:latin typeface="Aptos" panose="020B0004020202020204" pitchFamily="34" charset="0"/>
              </a:rPr>
              <a:t> die </a:t>
            </a:r>
            <a:r>
              <a:rPr lang="en-US" dirty="0" err="1">
                <a:latin typeface="Aptos" panose="020B0004020202020204" pitchFamily="34" charset="0"/>
              </a:rPr>
              <a:t>Zuständigkeiten</a:t>
            </a:r>
            <a:r>
              <a:rPr lang="en-US" dirty="0">
                <a:latin typeface="Aptos" panose="020B0004020202020204" pitchFamily="34" charset="0"/>
              </a:rPr>
              <a:t>.</a:t>
            </a:r>
          </a:p>
          <a:p>
            <a:pPr marL="505325" lvl="1" indent="-238625">
              <a:spcBef>
                <a:spcPts val="700"/>
              </a:spcBef>
              <a:buSzPts val="2300"/>
            </a:pPr>
            <a:r>
              <a:rPr lang="en-US" dirty="0" err="1">
                <a:latin typeface="Aptos" panose="020B0004020202020204" pitchFamily="34" charset="0"/>
              </a:rPr>
              <a:t>Fördern</a:t>
            </a:r>
            <a:r>
              <a:rPr lang="en-US" dirty="0">
                <a:latin typeface="Aptos" panose="020B0004020202020204" pitchFamily="34" charset="0"/>
              </a:rPr>
              <a:t> Sie die </a:t>
            </a:r>
            <a:r>
              <a:rPr lang="en-US" dirty="0" err="1">
                <a:latin typeface="Aptos" panose="020B0004020202020204" pitchFamily="34" charset="0"/>
              </a:rPr>
              <a:t>Einrichtung</a:t>
            </a:r>
            <a:r>
              <a:rPr lang="en-US" dirty="0">
                <a:latin typeface="Aptos" panose="020B0004020202020204" pitchFamily="34" charset="0"/>
              </a:rPr>
              <a:t> </a:t>
            </a:r>
            <a:r>
              <a:rPr lang="en-US" dirty="0" err="1">
                <a:latin typeface="Aptos" panose="020B0004020202020204" pitchFamily="34" charset="0"/>
              </a:rPr>
              <a:t>eines</a:t>
            </a:r>
            <a:r>
              <a:rPr lang="en-US" dirty="0">
                <a:latin typeface="Aptos" panose="020B0004020202020204" pitchFamily="34" charset="0"/>
              </a:rPr>
              <a:t> Feedback-Systems.</a:t>
            </a:r>
          </a:p>
          <a:p>
            <a:pPr marL="505325" lvl="1" indent="-238625">
              <a:spcBef>
                <a:spcPts val="700"/>
              </a:spcBef>
              <a:buSzPts val="2300"/>
            </a:pPr>
            <a:r>
              <a:rPr lang="en-US" dirty="0" err="1">
                <a:latin typeface="Aptos" panose="020B0004020202020204" pitchFamily="34" charset="0"/>
              </a:rPr>
              <a:t>Halten</a:t>
            </a:r>
            <a:r>
              <a:rPr lang="en-US" dirty="0">
                <a:latin typeface="Aptos" panose="020B0004020202020204" pitchFamily="34" charset="0"/>
              </a:rPr>
              <a:t> Sie </a:t>
            </a:r>
            <a:r>
              <a:rPr lang="en-US" dirty="0" err="1">
                <a:latin typeface="Aptos" panose="020B0004020202020204" pitchFamily="34" charset="0"/>
              </a:rPr>
              <a:t>sich</a:t>
            </a:r>
            <a:r>
              <a:rPr lang="en-US" dirty="0">
                <a:latin typeface="Aptos" panose="020B0004020202020204" pitchFamily="34" charset="0"/>
              </a:rPr>
              <a:t> </a:t>
            </a:r>
            <a:r>
              <a:rPr lang="en-US" dirty="0" err="1">
                <a:latin typeface="Aptos" panose="020B0004020202020204" pitchFamily="34" charset="0"/>
              </a:rPr>
              <a:t>bei</a:t>
            </a:r>
            <a:r>
              <a:rPr lang="en-US" dirty="0">
                <a:latin typeface="Aptos" panose="020B0004020202020204" pitchFamily="34" charset="0"/>
              </a:rPr>
              <a:t> </a:t>
            </a:r>
            <a:r>
              <a:rPr lang="en-US" dirty="0" err="1">
                <a:latin typeface="Aptos" panose="020B0004020202020204" pitchFamily="34" charset="0"/>
              </a:rPr>
              <a:t>Ihren</a:t>
            </a:r>
            <a:r>
              <a:rPr lang="en-US" dirty="0">
                <a:latin typeface="Aptos" panose="020B0004020202020204" pitchFamily="34" charset="0"/>
              </a:rPr>
              <a:t> </a:t>
            </a:r>
            <a:r>
              <a:rPr lang="en-US" dirty="0" err="1">
                <a:latin typeface="Aptos" panose="020B0004020202020204" pitchFamily="34" charset="0"/>
              </a:rPr>
              <a:t>Schulungen</a:t>
            </a:r>
            <a:r>
              <a:rPr lang="en-US" dirty="0">
                <a:latin typeface="Aptos" panose="020B0004020202020204" pitchFamily="34" charset="0"/>
              </a:rPr>
              <a:t> an die in der </a:t>
            </a:r>
            <a:r>
              <a:rPr lang="en-US" dirty="0" err="1">
                <a:latin typeface="Aptos" panose="020B0004020202020204" pitchFamily="34" charset="0"/>
              </a:rPr>
              <a:t>Vorarbeit</a:t>
            </a:r>
            <a:r>
              <a:rPr lang="en-US" dirty="0">
                <a:latin typeface="Aptos" panose="020B0004020202020204" pitchFamily="34" charset="0"/>
              </a:rPr>
              <a:t> </a:t>
            </a:r>
            <a:r>
              <a:rPr lang="en-US" dirty="0" err="1">
                <a:latin typeface="Aptos" panose="020B0004020202020204" pitchFamily="34" charset="0"/>
              </a:rPr>
              <a:t>festgelegten</a:t>
            </a:r>
            <a:r>
              <a:rPr lang="en-US" dirty="0">
                <a:latin typeface="Aptos" panose="020B0004020202020204" pitchFamily="34" charset="0"/>
              </a:rPr>
              <a:t> </a:t>
            </a:r>
            <a:r>
              <a:rPr lang="en-US" dirty="0" err="1">
                <a:latin typeface="Aptos" panose="020B0004020202020204" pitchFamily="34" charset="0"/>
              </a:rPr>
              <a:t>Bereiche</a:t>
            </a:r>
            <a:r>
              <a:rPr lang="en-US" dirty="0">
                <a:latin typeface="Aptos" panose="020B0004020202020204" pitchFamily="34" charset="0"/>
              </a:rPr>
              <a:t>, </a:t>
            </a:r>
            <a:r>
              <a:rPr lang="en-US" dirty="0" err="1">
                <a:latin typeface="Aptos" panose="020B0004020202020204" pitchFamily="34" charset="0"/>
              </a:rPr>
              <a:t>auch</a:t>
            </a:r>
            <a:r>
              <a:rPr lang="en-US" dirty="0">
                <a:latin typeface="Aptos" panose="020B0004020202020204" pitchFamily="34" charset="0"/>
              </a:rPr>
              <a:t> </a:t>
            </a:r>
            <a:r>
              <a:rPr lang="en-US" dirty="0" err="1">
                <a:latin typeface="Aptos" panose="020B0004020202020204" pitchFamily="34" charset="0"/>
              </a:rPr>
              <a:t>wenn</a:t>
            </a:r>
            <a:r>
              <a:rPr lang="en-US" dirty="0">
                <a:latin typeface="Aptos" panose="020B0004020202020204" pitchFamily="34" charset="0"/>
              </a:rPr>
              <a:t> </a:t>
            </a:r>
            <a:r>
              <a:rPr lang="en-US" dirty="0" err="1">
                <a:latin typeface="Aptos" panose="020B0004020202020204" pitchFamily="34" charset="0"/>
              </a:rPr>
              <a:t>diese</a:t>
            </a:r>
            <a:r>
              <a:rPr lang="en-US" dirty="0">
                <a:latin typeface="Aptos" panose="020B0004020202020204" pitchFamily="34" charset="0"/>
              </a:rPr>
              <a:t> </a:t>
            </a:r>
            <a:r>
              <a:rPr lang="en-US" dirty="0" err="1">
                <a:latin typeface="Aptos" panose="020B0004020202020204" pitchFamily="34" charset="0"/>
              </a:rPr>
              <a:t>nur</a:t>
            </a:r>
            <a:r>
              <a:rPr lang="en-US" dirty="0">
                <a:latin typeface="Aptos" panose="020B0004020202020204" pitchFamily="34" charset="0"/>
              </a:rPr>
              <a:t> </a:t>
            </a:r>
            <a:r>
              <a:rPr lang="en-US" dirty="0" err="1">
                <a:latin typeface="Aptos" panose="020B0004020202020204" pitchFamily="34" charset="0"/>
              </a:rPr>
              <a:t>klein</a:t>
            </a:r>
            <a:r>
              <a:rPr lang="en-US" dirty="0">
                <a:latin typeface="Aptos" panose="020B0004020202020204" pitchFamily="34" charset="0"/>
              </a:rPr>
              <a:t> </a:t>
            </a:r>
            <a:r>
              <a:rPr lang="en-US" dirty="0" err="1">
                <a:latin typeface="Aptos" panose="020B0004020202020204" pitchFamily="34" charset="0"/>
              </a:rPr>
              <a:t>sind</a:t>
            </a:r>
            <a:r>
              <a:rPr lang="en-US" dirty="0">
                <a:latin typeface="Aptos" panose="020B0004020202020204" pitchFamily="34" charset="0"/>
              </a:rPr>
              <a:t>.</a:t>
            </a:r>
          </a:p>
          <a:p>
            <a:pPr marL="266700" lvl="1" indent="0">
              <a:spcBef>
                <a:spcPts val="700"/>
              </a:spcBef>
              <a:buSzPts val="2300"/>
              <a:buNone/>
            </a:pPr>
            <a:endParaRPr lang="en-US" b="1" dirty="0">
              <a:solidFill>
                <a:srgbClr val="40817D"/>
              </a:solidFill>
              <a:latin typeface="Aptos" panose="020B0004020202020204" pitchFamily="34" charset="0"/>
            </a:endParaRPr>
          </a:p>
          <a:p>
            <a:pPr marL="266700" lvl="1" indent="0">
              <a:spcBef>
                <a:spcPts val="700"/>
              </a:spcBef>
              <a:buSzPts val="2300"/>
              <a:buNone/>
            </a:pPr>
            <a:r>
              <a:rPr lang="en-US" b="1" dirty="0">
                <a:solidFill>
                  <a:srgbClr val="40817D"/>
                </a:solidFill>
                <a:latin typeface="Aptos" panose="020B0004020202020204" pitchFamily="34" charset="0"/>
              </a:rPr>
              <a:t>Die </a:t>
            </a:r>
            <a:r>
              <a:rPr lang="en-US" b="1" dirty="0" err="1">
                <a:solidFill>
                  <a:srgbClr val="40817D"/>
                </a:solidFill>
                <a:latin typeface="Aptos" panose="020B0004020202020204" pitchFamily="34" charset="0"/>
              </a:rPr>
              <a:t>Wahrscheinlichkeit</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dass</a:t>
            </a:r>
            <a:r>
              <a:rPr lang="en-US" b="1" dirty="0">
                <a:solidFill>
                  <a:srgbClr val="40817D"/>
                </a:solidFill>
                <a:latin typeface="Aptos" panose="020B0004020202020204" pitchFamily="34" charset="0"/>
              </a:rPr>
              <a:t> Menschen </a:t>
            </a:r>
            <a:r>
              <a:rPr lang="en-US" b="1" dirty="0" err="1">
                <a:solidFill>
                  <a:srgbClr val="40817D"/>
                </a:solidFill>
                <a:latin typeface="Aptos" panose="020B0004020202020204" pitchFamily="34" charset="0"/>
              </a:rPr>
              <a:t>ihre</a:t>
            </a:r>
            <a:r>
              <a:rPr lang="en-US" b="1" dirty="0">
                <a:solidFill>
                  <a:srgbClr val="40817D"/>
                </a:solidFill>
                <a:latin typeface="Aptos" panose="020B0004020202020204" pitchFamily="34" charset="0"/>
              </a:rPr>
              <a:t> Arbeit </a:t>
            </a:r>
            <a:r>
              <a:rPr lang="en-US" b="1" dirty="0" err="1">
                <a:solidFill>
                  <a:srgbClr val="40817D"/>
                </a:solidFill>
                <a:latin typeface="Aptos" panose="020B0004020202020204" pitchFamily="34" charset="0"/>
              </a:rPr>
              <a:t>selbstständig</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fortsetzen</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ist</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höher</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wenn</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sie</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sehen</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dass</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ihre</a:t>
            </a:r>
            <a:r>
              <a:rPr lang="en-US" b="1" dirty="0">
                <a:solidFill>
                  <a:srgbClr val="40817D"/>
                </a:solidFill>
                <a:latin typeface="Aptos" panose="020B0004020202020204" pitchFamily="34" charset="0"/>
              </a:rPr>
              <a:t> Arbeit </a:t>
            </a:r>
            <a:r>
              <a:rPr lang="en-US" b="1" dirty="0" err="1">
                <a:solidFill>
                  <a:srgbClr val="40817D"/>
                </a:solidFill>
                <a:latin typeface="Aptos" panose="020B0004020202020204" pitchFamily="34" charset="0"/>
              </a:rPr>
              <a:t>tatsächlich</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zu</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Veränderungen</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führt</a:t>
            </a:r>
            <a:r>
              <a:rPr lang="en-US" b="1" dirty="0">
                <a:solidFill>
                  <a:srgbClr val="40817D"/>
                </a:solidFill>
                <a:latin typeface="Aptos" panose="020B0004020202020204" pitchFamily="34" charset="0"/>
              </a:rPr>
              <a:t>.</a:t>
            </a:r>
            <a:endParaRPr dirty="0">
              <a:latin typeface="Aptos" panose="020B0004020202020204" pitchFamily="34" charset="0"/>
            </a:endParaRPr>
          </a:p>
        </p:txBody>
      </p:sp>
      <p:sp>
        <p:nvSpPr>
          <p:cNvPr id="217" name="Google Shape;217;p11"/>
          <p:cNvSpPr txBox="1">
            <a:spLocks noGrp="1"/>
          </p:cNvSpPr>
          <p:nvPr>
            <p:ph type="sldNum" idx="4294967295"/>
          </p:nvPr>
        </p:nvSpPr>
        <p:spPr>
          <a:xfrm>
            <a:off x="594359" y="6332220"/>
            <a:ext cx="160450"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Unklare</a:t>
            </a: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 </a:t>
            </a: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Relevanz</a:t>
            </a:r>
            <a:endParaRPr dirty="0">
              <a:latin typeface="Aptos Serif" panose="02020604070405020304" pitchFamily="18" charset="0"/>
              <a:cs typeface="Aptos Serif" panose="02020604070405020304" pitchFamily="18" charset="0"/>
            </a:endParaRPr>
          </a:p>
        </p:txBody>
      </p:sp>
      <p:sp>
        <p:nvSpPr>
          <p:cNvPr id="223" name="Google Shape;223;p12"/>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buSzPts val="2300"/>
            </a:pPr>
            <a:r>
              <a:rPr lang="en-US" sz="2300" dirty="0">
                <a:latin typeface="Aptos" panose="020B0004020202020204" pitchFamily="34" charset="0"/>
              </a:rPr>
              <a:t>Wie </a:t>
            </a:r>
            <a:r>
              <a:rPr lang="en-US" sz="2300" dirty="0" err="1">
                <a:latin typeface="Aptos" panose="020B0004020202020204" pitchFamily="34" charset="0"/>
              </a:rPr>
              <a:t>funktioniert</a:t>
            </a:r>
            <a:r>
              <a:rPr lang="en-US" sz="2300" dirty="0">
                <a:latin typeface="Aptos" panose="020B0004020202020204" pitchFamily="34" charset="0"/>
              </a:rPr>
              <a:t> die Gemeinde? Was </a:t>
            </a:r>
            <a:r>
              <a:rPr lang="en-US" sz="2300" dirty="0" err="1">
                <a:latin typeface="Aptos" panose="020B0004020202020204" pitchFamily="34" charset="0"/>
              </a:rPr>
              <a:t>sind</a:t>
            </a:r>
            <a:r>
              <a:rPr lang="en-US" sz="2300" dirty="0">
                <a:latin typeface="Aptos" panose="020B0004020202020204" pitchFamily="34" charset="0"/>
              </a:rPr>
              <a:t> </a:t>
            </a:r>
            <a:r>
              <a:rPr lang="en-US" sz="2300" dirty="0" err="1">
                <a:latin typeface="Aptos" panose="020B0004020202020204" pitchFamily="34" charset="0"/>
              </a:rPr>
              <a:t>ihre</a:t>
            </a:r>
            <a:r>
              <a:rPr lang="en-US" sz="2300" dirty="0">
                <a:latin typeface="Aptos" panose="020B0004020202020204" pitchFamily="34" charset="0"/>
              </a:rPr>
              <a:t> </a:t>
            </a:r>
            <a:r>
              <a:rPr lang="en-US" sz="2300" dirty="0" err="1">
                <a:latin typeface="Aptos" panose="020B0004020202020204" pitchFamily="34" charset="0"/>
              </a:rPr>
              <a:t>zukünftigen</a:t>
            </a:r>
            <a:r>
              <a:rPr lang="en-US" sz="2300" dirty="0">
                <a:latin typeface="Aptos" panose="020B0004020202020204" pitchFamily="34" charset="0"/>
              </a:rPr>
              <a:t> </a:t>
            </a:r>
            <a:r>
              <a:rPr lang="en-US" sz="2300" dirty="0" err="1">
                <a:latin typeface="Aptos" panose="020B0004020202020204" pitchFamily="34" charset="0"/>
              </a:rPr>
              <a:t>Ziele</a:t>
            </a:r>
            <a:r>
              <a:rPr lang="en-US" sz="2300" dirty="0">
                <a:latin typeface="Aptos" panose="020B0004020202020204" pitchFamily="34" charset="0"/>
              </a:rPr>
              <a:t>? Wie </a:t>
            </a:r>
            <a:r>
              <a:rPr lang="en-US" sz="2300" dirty="0" err="1">
                <a:latin typeface="Aptos" panose="020B0004020202020204" pitchFamily="34" charset="0"/>
              </a:rPr>
              <a:t>sieht</a:t>
            </a:r>
            <a:r>
              <a:rPr lang="en-US" sz="2300" dirty="0">
                <a:latin typeface="Aptos" panose="020B0004020202020204" pitchFamily="34" charset="0"/>
              </a:rPr>
              <a:t> der </a:t>
            </a:r>
            <a:r>
              <a:rPr lang="en-US" sz="2300" dirty="0" err="1">
                <a:latin typeface="Aptos" panose="020B0004020202020204" pitchFamily="34" charset="0"/>
              </a:rPr>
              <a:t>übergeordnete</a:t>
            </a:r>
            <a:r>
              <a:rPr lang="en-US" sz="2300" dirty="0">
                <a:latin typeface="Aptos" panose="020B0004020202020204" pitchFamily="34" charset="0"/>
              </a:rPr>
              <a:t> </a:t>
            </a:r>
            <a:r>
              <a:rPr lang="en-US" sz="2300" dirty="0" err="1">
                <a:latin typeface="Aptos" panose="020B0004020202020204" pitchFamily="34" charset="0"/>
              </a:rPr>
              <a:t>politische</a:t>
            </a:r>
            <a:r>
              <a:rPr lang="en-US" sz="2300" dirty="0">
                <a:latin typeface="Aptos" panose="020B0004020202020204" pitchFamily="34" charset="0"/>
              </a:rPr>
              <a:t> Rahmen </a:t>
            </a:r>
            <a:r>
              <a:rPr lang="en-US" sz="2300" dirty="0" err="1">
                <a:latin typeface="Aptos" panose="020B0004020202020204" pitchFamily="34" charset="0"/>
              </a:rPr>
              <a:t>aus</a:t>
            </a:r>
            <a:r>
              <a:rPr lang="en-US" sz="2300" dirty="0">
                <a:latin typeface="Aptos" panose="020B0004020202020204" pitchFamily="34" charset="0"/>
              </a:rPr>
              <a:t>?</a:t>
            </a:r>
          </a:p>
          <a:p>
            <a:pPr marL="0" lvl="0" indent="0">
              <a:spcBef>
                <a:spcPts val="0"/>
              </a:spcBef>
              <a:buSzPts val="2300"/>
            </a:pPr>
            <a:endParaRPr dirty="0">
              <a:latin typeface="Aptos" panose="020B0004020202020204" pitchFamily="34" charset="0"/>
            </a:endParaRPr>
          </a:p>
          <a:p>
            <a:pPr marL="505325" lvl="1" indent="-238625">
              <a:spcBef>
                <a:spcPts val="700"/>
              </a:spcBef>
              <a:buSzPts val="2300"/>
            </a:pPr>
            <a:r>
              <a:rPr lang="en-US" sz="2300" dirty="0">
                <a:latin typeface="Aptos" panose="020B0004020202020204" pitchFamily="34" charset="0"/>
              </a:rPr>
              <a:t>Finden Sie </a:t>
            </a:r>
            <a:r>
              <a:rPr lang="en-US" sz="2300" dirty="0" err="1">
                <a:latin typeface="Aptos" panose="020B0004020202020204" pitchFamily="34" charset="0"/>
              </a:rPr>
              <a:t>heraus</a:t>
            </a:r>
            <a:r>
              <a:rPr lang="en-US" sz="2300" dirty="0">
                <a:latin typeface="Aptos" panose="020B0004020202020204" pitchFamily="34" charset="0"/>
              </a:rPr>
              <a:t>, was die Gemeinde </a:t>
            </a:r>
            <a:r>
              <a:rPr lang="en-US" sz="2300" dirty="0" err="1">
                <a:latin typeface="Aptos" panose="020B0004020202020204" pitchFamily="34" charset="0"/>
              </a:rPr>
              <a:t>ändern</a:t>
            </a:r>
            <a:r>
              <a:rPr lang="en-US" sz="2300" dirty="0">
                <a:latin typeface="Aptos" panose="020B0004020202020204" pitchFamily="34" charset="0"/>
              </a:rPr>
              <a:t> </a:t>
            </a:r>
            <a:r>
              <a:rPr lang="en-US" sz="2300" dirty="0" err="1">
                <a:latin typeface="Aptos" panose="020B0004020202020204" pitchFamily="34" charset="0"/>
              </a:rPr>
              <a:t>möchte</a:t>
            </a:r>
            <a:r>
              <a:rPr lang="en-US" sz="2300" dirty="0">
                <a:latin typeface="Aptos" panose="020B0004020202020204" pitchFamily="34" charset="0"/>
              </a:rPr>
              <a:t>.</a:t>
            </a:r>
          </a:p>
          <a:p>
            <a:pPr marL="505325" lvl="1" indent="-238625">
              <a:spcBef>
                <a:spcPts val="700"/>
              </a:spcBef>
              <a:buSzPts val="2300"/>
            </a:pPr>
            <a:r>
              <a:rPr lang="en-US" sz="2300" dirty="0" err="1">
                <a:latin typeface="Aptos" panose="020B0004020202020204" pitchFamily="34" charset="0"/>
              </a:rPr>
              <a:t>Teilen</a:t>
            </a:r>
            <a:r>
              <a:rPr lang="en-US" sz="2300" dirty="0">
                <a:latin typeface="Aptos" panose="020B0004020202020204" pitchFamily="34" charset="0"/>
              </a:rPr>
              <a:t> Sie </a:t>
            </a:r>
            <a:r>
              <a:rPr lang="en-US" sz="2300" dirty="0" err="1">
                <a:latin typeface="Aptos" panose="020B0004020202020204" pitchFamily="34" charset="0"/>
              </a:rPr>
              <a:t>Ihren</a:t>
            </a:r>
            <a:r>
              <a:rPr lang="en-US" sz="2300" dirty="0">
                <a:latin typeface="Aptos" panose="020B0004020202020204" pitchFamily="34" charset="0"/>
              </a:rPr>
              <a:t> </a:t>
            </a:r>
            <a:r>
              <a:rPr lang="en-US" sz="2300" dirty="0" err="1">
                <a:latin typeface="Aptos" panose="020B0004020202020204" pitchFamily="34" charset="0"/>
              </a:rPr>
              <a:t>Teilnehmern</a:t>
            </a:r>
            <a:r>
              <a:rPr lang="en-US" sz="2300" dirty="0">
                <a:latin typeface="Aptos" panose="020B0004020202020204" pitchFamily="34" charset="0"/>
              </a:rPr>
              <a:t> die </a:t>
            </a:r>
            <a:r>
              <a:rPr lang="en-US" sz="2300" dirty="0" err="1">
                <a:latin typeface="Aptos" panose="020B0004020202020204" pitchFamily="34" charset="0"/>
              </a:rPr>
              <a:t>offiziellen</a:t>
            </a:r>
            <a:r>
              <a:rPr lang="en-US" sz="2300" dirty="0">
                <a:latin typeface="Aptos" panose="020B0004020202020204" pitchFamily="34" charset="0"/>
              </a:rPr>
              <a:t> </a:t>
            </a:r>
            <a:r>
              <a:rPr lang="en-US" sz="2300" dirty="0" err="1">
                <a:latin typeface="Aptos" panose="020B0004020202020204" pitchFamily="34" charset="0"/>
              </a:rPr>
              <a:t>Ziele</a:t>
            </a:r>
            <a:r>
              <a:rPr lang="en-US" sz="2300" dirty="0">
                <a:latin typeface="Aptos" panose="020B0004020202020204" pitchFamily="34" charset="0"/>
              </a:rPr>
              <a:t> </a:t>
            </a:r>
            <a:r>
              <a:rPr lang="en-US" sz="2300" dirty="0" err="1">
                <a:latin typeface="Aptos" panose="020B0004020202020204" pitchFamily="34" charset="0"/>
              </a:rPr>
              <a:t>mit</a:t>
            </a:r>
            <a:r>
              <a:rPr lang="en-US" sz="2300" dirty="0">
                <a:latin typeface="Aptos" panose="020B0004020202020204" pitchFamily="34" charset="0"/>
              </a:rPr>
              <a:t>.</a:t>
            </a:r>
          </a:p>
          <a:p>
            <a:pPr marL="505325" lvl="1" indent="-238625">
              <a:spcBef>
                <a:spcPts val="700"/>
              </a:spcBef>
              <a:buSzPts val="2300"/>
            </a:pPr>
            <a:r>
              <a:rPr lang="en-US" sz="2300" dirty="0" err="1">
                <a:latin typeface="Aptos" panose="020B0004020202020204" pitchFamily="34" charset="0"/>
              </a:rPr>
              <a:t>Konzentrieren</a:t>
            </a:r>
            <a:r>
              <a:rPr lang="en-US" sz="2300" dirty="0">
                <a:latin typeface="Aptos" panose="020B0004020202020204" pitchFamily="34" charset="0"/>
              </a:rPr>
              <a:t> Sie </a:t>
            </a:r>
            <a:r>
              <a:rPr lang="en-US" sz="2300" dirty="0" err="1">
                <a:latin typeface="Aptos" panose="020B0004020202020204" pitchFamily="34" charset="0"/>
              </a:rPr>
              <a:t>sich</a:t>
            </a:r>
            <a:r>
              <a:rPr lang="en-US" sz="2300" dirty="0">
                <a:latin typeface="Aptos" panose="020B0004020202020204" pitchFamily="34" charset="0"/>
              </a:rPr>
              <a:t> </a:t>
            </a:r>
            <a:r>
              <a:rPr lang="en-US" sz="2300" dirty="0" err="1">
                <a:latin typeface="Aptos" panose="020B0004020202020204" pitchFamily="34" charset="0"/>
              </a:rPr>
              <a:t>darauf</a:t>
            </a:r>
            <a:r>
              <a:rPr lang="en-US" sz="2300" dirty="0">
                <a:latin typeface="Aptos" panose="020B0004020202020204" pitchFamily="34" charset="0"/>
              </a:rPr>
              <a:t>, </a:t>
            </a:r>
            <a:r>
              <a:rPr lang="en-US" sz="2300" dirty="0" err="1">
                <a:latin typeface="Aptos" panose="020B0004020202020204" pitchFamily="34" charset="0"/>
              </a:rPr>
              <a:t>ihnen</a:t>
            </a:r>
            <a:r>
              <a:rPr lang="en-US" sz="2300" dirty="0">
                <a:latin typeface="Aptos" panose="020B0004020202020204" pitchFamily="34" charset="0"/>
              </a:rPr>
              <a:t> </a:t>
            </a:r>
            <a:r>
              <a:rPr lang="en-US" sz="2300" dirty="0" err="1">
                <a:latin typeface="Aptos" panose="020B0004020202020204" pitchFamily="34" charset="0"/>
              </a:rPr>
              <a:t>zu</a:t>
            </a:r>
            <a:r>
              <a:rPr lang="en-US" sz="2300" dirty="0">
                <a:latin typeface="Aptos" panose="020B0004020202020204" pitchFamily="34" charset="0"/>
              </a:rPr>
              <a:t> </a:t>
            </a:r>
            <a:r>
              <a:rPr lang="en-US" sz="2300" dirty="0" err="1">
                <a:latin typeface="Aptos" panose="020B0004020202020204" pitchFamily="34" charset="0"/>
              </a:rPr>
              <a:t>zeigen</a:t>
            </a:r>
            <a:r>
              <a:rPr lang="en-US" sz="2300" dirty="0">
                <a:latin typeface="Aptos" panose="020B0004020202020204" pitchFamily="34" charset="0"/>
              </a:rPr>
              <a:t>, </a:t>
            </a:r>
            <a:r>
              <a:rPr lang="en-US" sz="2300" dirty="0" err="1">
                <a:latin typeface="Aptos" panose="020B0004020202020204" pitchFamily="34" charset="0"/>
              </a:rPr>
              <a:t>warum</a:t>
            </a:r>
            <a:r>
              <a:rPr lang="en-US" sz="2300" dirty="0">
                <a:latin typeface="Aptos" panose="020B0004020202020204" pitchFamily="34" charset="0"/>
              </a:rPr>
              <a:t> </a:t>
            </a:r>
            <a:r>
              <a:rPr lang="en-US" sz="2300" dirty="0" err="1">
                <a:latin typeface="Aptos" panose="020B0004020202020204" pitchFamily="34" charset="0"/>
              </a:rPr>
              <a:t>diese</a:t>
            </a:r>
            <a:r>
              <a:rPr lang="en-US" sz="2300" dirty="0">
                <a:latin typeface="Aptos" panose="020B0004020202020204" pitchFamily="34" charset="0"/>
              </a:rPr>
              <a:t> </a:t>
            </a:r>
            <a:r>
              <a:rPr lang="en-US" sz="2300" dirty="0" err="1">
                <a:latin typeface="Aptos" panose="020B0004020202020204" pitchFamily="34" charset="0"/>
              </a:rPr>
              <a:t>Ziele</a:t>
            </a:r>
            <a:r>
              <a:rPr lang="en-US" sz="2300" dirty="0">
                <a:latin typeface="Aptos" panose="020B0004020202020204" pitchFamily="34" charset="0"/>
              </a:rPr>
              <a:t> relevant </a:t>
            </a:r>
            <a:r>
              <a:rPr lang="en-US" sz="2300" dirty="0" err="1">
                <a:latin typeface="Aptos" panose="020B0004020202020204" pitchFamily="34" charset="0"/>
              </a:rPr>
              <a:t>sind</a:t>
            </a:r>
            <a:r>
              <a:rPr lang="en-US" sz="2300" dirty="0">
                <a:latin typeface="Aptos" panose="020B0004020202020204" pitchFamily="34" charset="0"/>
              </a:rPr>
              <a:t> und </a:t>
            </a:r>
            <a:r>
              <a:rPr lang="en-US" sz="2300" dirty="0" err="1">
                <a:latin typeface="Aptos" panose="020B0004020202020204" pitchFamily="34" charset="0"/>
              </a:rPr>
              <a:t>warum</a:t>
            </a:r>
            <a:r>
              <a:rPr lang="en-US" sz="2300" dirty="0">
                <a:latin typeface="Aptos" panose="020B0004020202020204" pitchFamily="34" charset="0"/>
              </a:rPr>
              <a:t> </a:t>
            </a:r>
            <a:r>
              <a:rPr lang="en-US" sz="2300" dirty="0" err="1">
                <a:latin typeface="Aptos" panose="020B0004020202020204" pitchFamily="34" charset="0"/>
              </a:rPr>
              <a:t>ihre</a:t>
            </a:r>
            <a:r>
              <a:rPr lang="en-US" sz="2300" dirty="0">
                <a:latin typeface="Aptos" panose="020B0004020202020204" pitchFamily="34" charset="0"/>
              </a:rPr>
              <a:t> </a:t>
            </a:r>
            <a:r>
              <a:rPr lang="en-US" sz="2300" dirty="0" err="1">
                <a:latin typeface="Aptos" panose="020B0004020202020204" pitchFamily="34" charset="0"/>
              </a:rPr>
              <a:t>individuellen</a:t>
            </a:r>
            <a:r>
              <a:rPr lang="en-US" sz="2300" dirty="0">
                <a:latin typeface="Aptos" panose="020B0004020202020204" pitchFamily="34" charset="0"/>
              </a:rPr>
              <a:t> </a:t>
            </a:r>
            <a:r>
              <a:rPr lang="en-US" sz="2300" dirty="0" err="1">
                <a:latin typeface="Aptos" panose="020B0004020202020204" pitchFamily="34" charset="0"/>
              </a:rPr>
              <a:t>Fähigkeiten</a:t>
            </a:r>
            <a:r>
              <a:rPr lang="en-US" sz="2300" dirty="0">
                <a:latin typeface="Aptos" panose="020B0004020202020204" pitchFamily="34" charset="0"/>
              </a:rPr>
              <a:t> für den </a:t>
            </a:r>
            <a:r>
              <a:rPr lang="en-US" sz="2300" dirty="0" err="1">
                <a:latin typeface="Aptos" panose="020B0004020202020204" pitchFamily="34" charset="0"/>
              </a:rPr>
              <a:t>Erfolg</a:t>
            </a:r>
            <a:r>
              <a:rPr lang="en-US" sz="2300" dirty="0">
                <a:latin typeface="Aptos" panose="020B0004020202020204" pitchFamily="34" charset="0"/>
              </a:rPr>
              <a:t> </a:t>
            </a:r>
            <a:r>
              <a:rPr lang="en-US" sz="2300" dirty="0" err="1">
                <a:latin typeface="Aptos" panose="020B0004020202020204" pitchFamily="34" charset="0"/>
              </a:rPr>
              <a:t>jedes</a:t>
            </a:r>
            <a:r>
              <a:rPr lang="en-US" sz="2300" dirty="0">
                <a:latin typeface="Aptos" panose="020B0004020202020204" pitchFamily="34" charset="0"/>
              </a:rPr>
              <a:t> </a:t>
            </a:r>
            <a:r>
              <a:rPr lang="en-US" sz="2300" dirty="0" err="1">
                <a:latin typeface="Aptos" panose="020B0004020202020204" pitchFamily="34" charset="0"/>
              </a:rPr>
              <a:t>einzelnen</a:t>
            </a:r>
            <a:r>
              <a:rPr lang="en-US" sz="2300" dirty="0">
                <a:latin typeface="Aptos" panose="020B0004020202020204" pitchFamily="34" charset="0"/>
              </a:rPr>
              <a:t> Ziels </a:t>
            </a:r>
            <a:r>
              <a:rPr lang="en-US" sz="2300" dirty="0" err="1">
                <a:latin typeface="Aptos" panose="020B0004020202020204" pitchFamily="34" charset="0"/>
              </a:rPr>
              <a:t>benötigt</a:t>
            </a:r>
            <a:r>
              <a:rPr lang="en-US" sz="2300" dirty="0">
                <a:latin typeface="Aptos" panose="020B0004020202020204" pitchFamily="34" charset="0"/>
              </a:rPr>
              <a:t> </a:t>
            </a:r>
            <a:r>
              <a:rPr lang="en-US" sz="2300" dirty="0" err="1">
                <a:latin typeface="Aptos" panose="020B0004020202020204" pitchFamily="34" charset="0"/>
              </a:rPr>
              <a:t>werden</a:t>
            </a:r>
            <a:r>
              <a:rPr lang="en-US" sz="2300" dirty="0">
                <a:latin typeface="Aptos" panose="020B0004020202020204" pitchFamily="34" charset="0"/>
              </a:rPr>
              <a:t>.</a:t>
            </a:r>
          </a:p>
          <a:p>
            <a:pPr marL="266700" lvl="1" indent="0">
              <a:spcBef>
                <a:spcPts val="700"/>
              </a:spcBef>
              <a:buSzPts val="2300"/>
              <a:buNone/>
            </a:pPr>
            <a:endParaRPr dirty="0">
              <a:latin typeface="Aptos" panose="020B0004020202020204" pitchFamily="34" charset="0"/>
            </a:endParaRPr>
          </a:p>
          <a:p>
            <a:pPr marL="0" lvl="2" indent="320038">
              <a:lnSpc>
                <a:spcPct val="70000"/>
              </a:lnSpc>
              <a:spcBef>
                <a:spcPts val="700"/>
              </a:spcBef>
              <a:buClr>
                <a:srgbClr val="40817D"/>
              </a:buClr>
              <a:buSzPts val="2300"/>
              <a:buNone/>
            </a:pPr>
            <a:r>
              <a:rPr lang="en-US" sz="2300" b="1" dirty="0" err="1">
                <a:solidFill>
                  <a:srgbClr val="40817D"/>
                </a:solidFill>
                <a:latin typeface="Aptos" panose="020B0004020202020204" pitchFamily="34" charset="0"/>
              </a:rPr>
              <a:t>Ermutigen</a:t>
            </a:r>
            <a:r>
              <a:rPr lang="en-US" sz="2300" b="1" dirty="0">
                <a:solidFill>
                  <a:srgbClr val="40817D"/>
                </a:solidFill>
                <a:latin typeface="Aptos" panose="020B0004020202020204" pitchFamily="34" charset="0"/>
              </a:rPr>
              <a:t> Sie </a:t>
            </a:r>
            <a:r>
              <a:rPr lang="en-US" sz="2300" b="1" dirty="0" err="1">
                <a:solidFill>
                  <a:srgbClr val="40817D"/>
                </a:solidFill>
                <a:latin typeface="Aptos" panose="020B0004020202020204" pitchFamily="34" charset="0"/>
              </a:rPr>
              <a:t>dazu</a:t>
            </a:r>
            <a:r>
              <a:rPr lang="en-US" sz="2300" b="1" dirty="0">
                <a:solidFill>
                  <a:srgbClr val="40817D"/>
                </a:solidFill>
                <a:latin typeface="Aptos" panose="020B0004020202020204" pitchFamily="34" charset="0"/>
              </a:rPr>
              <a:t>, </a:t>
            </a:r>
            <a:r>
              <a:rPr lang="en-US" sz="2300" b="1" dirty="0" err="1">
                <a:solidFill>
                  <a:srgbClr val="40817D"/>
                </a:solidFill>
                <a:latin typeface="Aptos" panose="020B0004020202020204" pitchFamily="34" charset="0"/>
              </a:rPr>
              <a:t>Verantwortung</a:t>
            </a:r>
            <a:r>
              <a:rPr lang="en-US" sz="2300" b="1" dirty="0">
                <a:solidFill>
                  <a:srgbClr val="40817D"/>
                </a:solidFill>
                <a:latin typeface="Aptos" panose="020B0004020202020204" pitchFamily="34" charset="0"/>
              </a:rPr>
              <a:t> </a:t>
            </a:r>
            <a:r>
              <a:rPr lang="en-US" sz="2300" b="1" dirty="0" err="1">
                <a:solidFill>
                  <a:srgbClr val="40817D"/>
                </a:solidFill>
                <a:latin typeface="Aptos" panose="020B0004020202020204" pitchFamily="34" charset="0"/>
              </a:rPr>
              <a:t>zu</a:t>
            </a:r>
            <a:r>
              <a:rPr lang="en-US" sz="2300" b="1" dirty="0">
                <a:solidFill>
                  <a:srgbClr val="40817D"/>
                </a:solidFill>
                <a:latin typeface="Aptos" panose="020B0004020202020204" pitchFamily="34" charset="0"/>
              </a:rPr>
              <a:t> </a:t>
            </a:r>
            <a:r>
              <a:rPr lang="en-US" sz="2300" b="1" dirty="0" err="1">
                <a:solidFill>
                  <a:srgbClr val="40817D"/>
                </a:solidFill>
                <a:latin typeface="Aptos" panose="020B0004020202020204" pitchFamily="34" charset="0"/>
              </a:rPr>
              <a:t>übernehmen</a:t>
            </a:r>
            <a:r>
              <a:rPr lang="en-US" sz="2300" b="1" dirty="0">
                <a:solidFill>
                  <a:srgbClr val="40817D"/>
                </a:solidFill>
                <a:latin typeface="Aptos" panose="020B0004020202020204" pitchFamily="34" charset="0"/>
              </a:rPr>
              <a:t>. Dies </a:t>
            </a:r>
            <a:r>
              <a:rPr lang="en-US" sz="2300" b="1" dirty="0" err="1">
                <a:solidFill>
                  <a:srgbClr val="40817D"/>
                </a:solidFill>
                <a:latin typeface="Aptos" panose="020B0004020202020204" pitchFamily="34" charset="0"/>
              </a:rPr>
              <a:t>führt</a:t>
            </a:r>
            <a:r>
              <a:rPr lang="en-US" sz="2300" b="1" dirty="0">
                <a:solidFill>
                  <a:srgbClr val="40817D"/>
                </a:solidFill>
                <a:latin typeface="Aptos" panose="020B0004020202020204" pitchFamily="34" charset="0"/>
              </a:rPr>
              <a:t> </a:t>
            </a:r>
            <a:r>
              <a:rPr lang="en-US" sz="2300" b="1" dirty="0" err="1">
                <a:solidFill>
                  <a:srgbClr val="40817D"/>
                </a:solidFill>
                <a:latin typeface="Aptos" panose="020B0004020202020204" pitchFamily="34" charset="0"/>
              </a:rPr>
              <a:t>zu</a:t>
            </a:r>
            <a:r>
              <a:rPr lang="en-US" sz="2300" b="1" dirty="0">
                <a:solidFill>
                  <a:srgbClr val="40817D"/>
                </a:solidFill>
                <a:latin typeface="Aptos" panose="020B0004020202020204" pitchFamily="34" charset="0"/>
              </a:rPr>
              <a:t> </a:t>
            </a:r>
          </a:p>
          <a:p>
            <a:pPr marL="0" lvl="2" indent="320038">
              <a:lnSpc>
                <a:spcPct val="70000"/>
              </a:lnSpc>
              <a:spcBef>
                <a:spcPts val="700"/>
              </a:spcBef>
              <a:buClr>
                <a:srgbClr val="40817D"/>
              </a:buClr>
              <a:buSzPts val="2300"/>
              <a:buNone/>
            </a:pPr>
            <a:r>
              <a:rPr lang="en-US" sz="2300" b="1" dirty="0" err="1">
                <a:solidFill>
                  <a:srgbClr val="40817D"/>
                </a:solidFill>
                <a:latin typeface="Aptos" panose="020B0004020202020204" pitchFamily="34" charset="0"/>
              </a:rPr>
              <a:t>Selbstwirksamkeit</a:t>
            </a:r>
            <a:r>
              <a:rPr lang="en-US" sz="2300" b="1" dirty="0">
                <a:solidFill>
                  <a:srgbClr val="40817D"/>
                </a:solidFill>
                <a:latin typeface="Aptos" panose="020B0004020202020204" pitchFamily="34" charset="0"/>
              </a:rPr>
              <a:t> und dem </a:t>
            </a:r>
            <a:r>
              <a:rPr lang="en-US" sz="2300" b="1" dirty="0" err="1">
                <a:solidFill>
                  <a:srgbClr val="40817D"/>
                </a:solidFill>
                <a:latin typeface="Aptos" panose="020B0004020202020204" pitchFamily="34" charset="0"/>
              </a:rPr>
              <a:t>Gefühl</a:t>
            </a:r>
            <a:r>
              <a:rPr lang="en-US" sz="2300" b="1" dirty="0">
                <a:solidFill>
                  <a:srgbClr val="40817D"/>
                </a:solidFill>
                <a:latin typeface="Aptos" panose="020B0004020202020204" pitchFamily="34" charset="0"/>
              </a:rPr>
              <a:t> der </a:t>
            </a:r>
            <a:r>
              <a:rPr lang="en-US" sz="2300" b="1" dirty="0" err="1">
                <a:solidFill>
                  <a:srgbClr val="40817D"/>
                </a:solidFill>
                <a:latin typeface="Aptos" panose="020B0004020202020204" pitchFamily="34" charset="0"/>
              </a:rPr>
              <a:t>Relevanz</a:t>
            </a:r>
            <a:r>
              <a:rPr lang="en-US" sz="2300" b="1" dirty="0">
                <a:solidFill>
                  <a:srgbClr val="40817D"/>
                </a:solidFill>
                <a:latin typeface="Aptos" panose="020B0004020202020204" pitchFamily="34" charset="0"/>
              </a:rPr>
              <a:t>. </a:t>
            </a:r>
          </a:p>
        </p:txBody>
      </p:sp>
      <p:sp>
        <p:nvSpPr>
          <p:cNvPr id="224" name="Google Shape;224;p12"/>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Fehlende</a:t>
            </a: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 Zeit</a:t>
            </a:r>
            <a:endParaRPr dirty="0">
              <a:latin typeface="Aptos Serif" panose="02020604070405020304" pitchFamily="18" charset="0"/>
              <a:cs typeface="Aptos Serif" panose="02020604070405020304" pitchFamily="18" charset="0"/>
            </a:endParaRPr>
          </a:p>
        </p:txBody>
      </p:sp>
      <p:sp>
        <p:nvSpPr>
          <p:cNvPr id="230" name="Google Shape;230;p13"/>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buSzPts val="2300"/>
            </a:pPr>
            <a:r>
              <a:rPr lang="en-US" dirty="0">
                <a:latin typeface="Aptos" panose="020B0004020202020204" pitchFamily="34" charset="0"/>
              </a:rPr>
              <a:t>Finden Sie </a:t>
            </a:r>
            <a:r>
              <a:rPr lang="en-US" dirty="0" err="1">
                <a:latin typeface="Aptos" panose="020B0004020202020204" pitchFamily="34" charset="0"/>
              </a:rPr>
              <a:t>gemeinsam</a:t>
            </a:r>
            <a:r>
              <a:rPr lang="en-US" dirty="0">
                <a:latin typeface="Aptos" panose="020B0004020202020204" pitchFamily="34" charset="0"/>
              </a:rPr>
              <a:t> </a:t>
            </a:r>
            <a:r>
              <a:rPr lang="en-US" dirty="0" err="1">
                <a:latin typeface="Aptos" panose="020B0004020202020204" pitchFamily="34" charset="0"/>
              </a:rPr>
              <a:t>mit</a:t>
            </a:r>
            <a:r>
              <a:rPr lang="en-US" dirty="0">
                <a:latin typeface="Aptos" panose="020B0004020202020204" pitchFamily="34" charset="0"/>
              </a:rPr>
              <a:t> </a:t>
            </a:r>
            <a:r>
              <a:rPr lang="en-US" dirty="0" err="1">
                <a:latin typeface="Aptos" panose="020B0004020202020204" pitchFamily="34" charset="0"/>
              </a:rPr>
              <a:t>Ihren</a:t>
            </a:r>
            <a:r>
              <a:rPr lang="en-US" dirty="0">
                <a:latin typeface="Aptos" panose="020B0004020202020204" pitchFamily="34" charset="0"/>
              </a:rPr>
              <a:t> </a:t>
            </a:r>
            <a:r>
              <a:rPr lang="en-US" dirty="0" err="1">
                <a:latin typeface="Aptos" panose="020B0004020202020204" pitchFamily="34" charset="0"/>
              </a:rPr>
              <a:t>Teilnehmern</a:t>
            </a:r>
            <a:r>
              <a:rPr lang="en-US" dirty="0">
                <a:latin typeface="Aptos" panose="020B0004020202020204" pitchFamily="34" charset="0"/>
              </a:rPr>
              <a:t> </a:t>
            </a:r>
            <a:r>
              <a:rPr lang="en-US" dirty="0" err="1">
                <a:latin typeface="Aptos" panose="020B0004020202020204" pitchFamily="34" charset="0"/>
              </a:rPr>
              <a:t>heraus</a:t>
            </a:r>
            <a:r>
              <a:rPr lang="en-US" dirty="0">
                <a:latin typeface="Aptos" panose="020B0004020202020204" pitchFamily="34" charset="0"/>
              </a:rPr>
              <a:t>, wo </a:t>
            </a:r>
            <a:r>
              <a:rPr lang="en-US" dirty="0" err="1">
                <a:latin typeface="Aptos" panose="020B0004020202020204" pitchFamily="34" charset="0"/>
              </a:rPr>
              <a:t>genau</a:t>
            </a:r>
            <a:r>
              <a:rPr lang="en-US" dirty="0">
                <a:latin typeface="Aptos" panose="020B0004020202020204" pitchFamily="34" charset="0"/>
              </a:rPr>
              <a:t> Zeit </a:t>
            </a:r>
            <a:r>
              <a:rPr lang="en-US" dirty="0" err="1">
                <a:latin typeface="Aptos" panose="020B0004020202020204" pitchFamily="34" charset="0"/>
              </a:rPr>
              <a:t>fehlt</a:t>
            </a:r>
            <a:r>
              <a:rPr lang="en-US" dirty="0">
                <a:latin typeface="Aptos" panose="020B0004020202020204" pitchFamily="34" charset="0"/>
              </a:rPr>
              <a:t>. </a:t>
            </a:r>
            <a:r>
              <a:rPr lang="en-US" dirty="0" err="1">
                <a:latin typeface="Aptos" panose="020B0004020202020204" pitchFamily="34" charset="0"/>
              </a:rPr>
              <a:t>Orientieren</a:t>
            </a:r>
            <a:r>
              <a:rPr lang="en-US" dirty="0">
                <a:latin typeface="Aptos" panose="020B0004020202020204" pitchFamily="34" charset="0"/>
              </a:rPr>
              <a:t> Sie </a:t>
            </a:r>
            <a:r>
              <a:rPr lang="en-US" dirty="0" err="1">
                <a:latin typeface="Aptos" panose="020B0004020202020204" pitchFamily="34" charset="0"/>
              </a:rPr>
              <a:t>sich</a:t>
            </a:r>
            <a:r>
              <a:rPr lang="en-US" dirty="0">
                <a:latin typeface="Aptos" panose="020B0004020202020204" pitchFamily="34" charset="0"/>
              </a:rPr>
              <a:t> </a:t>
            </a:r>
            <a:r>
              <a:rPr lang="en-US" dirty="0" err="1">
                <a:latin typeface="Aptos" panose="020B0004020202020204" pitchFamily="34" charset="0"/>
              </a:rPr>
              <a:t>dabei</a:t>
            </a:r>
            <a:r>
              <a:rPr lang="en-US" dirty="0">
                <a:latin typeface="Aptos" panose="020B0004020202020204" pitchFamily="34" charset="0"/>
              </a:rPr>
              <a:t> an den </a:t>
            </a:r>
            <a:r>
              <a:rPr lang="en-US" dirty="0" err="1">
                <a:latin typeface="Aptos" panose="020B0004020202020204" pitchFamily="34" charset="0"/>
              </a:rPr>
              <a:t>folgenden</a:t>
            </a:r>
            <a:r>
              <a:rPr lang="en-US" dirty="0">
                <a:latin typeface="Aptos" panose="020B0004020202020204" pitchFamily="34" charset="0"/>
              </a:rPr>
              <a:t> Fragen.</a:t>
            </a:r>
          </a:p>
          <a:p>
            <a:pPr marL="0" lvl="0" indent="0">
              <a:spcBef>
                <a:spcPts val="0"/>
              </a:spcBef>
              <a:buSzPts val="2300"/>
            </a:pPr>
            <a:endParaRPr lang="en-US" dirty="0">
              <a:latin typeface="Aptos" panose="020B0004020202020204" pitchFamily="34" charset="0"/>
            </a:endParaRPr>
          </a:p>
          <a:p>
            <a:pPr marL="342900" lvl="0" indent="-342900">
              <a:spcBef>
                <a:spcPts val="0"/>
              </a:spcBef>
              <a:buSzPts val="2300"/>
              <a:buFontTx/>
              <a:buChar char="-"/>
            </a:pPr>
            <a:r>
              <a:rPr lang="en-US" dirty="0">
                <a:latin typeface="Aptos" panose="020B0004020202020204" pitchFamily="34" charset="0"/>
              </a:rPr>
              <a:t>Wie </a:t>
            </a:r>
            <a:r>
              <a:rPr lang="en-US" dirty="0" err="1">
                <a:latin typeface="Aptos" panose="020B0004020202020204" pitchFamily="34" charset="0"/>
              </a:rPr>
              <a:t>sieht</a:t>
            </a:r>
            <a:r>
              <a:rPr lang="en-US" dirty="0">
                <a:latin typeface="Aptos" panose="020B0004020202020204" pitchFamily="34" charset="0"/>
              </a:rPr>
              <a:t> </a:t>
            </a:r>
            <a:r>
              <a:rPr lang="en-US" dirty="0" err="1">
                <a:latin typeface="Aptos" panose="020B0004020202020204" pitchFamily="34" charset="0"/>
              </a:rPr>
              <a:t>unser</a:t>
            </a:r>
            <a:r>
              <a:rPr lang="en-US" dirty="0">
                <a:latin typeface="Aptos" panose="020B0004020202020204" pitchFamily="34" charset="0"/>
              </a:rPr>
              <a:t> </a:t>
            </a:r>
            <a:r>
              <a:rPr lang="en-US" dirty="0" err="1">
                <a:latin typeface="Aptos" panose="020B0004020202020204" pitchFamily="34" charset="0"/>
              </a:rPr>
              <a:t>Prozess</a:t>
            </a:r>
            <a:r>
              <a:rPr lang="en-US" dirty="0">
                <a:latin typeface="Aptos" panose="020B0004020202020204" pitchFamily="34" charset="0"/>
              </a:rPr>
              <a:t> </a:t>
            </a:r>
            <a:r>
              <a:rPr lang="en-US" dirty="0" err="1">
                <a:latin typeface="Aptos" panose="020B0004020202020204" pitchFamily="34" charset="0"/>
              </a:rPr>
              <a:t>derzeit</a:t>
            </a:r>
            <a:r>
              <a:rPr lang="en-US" dirty="0">
                <a:latin typeface="Aptos" panose="020B0004020202020204" pitchFamily="34" charset="0"/>
              </a:rPr>
              <a:t> </a:t>
            </a:r>
            <a:r>
              <a:rPr lang="en-US" dirty="0" err="1">
                <a:latin typeface="Aptos" panose="020B0004020202020204" pitchFamily="34" charset="0"/>
              </a:rPr>
              <a:t>aus</a:t>
            </a:r>
            <a:r>
              <a:rPr lang="en-US" dirty="0">
                <a:latin typeface="Aptos" panose="020B0004020202020204" pitchFamily="34" charset="0"/>
              </a:rPr>
              <a:t>?</a:t>
            </a:r>
          </a:p>
          <a:p>
            <a:pPr marL="342900" lvl="0" indent="-342900">
              <a:spcBef>
                <a:spcPts val="0"/>
              </a:spcBef>
              <a:buSzPts val="2300"/>
              <a:buFontTx/>
              <a:buChar char="-"/>
            </a:pPr>
            <a:r>
              <a:rPr lang="en-US" dirty="0">
                <a:latin typeface="Aptos" panose="020B0004020202020204" pitchFamily="34" charset="0"/>
              </a:rPr>
              <a:t>Was muss </a:t>
            </a:r>
            <a:r>
              <a:rPr lang="en-US" dirty="0" err="1">
                <a:latin typeface="Aptos" panose="020B0004020202020204" pitchFamily="34" charset="0"/>
              </a:rPr>
              <a:t>geändert</a:t>
            </a:r>
            <a:r>
              <a:rPr lang="en-US" dirty="0">
                <a:latin typeface="Aptos" panose="020B0004020202020204" pitchFamily="34" charset="0"/>
              </a:rPr>
              <a:t> </a:t>
            </a:r>
            <a:r>
              <a:rPr lang="en-US" dirty="0" err="1">
                <a:latin typeface="Aptos" panose="020B0004020202020204" pitchFamily="34" charset="0"/>
              </a:rPr>
              <a:t>werden</a:t>
            </a:r>
            <a:r>
              <a:rPr lang="en-US" dirty="0">
                <a:latin typeface="Aptos" panose="020B0004020202020204" pitchFamily="34" charset="0"/>
              </a:rPr>
              <a:t>?</a:t>
            </a:r>
          </a:p>
          <a:p>
            <a:pPr marL="342900" lvl="0" indent="-342900">
              <a:spcBef>
                <a:spcPts val="0"/>
              </a:spcBef>
              <a:buSzPts val="2300"/>
              <a:buFontTx/>
              <a:buChar char="-"/>
            </a:pPr>
            <a:r>
              <a:rPr lang="en-US" dirty="0">
                <a:latin typeface="Aptos" panose="020B0004020202020204" pitchFamily="34" charset="0"/>
              </a:rPr>
              <a:t>Was </a:t>
            </a:r>
            <a:r>
              <a:rPr lang="en-US" dirty="0" err="1">
                <a:latin typeface="Aptos" panose="020B0004020202020204" pitchFamily="34" charset="0"/>
              </a:rPr>
              <a:t>kann</a:t>
            </a:r>
            <a:r>
              <a:rPr lang="en-US" dirty="0">
                <a:latin typeface="Aptos" panose="020B0004020202020204" pitchFamily="34" charset="0"/>
              </a:rPr>
              <a:t> so </a:t>
            </a:r>
            <a:r>
              <a:rPr lang="en-US" dirty="0" err="1">
                <a:latin typeface="Aptos" panose="020B0004020202020204" pitchFamily="34" charset="0"/>
              </a:rPr>
              <a:t>bleiben</a:t>
            </a:r>
            <a:r>
              <a:rPr lang="en-US" dirty="0">
                <a:latin typeface="Aptos" panose="020B0004020202020204" pitchFamily="34" charset="0"/>
              </a:rPr>
              <a:t>, </a:t>
            </a:r>
            <a:r>
              <a:rPr lang="en-US" dirty="0" err="1">
                <a:latin typeface="Aptos" panose="020B0004020202020204" pitchFamily="34" charset="0"/>
              </a:rPr>
              <a:t>wie</a:t>
            </a:r>
            <a:r>
              <a:rPr lang="en-US" dirty="0">
                <a:latin typeface="Aptos" panose="020B0004020202020204" pitchFamily="34" charset="0"/>
              </a:rPr>
              <a:t> es </a:t>
            </a:r>
            <a:r>
              <a:rPr lang="en-US" dirty="0" err="1">
                <a:latin typeface="Aptos" panose="020B0004020202020204" pitchFamily="34" charset="0"/>
              </a:rPr>
              <a:t>ist</a:t>
            </a:r>
            <a:r>
              <a:rPr lang="en-US" dirty="0">
                <a:latin typeface="Aptos" panose="020B0004020202020204" pitchFamily="34" charset="0"/>
              </a:rPr>
              <a:t>?</a:t>
            </a:r>
          </a:p>
          <a:p>
            <a:pPr marL="342900" lvl="0" indent="-342900">
              <a:spcBef>
                <a:spcPts val="0"/>
              </a:spcBef>
              <a:buSzPts val="2300"/>
              <a:buFontTx/>
              <a:buChar char="-"/>
            </a:pPr>
            <a:r>
              <a:rPr lang="en-US" dirty="0">
                <a:latin typeface="Aptos" panose="020B0004020202020204" pitchFamily="34" charset="0"/>
              </a:rPr>
              <a:t>Was </a:t>
            </a:r>
            <a:r>
              <a:rPr lang="en-US" dirty="0" err="1">
                <a:latin typeface="Aptos" panose="020B0004020202020204" pitchFamily="34" charset="0"/>
              </a:rPr>
              <a:t>kann</a:t>
            </a:r>
            <a:r>
              <a:rPr lang="en-US" dirty="0">
                <a:latin typeface="Aptos" panose="020B0004020202020204" pitchFamily="34" charset="0"/>
              </a:rPr>
              <a:t> </a:t>
            </a:r>
            <a:r>
              <a:rPr lang="en-US" dirty="0" err="1">
                <a:latin typeface="Aptos" panose="020B0004020202020204" pitchFamily="34" charset="0"/>
              </a:rPr>
              <a:t>wegfallen</a:t>
            </a:r>
            <a:r>
              <a:rPr lang="en-US" dirty="0">
                <a:latin typeface="Aptos" panose="020B0004020202020204" pitchFamily="34" charset="0"/>
              </a:rPr>
              <a:t>?</a:t>
            </a:r>
          </a:p>
          <a:p>
            <a:pPr marL="0" lvl="2" indent="320038">
              <a:lnSpc>
                <a:spcPct val="70000"/>
              </a:lnSpc>
              <a:spcBef>
                <a:spcPts val="700"/>
              </a:spcBef>
              <a:buClr>
                <a:srgbClr val="40817D"/>
              </a:buClr>
              <a:buSzPts val="2300"/>
              <a:buNone/>
            </a:pPr>
            <a:endParaRPr lang="en-US" dirty="0">
              <a:latin typeface="Aptos" panose="020B0004020202020204" pitchFamily="34" charset="0"/>
            </a:endParaRPr>
          </a:p>
          <a:p>
            <a:pPr marL="0" lvl="2" indent="320038">
              <a:lnSpc>
                <a:spcPct val="70000"/>
              </a:lnSpc>
              <a:spcBef>
                <a:spcPts val="700"/>
              </a:spcBef>
              <a:buClr>
                <a:srgbClr val="40817D"/>
              </a:buClr>
              <a:buSzPts val="2300"/>
              <a:buNone/>
            </a:pPr>
            <a:endParaRPr lang="en-US" dirty="0">
              <a:latin typeface="Aptos" panose="020B0004020202020204" pitchFamily="34" charset="0"/>
            </a:endParaRPr>
          </a:p>
          <a:p>
            <a:pPr marL="0" lvl="2" indent="320038">
              <a:lnSpc>
                <a:spcPct val="70000"/>
              </a:lnSpc>
              <a:spcBef>
                <a:spcPts val="700"/>
              </a:spcBef>
              <a:buClr>
                <a:srgbClr val="40817D"/>
              </a:buClr>
              <a:buSzPts val="2300"/>
              <a:buNone/>
            </a:pPr>
            <a:r>
              <a:rPr lang="en-US" dirty="0" err="1">
                <a:latin typeface="Aptos" panose="020B0004020202020204" pitchFamily="34" charset="0"/>
              </a:rPr>
              <a:t>Meistens</a:t>
            </a:r>
            <a:r>
              <a:rPr lang="en-US" dirty="0">
                <a:latin typeface="Aptos" panose="020B0004020202020204" pitchFamily="34" charset="0"/>
              </a:rPr>
              <a:t> </a:t>
            </a:r>
            <a:r>
              <a:rPr lang="en-US" dirty="0" err="1">
                <a:latin typeface="Aptos" panose="020B0004020202020204" pitchFamily="34" charset="0"/>
              </a:rPr>
              <a:t>geht</a:t>
            </a:r>
            <a:r>
              <a:rPr lang="en-US" dirty="0">
                <a:latin typeface="Aptos" panose="020B0004020202020204" pitchFamily="34" charset="0"/>
              </a:rPr>
              <a:t> es </a:t>
            </a:r>
            <a:r>
              <a:rPr lang="en-US" dirty="0" err="1">
                <a:latin typeface="Aptos" panose="020B0004020202020204" pitchFamily="34" charset="0"/>
              </a:rPr>
              <a:t>eher</a:t>
            </a:r>
            <a:r>
              <a:rPr lang="en-US" dirty="0">
                <a:latin typeface="Aptos" panose="020B0004020202020204" pitchFamily="34" charset="0"/>
              </a:rPr>
              <a:t> um die </a:t>
            </a:r>
            <a:r>
              <a:rPr lang="en-US" dirty="0" err="1">
                <a:latin typeface="Aptos" panose="020B0004020202020204" pitchFamily="34" charset="0"/>
              </a:rPr>
              <a:t>Notwendigkeit</a:t>
            </a:r>
            <a:r>
              <a:rPr lang="en-US" dirty="0">
                <a:latin typeface="Aptos" panose="020B0004020202020204" pitchFamily="34" charset="0"/>
              </a:rPr>
              <a:t> </a:t>
            </a:r>
            <a:r>
              <a:rPr lang="en-US" dirty="0" err="1">
                <a:latin typeface="Aptos" panose="020B0004020202020204" pitchFamily="34" charset="0"/>
              </a:rPr>
              <a:t>einer</a:t>
            </a:r>
            <a:r>
              <a:rPr lang="en-US" dirty="0">
                <a:latin typeface="Aptos" panose="020B0004020202020204" pitchFamily="34" charset="0"/>
              </a:rPr>
              <a:t> </a:t>
            </a:r>
            <a:r>
              <a:rPr lang="en-US" dirty="0" err="1">
                <a:latin typeface="Aptos" panose="020B0004020202020204" pitchFamily="34" charset="0"/>
              </a:rPr>
              <a:t>zeitlichen</a:t>
            </a:r>
            <a:r>
              <a:rPr lang="en-US" dirty="0">
                <a:latin typeface="Aptos" panose="020B0004020202020204" pitchFamily="34" charset="0"/>
              </a:rPr>
              <a:t> </a:t>
            </a:r>
            <a:r>
              <a:rPr lang="en-US" dirty="0" err="1">
                <a:latin typeface="Aptos" panose="020B0004020202020204" pitchFamily="34" charset="0"/>
              </a:rPr>
              <a:t>Verschiebung</a:t>
            </a:r>
            <a:r>
              <a:rPr lang="en-US" dirty="0">
                <a:latin typeface="Aptos" panose="020B0004020202020204" pitchFamily="34" charset="0"/>
              </a:rPr>
              <a:t> </a:t>
            </a:r>
            <a:r>
              <a:rPr lang="en-US" dirty="0" err="1">
                <a:latin typeface="Aptos" panose="020B0004020202020204" pitchFamily="34" charset="0"/>
              </a:rPr>
              <a:t>als</a:t>
            </a:r>
            <a:r>
              <a:rPr lang="en-US" dirty="0">
                <a:latin typeface="Aptos" panose="020B0004020202020204" pitchFamily="34" charset="0"/>
              </a:rPr>
              <a:t> um </a:t>
            </a:r>
            <a:r>
              <a:rPr lang="en-US" dirty="0" err="1">
                <a:latin typeface="Aptos" panose="020B0004020202020204" pitchFamily="34" charset="0"/>
              </a:rPr>
              <a:t>tatsächlichen</a:t>
            </a:r>
            <a:r>
              <a:rPr lang="en-US" dirty="0">
                <a:latin typeface="Aptos" panose="020B0004020202020204" pitchFamily="34" charset="0"/>
              </a:rPr>
              <a:t> </a:t>
            </a:r>
            <a:r>
              <a:rPr lang="en-US" dirty="0" err="1">
                <a:latin typeface="Aptos" panose="020B0004020202020204" pitchFamily="34" charset="0"/>
              </a:rPr>
              <a:t>Zeitmangel</a:t>
            </a:r>
            <a:r>
              <a:rPr lang="en-US" dirty="0">
                <a:latin typeface="Aptos" panose="020B0004020202020204" pitchFamily="34" charset="0"/>
              </a:rPr>
              <a:t>.</a:t>
            </a:r>
          </a:p>
        </p:txBody>
      </p:sp>
      <p:sp>
        <p:nvSpPr>
          <p:cNvPr id="231" name="Google Shape;231;p13"/>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Unterschiedliche</a:t>
            </a: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 </a:t>
            </a: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Wissensstände</a:t>
            </a:r>
            <a:endParaRPr dirty="0">
              <a:latin typeface="Aptos Serif" panose="02020604070405020304" pitchFamily="18" charset="0"/>
              <a:cs typeface="Aptos Serif" panose="02020604070405020304" pitchFamily="18" charset="0"/>
            </a:endParaRPr>
          </a:p>
        </p:txBody>
      </p:sp>
      <p:sp>
        <p:nvSpPr>
          <p:cNvPr id="237" name="Google Shape;237;p14"/>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buSzPts val="2200"/>
            </a:pPr>
            <a:r>
              <a:rPr lang="en-US" sz="2200" dirty="0" err="1">
                <a:latin typeface="Aptos" panose="020B0004020202020204" pitchFamily="34" charset="0"/>
              </a:rPr>
              <a:t>Lernen</a:t>
            </a:r>
            <a:r>
              <a:rPr lang="en-US" sz="2200" dirty="0">
                <a:latin typeface="Aptos" panose="020B0004020202020204" pitchFamily="34" charset="0"/>
              </a:rPr>
              <a:t> Sie die </a:t>
            </a:r>
            <a:r>
              <a:rPr lang="en-US" sz="2200" dirty="0" err="1">
                <a:latin typeface="Aptos" panose="020B0004020202020204" pitchFamily="34" charset="0"/>
              </a:rPr>
              <a:t>Teilnehmenden</a:t>
            </a:r>
            <a:r>
              <a:rPr lang="en-US" sz="2200" dirty="0">
                <a:latin typeface="Aptos" panose="020B0004020202020204" pitchFamily="34" charset="0"/>
              </a:rPr>
              <a:t> und </a:t>
            </a:r>
            <a:r>
              <a:rPr lang="en-US" sz="2200" dirty="0" err="1">
                <a:latin typeface="Aptos" panose="020B0004020202020204" pitchFamily="34" charset="0"/>
              </a:rPr>
              <a:t>ihr</a:t>
            </a:r>
            <a:r>
              <a:rPr lang="en-US" sz="2200" dirty="0">
                <a:latin typeface="Aptos" panose="020B0004020202020204" pitchFamily="34" charset="0"/>
              </a:rPr>
              <a:t> Wissen </a:t>
            </a:r>
            <a:r>
              <a:rPr lang="en-US" sz="2200" dirty="0" err="1">
                <a:latin typeface="Aptos" panose="020B0004020202020204" pitchFamily="34" charset="0"/>
              </a:rPr>
              <a:t>über</a:t>
            </a:r>
            <a:r>
              <a:rPr lang="en-US" sz="2200" dirty="0">
                <a:latin typeface="Aptos" panose="020B0004020202020204" pitchFamily="34" charset="0"/>
              </a:rPr>
              <a:t> </a:t>
            </a:r>
            <a:r>
              <a:rPr lang="en-US" sz="2200" dirty="0" err="1">
                <a:latin typeface="Aptos" panose="020B0004020202020204" pitchFamily="34" charset="0"/>
              </a:rPr>
              <a:t>Nachhaltigkeit</a:t>
            </a:r>
            <a:r>
              <a:rPr lang="en-US" sz="2200" dirty="0">
                <a:latin typeface="Aptos" panose="020B0004020202020204" pitchFamily="34" charset="0"/>
              </a:rPr>
              <a:t> und </a:t>
            </a:r>
            <a:r>
              <a:rPr lang="en-US" sz="2200" dirty="0" err="1">
                <a:latin typeface="Aptos" panose="020B0004020202020204" pitchFamily="34" charset="0"/>
              </a:rPr>
              <a:t>nachhaltige</a:t>
            </a:r>
            <a:r>
              <a:rPr lang="en-US" sz="2200" dirty="0">
                <a:latin typeface="Aptos" panose="020B0004020202020204" pitchFamily="34" charset="0"/>
              </a:rPr>
              <a:t> </a:t>
            </a:r>
            <a:r>
              <a:rPr lang="en-US" sz="2200" dirty="0" err="1">
                <a:latin typeface="Aptos" panose="020B0004020202020204" pitchFamily="34" charset="0"/>
              </a:rPr>
              <a:t>Beschaffung</a:t>
            </a:r>
            <a:r>
              <a:rPr lang="en-US" sz="2200" dirty="0">
                <a:latin typeface="Aptos" panose="020B0004020202020204" pitchFamily="34" charset="0"/>
              </a:rPr>
              <a:t> </a:t>
            </a:r>
            <a:r>
              <a:rPr lang="en-US" sz="2200" dirty="0" err="1">
                <a:latin typeface="Aptos" panose="020B0004020202020204" pitchFamily="34" charset="0"/>
              </a:rPr>
              <a:t>kennen</a:t>
            </a:r>
            <a:r>
              <a:rPr lang="en-US" sz="2200" dirty="0">
                <a:latin typeface="Aptos" panose="020B0004020202020204" pitchFamily="34" charset="0"/>
              </a:rPr>
              <a:t>. Was </a:t>
            </a:r>
            <a:r>
              <a:rPr lang="en-US" sz="2200" dirty="0" err="1">
                <a:latin typeface="Aptos" panose="020B0004020202020204" pitchFamily="34" charset="0"/>
              </a:rPr>
              <a:t>sind</a:t>
            </a:r>
            <a:r>
              <a:rPr lang="en-US" sz="2200" dirty="0">
                <a:latin typeface="Aptos" panose="020B0004020202020204" pitchFamily="34" charset="0"/>
              </a:rPr>
              <a:t> </a:t>
            </a:r>
            <a:r>
              <a:rPr lang="en-US" sz="2200" dirty="0" err="1">
                <a:latin typeface="Aptos" panose="020B0004020202020204" pitchFamily="34" charset="0"/>
              </a:rPr>
              <a:t>ihre</a:t>
            </a:r>
            <a:r>
              <a:rPr lang="en-US" sz="2200" dirty="0">
                <a:latin typeface="Aptos" panose="020B0004020202020204" pitchFamily="34" charset="0"/>
              </a:rPr>
              <a:t> </a:t>
            </a:r>
            <a:r>
              <a:rPr lang="en-US" sz="2200" dirty="0" err="1">
                <a:latin typeface="Aptos" panose="020B0004020202020204" pitchFamily="34" charset="0"/>
              </a:rPr>
              <a:t>Leidenschaften</a:t>
            </a:r>
            <a:r>
              <a:rPr lang="en-US" sz="2200" dirty="0">
                <a:latin typeface="Aptos" panose="020B0004020202020204" pitchFamily="34" charset="0"/>
              </a:rPr>
              <a:t>? Was </a:t>
            </a:r>
            <a:r>
              <a:rPr lang="en-US" sz="2200" dirty="0" err="1">
                <a:latin typeface="Aptos" panose="020B0004020202020204" pitchFamily="34" charset="0"/>
              </a:rPr>
              <a:t>sind</a:t>
            </a:r>
            <a:r>
              <a:rPr lang="en-US" sz="2200" dirty="0">
                <a:latin typeface="Aptos" panose="020B0004020202020204" pitchFamily="34" charset="0"/>
              </a:rPr>
              <a:t> </a:t>
            </a:r>
            <a:r>
              <a:rPr lang="en-US" sz="2200" dirty="0" err="1">
                <a:latin typeface="Aptos" panose="020B0004020202020204" pitchFamily="34" charset="0"/>
              </a:rPr>
              <a:t>sie</a:t>
            </a:r>
            <a:r>
              <a:rPr lang="en-US" sz="2200" dirty="0">
                <a:latin typeface="Aptos" panose="020B0004020202020204" pitchFamily="34" charset="0"/>
              </a:rPr>
              <a:t> </a:t>
            </a:r>
            <a:r>
              <a:rPr lang="en-US" sz="2200" dirty="0" err="1">
                <a:latin typeface="Aptos" panose="020B0004020202020204" pitchFamily="34" charset="0"/>
              </a:rPr>
              <a:t>bereit</a:t>
            </a:r>
            <a:r>
              <a:rPr lang="en-US" sz="2200" dirty="0">
                <a:latin typeface="Aptos" panose="020B0004020202020204" pitchFamily="34" charset="0"/>
              </a:rPr>
              <a:t> </a:t>
            </a:r>
            <a:r>
              <a:rPr lang="en-US" sz="2200" dirty="0" err="1">
                <a:latin typeface="Aptos" panose="020B0004020202020204" pitchFamily="34" charset="0"/>
              </a:rPr>
              <a:t>zu</a:t>
            </a:r>
            <a:r>
              <a:rPr lang="en-US" sz="2200" dirty="0">
                <a:latin typeface="Aptos" panose="020B0004020202020204" pitchFamily="34" charset="0"/>
              </a:rPr>
              <a:t> </a:t>
            </a:r>
            <a:r>
              <a:rPr lang="en-US" sz="2200" dirty="0" err="1">
                <a:latin typeface="Aptos" panose="020B0004020202020204" pitchFamily="34" charset="0"/>
              </a:rPr>
              <a:t>investieren</a:t>
            </a:r>
            <a:r>
              <a:rPr lang="en-US" sz="2200" dirty="0">
                <a:latin typeface="Aptos" panose="020B0004020202020204" pitchFamily="34" charset="0"/>
              </a:rPr>
              <a:t>, um die </a:t>
            </a:r>
            <a:r>
              <a:rPr lang="en-US" sz="2200" dirty="0" err="1">
                <a:latin typeface="Aptos" panose="020B0004020202020204" pitchFamily="34" charset="0"/>
              </a:rPr>
              <a:t>Beschaffung</a:t>
            </a:r>
            <a:r>
              <a:rPr lang="en-US" sz="2200" dirty="0">
                <a:latin typeface="Aptos" panose="020B0004020202020204" pitchFamily="34" charset="0"/>
              </a:rPr>
              <a:t> in </a:t>
            </a:r>
            <a:r>
              <a:rPr lang="en-US" sz="2200" dirty="0" err="1">
                <a:latin typeface="Aptos" panose="020B0004020202020204" pitchFamily="34" charset="0"/>
              </a:rPr>
              <a:t>ihrer</a:t>
            </a:r>
            <a:r>
              <a:rPr lang="en-US" sz="2200" dirty="0">
                <a:latin typeface="Aptos" panose="020B0004020202020204" pitchFamily="34" charset="0"/>
              </a:rPr>
              <a:t> Gemeinde </a:t>
            </a:r>
            <a:r>
              <a:rPr lang="en-US" sz="2200" dirty="0" err="1">
                <a:latin typeface="Aptos" panose="020B0004020202020204" pitchFamily="34" charset="0"/>
              </a:rPr>
              <a:t>anzupassen</a:t>
            </a:r>
            <a:r>
              <a:rPr lang="en-US" sz="2200" dirty="0">
                <a:latin typeface="Aptos" panose="020B0004020202020204" pitchFamily="34" charset="0"/>
              </a:rPr>
              <a:t>?</a:t>
            </a:r>
          </a:p>
          <a:p>
            <a:pPr marL="0" lvl="0" indent="0">
              <a:spcBef>
                <a:spcPts val="0"/>
              </a:spcBef>
              <a:buSzPts val="2200"/>
            </a:pPr>
            <a:endParaRPr dirty="0">
              <a:latin typeface="Aptos" panose="020B0004020202020204" pitchFamily="34" charset="0"/>
            </a:endParaRPr>
          </a:p>
          <a:p>
            <a:pPr marL="476449" lvl="1" indent="-224989">
              <a:spcBef>
                <a:spcPts val="600"/>
              </a:spcBef>
              <a:buSzPts val="2200"/>
            </a:pPr>
            <a:r>
              <a:rPr lang="en-US" sz="2200" dirty="0" err="1">
                <a:latin typeface="Aptos" panose="020B0004020202020204" pitchFamily="34" charset="0"/>
              </a:rPr>
              <a:t>Fördern</a:t>
            </a:r>
            <a:r>
              <a:rPr lang="en-US" sz="2200" dirty="0">
                <a:latin typeface="Aptos" panose="020B0004020202020204" pitchFamily="34" charset="0"/>
              </a:rPr>
              <a:t> Sie den </a:t>
            </a:r>
            <a:r>
              <a:rPr lang="en-US" sz="2200" dirty="0" err="1">
                <a:latin typeface="Aptos" panose="020B0004020202020204" pitchFamily="34" charset="0"/>
              </a:rPr>
              <a:t>Austausch</a:t>
            </a:r>
            <a:r>
              <a:rPr lang="en-US" sz="2200" dirty="0">
                <a:latin typeface="Aptos" panose="020B0004020202020204" pitchFamily="34" charset="0"/>
              </a:rPr>
              <a:t> </a:t>
            </a:r>
            <a:r>
              <a:rPr lang="en-US" sz="2200" dirty="0" err="1">
                <a:latin typeface="Aptos" panose="020B0004020202020204" pitchFamily="34" charset="0"/>
              </a:rPr>
              <a:t>zwischen</a:t>
            </a:r>
            <a:r>
              <a:rPr lang="en-US" sz="2200" dirty="0">
                <a:latin typeface="Aptos" panose="020B0004020202020204" pitchFamily="34" charset="0"/>
              </a:rPr>
              <a:t> den </a:t>
            </a:r>
            <a:r>
              <a:rPr lang="en-US" sz="2200" dirty="0" err="1">
                <a:latin typeface="Aptos" panose="020B0004020202020204" pitchFamily="34" charset="0"/>
              </a:rPr>
              <a:t>Teilnehmenden</a:t>
            </a:r>
            <a:r>
              <a:rPr lang="en-US" sz="2200" dirty="0">
                <a:latin typeface="Aptos" panose="020B0004020202020204" pitchFamily="34" charset="0"/>
              </a:rPr>
              <a:t>.</a:t>
            </a:r>
          </a:p>
          <a:p>
            <a:pPr marL="476449" lvl="1" indent="-224989">
              <a:spcBef>
                <a:spcPts val="600"/>
              </a:spcBef>
              <a:buSzPts val="2200"/>
            </a:pPr>
            <a:r>
              <a:rPr lang="en-US" sz="2200" dirty="0" err="1">
                <a:latin typeface="Aptos" panose="020B0004020202020204" pitchFamily="34" charset="0"/>
              </a:rPr>
              <a:t>Beziehen</a:t>
            </a:r>
            <a:r>
              <a:rPr lang="en-US" sz="2200" dirty="0">
                <a:latin typeface="Aptos" panose="020B0004020202020204" pitchFamily="34" charset="0"/>
              </a:rPr>
              <a:t> Sie die </a:t>
            </a:r>
            <a:r>
              <a:rPr lang="en-US" sz="2200" dirty="0" err="1">
                <a:latin typeface="Aptos" panose="020B0004020202020204" pitchFamily="34" charset="0"/>
              </a:rPr>
              <a:t>Teilnehmer</a:t>
            </a:r>
            <a:r>
              <a:rPr lang="en-US" sz="2200" dirty="0">
                <a:latin typeface="Aptos" panose="020B0004020202020204" pitchFamily="34" charset="0"/>
              </a:rPr>
              <a:t> und </a:t>
            </a:r>
            <a:r>
              <a:rPr lang="en-US" sz="2200" dirty="0" err="1">
                <a:latin typeface="Aptos" panose="020B0004020202020204" pitchFamily="34" charset="0"/>
              </a:rPr>
              <a:t>ihr</a:t>
            </a:r>
            <a:r>
              <a:rPr lang="en-US" sz="2200" dirty="0">
                <a:latin typeface="Aptos" panose="020B0004020202020204" pitchFamily="34" charset="0"/>
              </a:rPr>
              <a:t> Wissen in </a:t>
            </a:r>
            <a:r>
              <a:rPr lang="en-US" sz="2200" dirty="0" err="1">
                <a:latin typeface="Aptos" panose="020B0004020202020204" pitchFamily="34" charset="0"/>
              </a:rPr>
              <a:t>Ihre</a:t>
            </a:r>
            <a:r>
              <a:rPr lang="en-US" sz="2200" dirty="0">
                <a:latin typeface="Aptos" panose="020B0004020202020204" pitchFamily="34" charset="0"/>
              </a:rPr>
              <a:t> </a:t>
            </a:r>
            <a:r>
              <a:rPr lang="en-US" sz="2200" dirty="0" err="1">
                <a:latin typeface="Aptos" panose="020B0004020202020204" pitchFamily="34" charset="0"/>
              </a:rPr>
              <a:t>Schulung</a:t>
            </a:r>
            <a:r>
              <a:rPr lang="en-US" sz="2200" dirty="0">
                <a:latin typeface="Aptos" panose="020B0004020202020204" pitchFamily="34" charset="0"/>
              </a:rPr>
              <a:t> </a:t>
            </a:r>
            <a:r>
              <a:rPr lang="en-US" sz="2200" dirty="0" err="1">
                <a:latin typeface="Aptos" panose="020B0004020202020204" pitchFamily="34" charset="0"/>
              </a:rPr>
              <a:t>ein</a:t>
            </a:r>
            <a:r>
              <a:rPr lang="en-US" sz="2200" dirty="0">
                <a:latin typeface="Aptos" panose="020B0004020202020204" pitchFamily="34" charset="0"/>
              </a:rPr>
              <a:t>. </a:t>
            </a:r>
          </a:p>
          <a:p>
            <a:pPr marL="476449" lvl="1" indent="-224989">
              <a:spcBef>
                <a:spcPts val="600"/>
              </a:spcBef>
              <a:buSzPts val="2200"/>
            </a:pPr>
            <a:r>
              <a:rPr lang="en-US" sz="2200" dirty="0" err="1">
                <a:latin typeface="Aptos" panose="020B0004020202020204" pitchFamily="34" charset="0"/>
              </a:rPr>
              <a:t>Geben</a:t>
            </a:r>
            <a:r>
              <a:rPr lang="en-US" sz="2200" dirty="0">
                <a:latin typeface="Aptos" panose="020B0004020202020204" pitchFamily="34" charset="0"/>
              </a:rPr>
              <a:t> Sie </a:t>
            </a:r>
            <a:r>
              <a:rPr lang="en-US" sz="2200" dirty="0" err="1">
                <a:latin typeface="Aptos" panose="020B0004020202020204" pitchFamily="34" charset="0"/>
              </a:rPr>
              <a:t>ihnen</a:t>
            </a:r>
            <a:r>
              <a:rPr lang="en-US" sz="2200" dirty="0">
                <a:latin typeface="Aptos" panose="020B0004020202020204" pitchFamily="34" charset="0"/>
              </a:rPr>
              <a:t> </a:t>
            </a:r>
            <a:r>
              <a:rPr lang="en-US" sz="2200" dirty="0" err="1">
                <a:latin typeface="Aptos" panose="020B0004020202020204" pitchFamily="34" charset="0"/>
              </a:rPr>
              <a:t>eine</a:t>
            </a:r>
            <a:r>
              <a:rPr lang="en-US" sz="2200" dirty="0">
                <a:latin typeface="Aptos" panose="020B0004020202020204" pitchFamily="34" charset="0"/>
              </a:rPr>
              <a:t> Bühne.</a:t>
            </a:r>
          </a:p>
          <a:p>
            <a:pPr marL="476449" lvl="1" indent="-224989">
              <a:spcBef>
                <a:spcPts val="600"/>
              </a:spcBef>
              <a:buSzPts val="2200"/>
            </a:pPr>
            <a:endParaRPr lang="en-US" sz="2200" b="1" dirty="0">
              <a:solidFill>
                <a:srgbClr val="40817D"/>
              </a:solidFill>
              <a:latin typeface="Aptos" panose="020B0004020202020204" pitchFamily="34" charset="0"/>
            </a:endParaRPr>
          </a:p>
          <a:p>
            <a:pPr marL="251460" lvl="1" indent="0">
              <a:spcBef>
                <a:spcPts val="600"/>
              </a:spcBef>
              <a:buSzPts val="2200"/>
              <a:buNone/>
            </a:pPr>
            <a:r>
              <a:rPr lang="en-US" sz="2200" b="1" dirty="0">
                <a:solidFill>
                  <a:srgbClr val="40817D"/>
                </a:solidFill>
                <a:latin typeface="Aptos" panose="020B0004020202020204" pitchFamily="34" charset="0"/>
              </a:rPr>
              <a:t>Alle </a:t>
            </a:r>
            <a:r>
              <a:rPr lang="en-US" sz="2200" b="1" dirty="0" err="1">
                <a:solidFill>
                  <a:srgbClr val="40817D"/>
                </a:solidFill>
                <a:latin typeface="Aptos" panose="020B0004020202020204" pitchFamily="34" charset="0"/>
              </a:rPr>
              <a:t>Teilnehmenden</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werden</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wahrscheinlich</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motivierter</a:t>
            </a:r>
            <a:r>
              <a:rPr lang="en-US" sz="2200" b="1" dirty="0">
                <a:solidFill>
                  <a:srgbClr val="40817D"/>
                </a:solidFill>
                <a:latin typeface="Aptos" panose="020B0004020202020204" pitchFamily="34" charset="0"/>
              </a:rPr>
              <a:t> sein, </a:t>
            </a:r>
            <a:r>
              <a:rPr lang="en-US" sz="2200" b="1" dirty="0" err="1">
                <a:solidFill>
                  <a:srgbClr val="40817D"/>
                </a:solidFill>
                <a:latin typeface="Aptos" panose="020B0004020202020204" pitchFamily="34" charset="0"/>
              </a:rPr>
              <a:t>ihre</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großartige</a:t>
            </a:r>
            <a:r>
              <a:rPr lang="en-US" sz="2200" b="1" dirty="0">
                <a:solidFill>
                  <a:srgbClr val="40817D"/>
                </a:solidFill>
                <a:latin typeface="Aptos" panose="020B0004020202020204" pitchFamily="34" charset="0"/>
              </a:rPr>
              <a:t> Arbeit </a:t>
            </a:r>
            <a:r>
              <a:rPr lang="en-US" sz="2200" b="1" dirty="0" err="1">
                <a:solidFill>
                  <a:srgbClr val="40817D"/>
                </a:solidFill>
                <a:latin typeface="Aptos" panose="020B0004020202020204" pitchFamily="34" charset="0"/>
              </a:rPr>
              <a:t>fortzusetzen</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wenn</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sie</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sehen</a:t>
            </a:r>
            <a:r>
              <a:rPr lang="en-US" sz="2200" b="1" dirty="0">
                <a:solidFill>
                  <a:srgbClr val="40817D"/>
                </a:solidFill>
                <a:latin typeface="Aptos" panose="020B0004020202020204" pitchFamily="34" charset="0"/>
              </a:rPr>
              <a:t>, was </a:t>
            </a:r>
            <a:r>
              <a:rPr lang="en-US" sz="2200" b="1" dirty="0" err="1">
                <a:solidFill>
                  <a:srgbClr val="40817D"/>
                </a:solidFill>
                <a:latin typeface="Aptos" panose="020B0004020202020204" pitchFamily="34" charset="0"/>
              </a:rPr>
              <a:t>bereits</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erreicht</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wurde</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anstatt</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nur</a:t>
            </a:r>
            <a:r>
              <a:rPr lang="en-US" sz="2200" b="1" dirty="0">
                <a:solidFill>
                  <a:srgbClr val="40817D"/>
                </a:solidFill>
                <a:latin typeface="Aptos" panose="020B0004020202020204" pitchFamily="34" charset="0"/>
              </a:rPr>
              <a:t> von Ihnen </a:t>
            </a:r>
            <a:r>
              <a:rPr lang="en-US" sz="2200" b="1" dirty="0" err="1">
                <a:solidFill>
                  <a:srgbClr val="40817D"/>
                </a:solidFill>
                <a:latin typeface="Aptos" panose="020B0004020202020204" pitchFamily="34" charset="0"/>
              </a:rPr>
              <a:t>aufgefordert</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zu</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werden</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etwas</a:t>
            </a:r>
            <a:r>
              <a:rPr lang="en-US" sz="2200" b="1" dirty="0">
                <a:solidFill>
                  <a:srgbClr val="40817D"/>
                </a:solidFill>
                <a:latin typeface="Aptos" panose="020B0004020202020204" pitchFamily="34" charset="0"/>
              </a:rPr>
              <a:t> </a:t>
            </a:r>
            <a:r>
              <a:rPr lang="en-US" sz="2200" b="1" dirty="0" err="1">
                <a:solidFill>
                  <a:srgbClr val="40817D"/>
                </a:solidFill>
                <a:latin typeface="Aptos" panose="020B0004020202020204" pitchFamily="34" charset="0"/>
              </a:rPr>
              <a:t>zu</a:t>
            </a:r>
            <a:r>
              <a:rPr lang="en-US" sz="2200" b="1" dirty="0">
                <a:solidFill>
                  <a:srgbClr val="40817D"/>
                </a:solidFill>
                <a:latin typeface="Aptos" panose="020B0004020202020204" pitchFamily="34" charset="0"/>
              </a:rPr>
              <a:t> tun.</a:t>
            </a:r>
            <a:endParaRPr dirty="0">
              <a:latin typeface="Aptos" panose="020B0004020202020204" pitchFamily="34" charset="0"/>
            </a:endParaRPr>
          </a:p>
        </p:txBody>
      </p:sp>
      <p:sp>
        <p:nvSpPr>
          <p:cNvPr id="238" name="Google Shape;238;p14"/>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a:buSzPts val="4400"/>
            </a:pPr>
            <a:r>
              <a:rPr lang="en-US" dirty="0" err="1">
                <a:latin typeface="Aptos Serif" panose="02020604070405020304" pitchFamily="18" charset="0"/>
                <a:cs typeface="Aptos Serif" panose="02020604070405020304" pitchFamily="18" charset="0"/>
              </a:rPr>
              <a:t>Fehlende</a:t>
            </a:r>
            <a:r>
              <a:rPr lang="en-US" dirty="0">
                <a:latin typeface="Aptos Serif" panose="02020604070405020304" pitchFamily="18" charset="0"/>
                <a:cs typeface="Aptos Serif" panose="02020604070405020304" pitchFamily="18" charset="0"/>
              </a:rPr>
              <a:t> </a:t>
            </a:r>
            <a:r>
              <a:rPr lang="en-US" dirty="0" err="1">
                <a:latin typeface="Aptos Serif" panose="02020604070405020304" pitchFamily="18" charset="0"/>
                <a:cs typeface="Aptos Serif" panose="02020604070405020304" pitchFamily="18" charset="0"/>
              </a:rPr>
              <a:t>Rückmeldung</a:t>
            </a:r>
            <a:r>
              <a:rPr lang="en-US" dirty="0">
                <a:latin typeface="Aptos Serif" panose="02020604070405020304" pitchFamily="18" charset="0"/>
                <a:cs typeface="Aptos Serif" panose="02020604070405020304" pitchFamily="18" charset="0"/>
              </a:rPr>
              <a:t> und </a:t>
            </a:r>
            <a:r>
              <a:rPr lang="en-US" dirty="0" err="1">
                <a:latin typeface="Aptos Serif" panose="02020604070405020304" pitchFamily="18" charset="0"/>
                <a:cs typeface="Aptos Serif" panose="02020604070405020304" pitchFamily="18" charset="0"/>
              </a:rPr>
              <a:t>Unterstützungssysteme</a:t>
            </a:r>
            <a:endParaRPr dirty="0">
              <a:latin typeface="Aptos Serif" panose="02020604070405020304" pitchFamily="18" charset="0"/>
              <a:cs typeface="Aptos Serif" panose="02020604070405020304" pitchFamily="18" charset="0"/>
            </a:endParaRPr>
          </a:p>
        </p:txBody>
      </p:sp>
      <p:sp>
        <p:nvSpPr>
          <p:cNvPr id="244" name="Google Shape;244;p15"/>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lnSpc>
                <a:spcPct val="100000"/>
              </a:lnSpc>
              <a:spcBef>
                <a:spcPts val="0"/>
              </a:spcBef>
              <a:buSzPts val="2300"/>
            </a:pPr>
            <a:r>
              <a:rPr lang="en-US" dirty="0" err="1">
                <a:latin typeface="Aptos" panose="020B0004020202020204" pitchFamily="34" charset="0"/>
              </a:rPr>
              <a:t>Nehmen</a:t>
            </a:r>
            <a:r>
              <a:rPr lang="en-US" dirty="0">
                <a:latin typeface="Aptos" panose="020B0004020202020204" pitchFamily="34" charset="0"/>
              </a:rPr>
              <a:t> Sie </a:t>
            </a:r>
            <a:r>
              <a:rPr lang="en-US" dirty="0" err="1">
                <a:latin typeface="Aptos" panose="020B0004020202020204" pitchFamily="34" charset="0"/>
              </a:rPr>
              <a:t>Ihre</a:t>
            </a:r>
            <a:r>
              <a:rPr lang="en-US" dirty="0">
                <a:latin typeface="Aptos" panose="020B0004020202020204" pitchFamily="34" charset="0"/>
              </a:rPr>
              <a:t> </a:t>
            </a:r>
            <a:r>
              <a:rPr lang="en-US" dirty="0" err="1">
                <a:latin typeface="Aptos" panose="020B0004020202020204" pitchFamily="34" charset="0"/>
              </a:rPr>
              <a:t>Erkenntnisse</a:t>
            </a:r>
            <a:r>
              <a:rPr lang="en-US" dirty="0">
                <a:latin typeface="Aptos" panose="020B0004020202020204" pitchFamily="34" charset="0"/>
              </a:rPr>
              <a:t> </a:t>
            </a:r>
            <a:r>
              <a:rPr lang="en-US" dirty="0" err="1">
                <a:latin typeface="Aptos" panose="020B0004020202020204" pitchFamily="34" charset="0"/>
              </a:rPr>
              <a:t>darüber</a:t>
            </a:r>
            <a:r>
              <a:rPr lang="en-US" dirty="0">
                <a:latin typeface="Aptos" panose="020B0004020202020204" pitchFamily="34" charset="0"/>
              </a:rPr>
              <a:t> </a:t>
            </a:r>
            <a:r>
              <a:rPr lang="en-US" dirty="0" err="1">
                <a:latin typeface="Aptos" panose="020B0004020202020204" pitchFamily="34" charset="0"/>
              </a:rPr>
              <a:t>mit</a:t>
            </a:r>
            <a:r>
              <a:rPr lang="en-US" dirty="0">
                <a:latin typeface="Aptos" panose="020B0004020202020204" pitchFamily="34" charset="0"/>
              </a:rPr>
              <a:t>, </a:t>
            </a:r>
            <a:r>
              <a:rPr lang="en-US" dirty="0" err="1">
                <a:latin typeface="Aptos" panose="020B0004020202020204" pitchFamily="34" charset="0"/>
              </a:rPr>
              <a:t>wie</a:t>
            </a:r>
            <a:r>
              <a:rPr lang="en-US" dirty="0">
                <a:latin typeface="Aptos" panose="020B0004020202020204" pitchFamily="34" charset="0"/>
              </a:rPr>
              <a:t> die Gemeinde </a:t>
            </a:r>
            <a:r>
              <a:rPr lang="en-US" dirty="0" err="1">
                <a:latin typeface="Aptos" panose="020B0004020202020204" pitchFamily="34" charset="0"/>
              </a:rPr>
              <a:t>funktioniert</a:t>
            </a:r>
            <a:r>
              <a:rPr lang="en-US" dirty="0">
                <a:latin typeface="Aptos" panose="020B0004020202020204" pitchFamily="34" charset="0"/>
              </a:rPr>
              <a:t> und </a:t>
            </a:r>
            <a:r>
              <a:rPr lang="en-US" dirty="0" err="1">
                <a:latin typeface="Aptos" panose="020B0004020202020204" pitchFamily="34" charset="0"/>
              </a:rPr>
              <a:t>wer</a:t>
            </a:r>
            <a:r>
              <a:rPr lang="en-US" dirty="0">
                <a:latin typeface="Aptos" panose="020B0004020202020204" pitchFamily="34" charset="0"/>
              </a:rPr>
              <a:t> </a:t>
            </a:r>
            <a:r>
              <a:rPr lang="en-US" dirty="0" err="1">
                <a:latin typeface="Aptos" panose="020B0004020202020204" pitchFamily="34" charset="0"/>
              </a:rPr>
              <a:t>dafür</a:t>
            </a:r>
            <a:r>
              <a:rPr lang="en-US" dirty="0">
                <a:latin typeface="Aptos" panose="020B0004020202020204" pitchFamily="34" charset="0"/>
              </a:rPr>
              <a:t> </a:t>
            </a:r>
            <a:r>
              <a:rPr lang="en-US" dirty="0" err="1">
                <a:latin typeface="Aptos" panose="020B0004020202020204" pitchFamily="34" charset="0"/>
              </a:rPr>
              <a:t>verantwortlich</a:t>
            </a:r>
            <a:r>
              <a:rPr lang="en-US" dirty="0">
                <a:latin typeface="Aptos" panose="020B0004020202020204" pitchFamily="34" charset="0"/>
              </a:rPr>
              <a:t> </a:t>
            </a:r>
            <a:r>
              <a:rPr lang="en-US" dirty="0" err="1">
                <a:latin typeface="Aptos" panose="020B0004020202020204" pitchFamily="34" charset="0"/>
              </a:rPr>
              <a:t>ist</a:t>
            </a:r>
            <a:r>
              <a:rPr lang="en-US" dirty="0">
                <a:latin typeface="Aptos" panose="020B0004020202020204" pitchFamily="34" charset="0"/>
              </a:rPr>
              <a:t>. </a:t>
            </a:r>
            <a:r>
              <a:rPr lang="en-US" dirty="0" err="1">
                <a:latin typeface="Aptos" panose="020B0004020202020204" pitchFamily="34" charset="0"/>
              </a:rPr>
              <a:t>Hören</a:t>
            </a:r>
            <a:r>
              <a:rPr lang="en-US" dirty="0">
                <a:latin typeface="Aptos" panose="020B0004020202020204" pitchFamily="34" charset="0"/>
              </a:rPr>
              <a:t> Sie den </a:t>
            </a:r>
            <a:r>
              <a:rPr lang="en-US" dirty="0" err="1">
                <a:latin typeface="Aptos" panose="020B0004020202020204" pitchFamily="34" charset="0"/>
              </a:rPr>
              <a:t>Teilnehmenden</a:t>
            </a:r>
            <a:r>
              <a:rPr lang="en-US" dirty="0">
                <a:latin typeface="Aptos" panose="020B0004020202020204" pitchFamily="34" charset="0"/>
              </a:rPr>
              <a:t> </a:t>
            </a:r>
            <a:r>
              <a:rPr lang="en-US" dirty="0" err="1">
                <a:latin typeface="Aptos" panose="020B0004020202020204" pitchFamily="34" charset="0"/>
              </a:rPr>
              <a:t>Ihrer</a:t>
            </a:r>
            <a:r>
              <a:rPr lang="en-US" dirty="0">
                <a:latin typeface="Aptos" panose="020B0004020202020204" pitchFamily="34" charset="0"/>
              </a:rPr>
              <a:t> </a:t>
            </a:r>
            <a:r>
              <a:rPr lang="en-US" dirty="0" err="1">
                <a:latin typeface="Aptos" panose="020B0004020202020204" pitchFamily="34" charset="0"/>
              </a:rPr>
              <a:t>Schulung</a:t>
            </a:r>
            <a:r>
              <a:rPr lang="en-US" dirty="0">
                <a:latin typeface="Aptos" panose="020B0004020202020204" pitchFamily="34" charset="0"/>
              </a:rPr>
              <a:t> </a:t>
            </a:r>
            <a:r>
              <a:rPr lang="en-US" dirty="0" err="1">
                <a:latin typeface="Aptos" panose="020B0004020202020204" pitchFamily="34" charset="0"/>
              </a:rPr>
              <a:t>zu</a:t>
            </a:r>
            <a:r>
              <a:rPr lang="en-US" dirty="0">
                <a:latin typeface="Aptos" panose="020B0004020202020204" pitchFamily="34" charset="0"/>
              </a:rPr>
              <a:t>. </a:t>
            </a:r>
            <a:endParaRPr dirty="0">
              <a:latin typeface="Aptos" panose="020B0004020202020204" pitchFamily="34" charset="0"/>
            </a:endParaRPr>
          </a:p>
          <a:p>
            <a:pPr marL="505325" lvl="1" indent="-238625">
              <a:lnSpc>
                <a:spcPct val="100000"/>
              </a:lnSpc>
              <a:spcBef>
                <a:spcPts val="700"/>
              </a:spcBef>
              <a:buSzPts val="2300"/>
            </a:pPr>
            <a:r>
              <a:rPr lang="en-US" dirty="0">
                <a:latin typeface="Aptos" panose="020B0004020202020204" pitchFamily="34" charset="0"/>
              </a:rPr>
              <a:t>Treffen Sie </a:t>
            </a:r>
            <a:r>
              <a:rPr lang="en-US" dirty="0" err="1">
                <a:latin typeface="Aptos" panose="020B0004020202020204" pitchFamily="34" charset="0"/>
              </a:rPr>
              <a:t>sich</a:t>
            </a:r>
            <a:r>
              <a:rPr lang="en-US" dirty="0">
                <a:latin typeface="Aptos" panose="020B0004020202020204" pitchFamily="34" charset="0"/>
              </a:rPr>
              <a:t> </a:t>
            </a:r>
            <a:r>
              <a:rPr lang="en-US" dirty="0" err="1">
                <a:latin typeface="Aptos" panose="020B0004020202020204" pitchFamily="34" charset="0"/>
              </a:rPr>
              <a:t>mit</a:t>
            </a:r>
            <a:r>
              <a:rPr lang="en-US" dirty="0">
                <a:latin typeface="Aptos" panose="020B0004020202020204" pitchFamily="34" charset="0"/>
              </a:rPr>
              <a:t> den für das interne Management </a:t>
            </a:r>
            <a:r>
              <a:rPr lang="en-US" dirty="0" err="1">
                <a:latin typeface="Aptos" panose="020B0004020202020204" pitchFamily="34" charset="0"/>
              </a:rPr>
              <a:t>verantwortlichen</a:t>
            </a:r>
            <a:r>
              <a:rPr lang="en-US" dirty="0">
                <a:latin typeface="Aptos" panose="020B0004020202020204" pitchFamily="34" charset="0"/>
              </a:rPr>
              <a:t> </a:t>
            </a:r>
            <a:r>
              <a:rPr lang="en-US" dirty="0" err="1">
                <a:latin typeface="Aptos" panose="020B0004020202020204" pitchFamily="34" charset="0"/>
              </a:rPr>
              <a:t>Personen</a:t>
            </a:r>
            <a:r>
              <a:rPr lang="en-US" dirty="0">
                <a:latin typeface="Aptos" panose="020B0004020202020204" pitchFamily="34" charset="0"/>
              </a:rPr>
              <a:t>.</a:t>
            </a:r>
          </a:p>
          <a:p>
            <a:pPr marL="505325" lvl="1" indent="-238625">
              <a:lnSpc>
                <a:spcPct val="100000"/>
              </a:lnSpc>
              <a:spcBef>
                <a:spcPts val="700"/>
              </a:spcBef>
              <a:buSzPts val="2300"/>
            </a:pPr>
            <a:r>
              <a:rPr lang="en-US" dirty="0">
                <a:latin typeface="Aptos" panose="020B0004020202020204" pitchFamily="34" charset="0"/>
              </a:rPr>
              <a:t>Holen Sie Feedback von den </a:t>
            </a:r>
            <a:r>
              <a:rPr lang="en-US" dirty="0" err="1">
                <a:latin typeface="Aptos" panose="020B0004020202020204" pitchFamily="34" charset="0"/>
              </a:rPr>
              <a:t>Teilnehmenden</a:t>
            </a:r>
            <a:r>
              <a:rPr lang="en-US" dirty="0">
                <a:latin typeface="Aptos" panose="020B0004020202020204" pitchFamily="34" charset="0"/>
              </a:rPr>
              <a:t> </a:t>
            </a:r>
            <a:r>
              <a:rPr lang="en-US" dirty="0" err="1">
                <a:latin typeface="Aptos" panose="020B0004020202020204" pitchFamily="34" charset="0"/>
              </a:rPr>
              <a:t>Ihrer</a:t>
            </a:r>
            <a:r>
              <a:rPr lang="en-US" dirty="0">
                <a:latin typeface="Aptos" panose="020B0004020202020204" pitchFamily="34" charset="0"/>
              </a:rPr>
              <a:t> </a:t>
            </a:r>
            <a:r>
              <a:rPr lang="en-US" dirty="0" err="1">
                <a:latin typeface="Aptos" panose="020B0004020202020204" pitchFamily="34" charset="0"/>
              </a:rPr>
              <a:t>Schulung</a:t>
            </a:r>
            <a:r>
              <a:rPr lang="en-US" dirty="0">
                <a:latin typeface="Aptos" panose="020B0004020202020204" pitchFamily="34" charset="0"/>
              </a:rPr>
              <a:t> </a:t>
            </a:r>
            <a:r>
              <a:rPr lang="en-US" dirty="0" err="1">
                <a:latin typeface="Aptos" panose="020B0004020202020204" pitchFamily="34" charset="0"/>
              </a:rPr>
              <a:t>ein</a:t>
            </a:r>
            <a:r>
              <a:rPr lang="en-US" dirty="0">
                <a:latin typeface="Aptos" panose="020B0004020202020204" pitchFamily="34" charset="0"/>
              </a:rPr>
              <a:t> und </a:t>
            </a:r>
            <a:r>
              <a:rPr lang="en-US" dirty="0" err="1">
                <a:latin typeface="Aptos" panose="020B0004020202020204" pitchFamily="34" charset="0"/>
              </a:rPr>
              <a:t>arbeiten</a:t>
            </a:r>
            <a:r>
              <a:rPr lang="en-US" dirty="0">
                <a:latin typeface="Aptos" panose="020B0004020202020204" pitchFamily="34" charset="0"/>
              </a:rPr>
              <a:t> Sie an </a:t>
            </a:r>
            <a:r>
              <a:rPr lang="en-US" dirty="0" err="1">
                <a:latin typeface="Aptos" panose="020B0004020202020204" pitchFamily="34" charset="0"/>
              </a:rPr>
              <a:t>einem</a:t>
            </a:r>
            <a:r>
              <a:rPr lang="en-US" dirty="0">
                <a:latin typeface="Aptos" panose="020B0004020202020204" pitchFamily="34" charset="0"/>
              </a:rPr>
              <a:t> Feedback-System.</a:t>
            </a:r>
          </a:p>
          <a:p>
            <a:pPr marL="505325" lvl="1" indent="-238625">
              <a:lnSpc>
                <a:spcPct val="100000"/>
              </a:lnSpc>
              <a:spcBef>
                <a:spcPts val="700"/>
              </a:spcBef>
              <a:buSzPts val="2300"/>
            </a:pPr>
            <a:r>
              <a:rPr lang="en-US" dirty="0" err="1">
                <a:latin typeface="Aptos" panose="020B0004020202020204" pitchFamily="34" charset="0"/>
              </a:rPr>
              <a:t>Fördern</a:t>
            </a:r>
            <a:r>
              <a:rPr lang="en-US" dirty="0">
                <a:latin typeface="Aptos" panose="020B0004020202020204" pitchFamily="34" charset="0"/>
              </a:rPr>
              <a:t> Sie die </a:t>
            </a:r>
            <a:r>
              <a:rPr lang="en-US" dirty="0" err="1">
                <a:latin typeface="Aptos" panose="020B0004020202020204" pitchFamily="34" charset="0"/>
              </a:rPr>
              <a:t>Einrichtung</a:t>
            </a:r>
            <a:r>
              <a:rPr lang="en-US" dirty="0">
                <a:latin typeface="Aptos" panose="020B0004020202020204" pitchFamily="34" charset="0"/>
              </a:rPr>
              <a:t> </a:t>
            </a:r>
            <a:r>
              <a:rPr lang="en-US" dirty="0" err="1">
                <a:latin typeface="Aptos" panose="020B0004020202020204" pitchFamily="34" charset="0"/>
              </a:rPr>
              <a:t>eines</a:t>
            </a:r>
            <a:r>
              <a:rPr lang="en-US" dirty="0">
                <a:latin typeface="Aptos" panose="020B0004020202020204" pitchFamily="34" charset="0"/>
              </a:rPr>
              <a:t> Feedback-Systems.</a:t>
            </a:r>
          </a:p>
          <a:p>
            <a:pPr marL="266700" lvl="1" indent="0">
              <a:lnSpc>
                <a:spcPct val="100000"/>
              </a:lnSpc>
              <a:spcBef>
                <a:spcPts val="700"/>
              </a:spcBef>
              <a:buSzPts val="2300"/>
              <a:buNone/>
            </a:pPr>
            <a:endParaRPr dirty="0">
              <a:latin typeface="Aptos" panose="020B0004020202020204" pitchFamily="34" charset="0"/>
            </a:endParaRPr>
          </a:p>
          <a:p>
            <a:pPr marL="0" lvl="2" indent="320038">
              <a:lnSpc>
                <a:spcPct val="100000"/>
              </a:lnSpc>
              <a:spcBef>
                <a:spcPts val="700"/>
              </a:spcBef>
              <a:buClr>
                <a:srgbClr val="40817D"/>
              </a:buClr>
              <a:buSzPts val="2300"/>
              <a:buNone/>
            </a:pPr>
            <a:r>
              <a:rPr lang="en-US" b="1" dirty="0">
                <a:solidFill>
                  <a:srgbClr val="40817D"/>
                </a:solidFill>
                <a:latin typeface="Aptos" panose="020B0004020202020204" pitchFamily="34" charset="0"/>
              </a:rPr>
              <a:t>Selbst </a:t>
            </a:r>
            <a:r>
              <a:rPr lang="en-US" b="1" dirty="0" err="1">
                <a:solidFill>
                  <a:srgbClr val="40817D"/>
                </a:solidFill>
                <a:latin typeface="Aptos" panose="020B0004020202020204" pitchFamily="34" charset="0"/>
              </a:rPr>
              <a:t>eine</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kurzfristige</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zeitwirksame</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Feedbackschleife</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stellt</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sicher</a:t>
            </a:r>
            <a:r>
              <a:rPr lang="en-US" b="1" dirty="0">
                <a:solidFill>
                  <a:srgbClr val="40817D"/>
                </a:solidFill>
                <a:latin typeface="Aptos" panose="020B0004020202020204" pitchFamily="34" charset="0"/>
              </a:rPr>
              <a:t>, </a:t>
            </a:r>
          </a:p>
          <a:p>
            <a:pPr marL="0" lvl="2" indent="320038">
              <a:lnSpc>
                <a:spcPct val="100000"/>
              </a:lnSpc>
              <a:spcBef>
                <a:spcPts val="700"/>
              </a:spcBef>
              <a:buClr>
                <a:srgbClr val="40817D"/>
              </a:buClr>
              <a:buSzPts val="2300"/>
              <a:buNone/>
            </a:pPr>
            <a:r>
              <a:rPr lang="en-US" b="1" dirty="0" err="1">
                <a:solidFill>
                  <a:srgbClr val="40817D"/>
                </a:solidFill>
                <a:latin typeface="Aptos" panose="020B0004020202020204" pitchFamily="34" charset="0"/>
              </a:rPr>
              <a:t>dass</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neue</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Prozesse</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funktionsfähig</a:t>
            </a:r>
            <a:r>
              <a:rPr lang="en-US" b="1" dirty="0">
                <a:solidFill>
                  <a:srgbClr val="40817D"/>
                </a:solidFill>
                <a:latin typeface="Aptos" panose="020B0004020202020204" pitchFamily="34" charset="0"/>
              </a:rPr>
              <a:t> </a:t>
            </a:r>
            <a:r>
              <a:rPr lang="en-US" b="1" dirty="0" err="1">
                <a:solidFill>
                  <a:srgbClr val="40817D"/>
                </a:solidFill>
                <a:latin typeface="Aptos" panose="020B0004020202020204" pitchFamily="34" charset="0"/>
              </a:rPr>
              <a:t>bleiben</a:t>
            </a:r>
            <a:r>
              <a:rPr lang="en-US" b="1" dirty="0">
                <a:solidFill>
                  <a:srgbClr val="40817D"/>
                </a:solidFill>
                <a:latin typeface="Aptos" panose="020B0004020202020204" pitchFamily="34" charset="0"/>
              </a:rPr>
              <a:t>.</a:t>
            </a:r>
            <a:endParaRPr dirty="0">
              <a:latin typeface="Aptos" panose="020B0004020202020204" pitchFamily="34" charset="0"/>
            </a:endParaRPr>
          </a:p>
        </p:txBody>
      </p:sp>
      <p:sp>
        <p:nvSpPr>
          <p:cNvPr id="245" name="Google Shape;245;p15"/>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cs typeface="Aptos Serif" panose="02020604070405020304" pitchFamily="18" charset="0"/>
              </a:rPr>
              <a:t>Widerstand</a:t>
            </a:r>
            <a:endParaRPr dirty="0">
              <a:latin typeface="Aptos Serif" panose="02020604070405020304" pitchFamily="18" charset="0"/>
              <a:cs typeface="Aptos Serif" panose="02020604070405020304" pitchFamily="18" charset="0"/>
            </a:endParaRPr>
          </a:p>
        </p:txBody>
      </p:sp>
      <p:sp>
        <p:nvSpPr>
          <p:cNvPr id="251" name="Google Shape;251;p16"/>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213359" lvl="0" indent="-213359">
              <a:lnSpc>
                <a:spcPct val="100000"/>
              </a:lnSpc>
              <a:spcBef>
                <a:spcPts val="0"/>
              </a:spcBef>
              <a:buSzPts val="2300"/>
              <a:buFont typeface="Arial"/>
              <a:buChar char="•"/>
            </a:pPr>
            <a:r>
              <a:rPr lang="en-US" dirty="0" err="1">
                <a:latin typeface="Aptos" panose="020B0004020202020204" pitchFamily="34" charset="0"/>
              </a:rPr>
              <a:t>Klären</a:t>
            </a:r>
            <a:r>
              <a:rPr lang="en-US" dirty="0">
                <a:latin typeface="Aptos" panose="020B0004020202020204" pitchFamily="34" charset="0"/>
              </a:rPr>
              <a:t> Sie </a:t>
            </a:r>
            <a:r>
              <a:rPr lang="en-US" dirty="0" err="1">
                <a:latin typeface="Aptos" panose="020B0004020202020204" pitchFamily="34" charset="0"/>
              </a:rPr>
              <a:t>Gemeinsamkeiten</a:t>
            </a:r>
            <a:r>
              <a:rPr lang="en-US" dirty="0">
                <a:latin typeface="Aptos" panose="020B0004020202020204" pitchFamily="34" charset="0"/>
              </a:rPr>
              <a:t> und </a:t>
            </a:r>
            <a:r>
              <a:rPr lang="en-US" dirty="0" err="1">
                <a:latin typeface="Aptos" panose="020B0004020202020204" pitchFamily="34" charset="0"/>
              </a:rPr>
              <a:t>Begriffsdefinitionen</a:t>
            </a:r>
            <a:r>
              <a:rPr lang="en-US" dirty="0">
                <a:latin typeface="Aptos" panose="020B0004020202020204" pitchFamily="34" charset="0"/>
              </a:rPr>
              <a:t>.</a:t>
            </a:r>
          </a:p>
          <a:p>
            <a:pPr marL="213359" lvl="0" indent="-213359">
              <a:lnSpc>
                <a:spcPct val="100000"/>
              </a:lnSpc>
              <a:spcBef>
                <a:spcPts val="0"/>
              </a:spcBef>
              <a:buSzPts val="2300"/>
              <a:buFont typeface="Arial"/>
              <a:buChar char="•"/>
            </a:pPr>
            <a:r>
              <a:rPr lang="en-US" dirty="0" err="1">
                <a:latin typeface="Aptos" panose="020B0004020202020204" pitchFamily="34" charset="0"/>
              </a:rPr>
              <a:t>Befolgen</a:t>
            </a:r>
            <a:r>
              <a:rPr lang="en-US" dirty="0">
                <a:latin typeface="Aptos" panose="020B0004020202020204" pitchFamily="34" charset="0"/>
              </a:rPr>
              <a:t> Sie die </a:t>
            </a:r>
            <a:r>
              <a:rPr lang="en-US" dirty="0" err="1">
                <a:latin typeface="Aptos" panose="020B0004020202020204" pitchFamily="34" charset="0"/>
              </a:rPr>
              <a:t>Regeln</a:t>
            </a:r>
            <a:r>
              <a:rPr lang="en-US" dirty="0">
                <a:latin typeface="Aptos" panose="020B0004020202020204" pitchFamily="34" charset="0"/>
              </a:rPr>
              <a:t> </a:t>
            </a:r>
            <a:r>
              <a:rPr lang="en-US" dirty="0" err="1">
                <a:latin typeface="Aptos" panose="020B0004020202020204" pitchFamily="34" charset="0"/>
              </a:rPr>
              <a:t>guter</a:t>
            </a:r>
            <a:r>
              <a:rPr lang="en-US" dirty="0">
                <a:latin typeface="Aptos" panose="020B0004020202020204" pitchFamily="34" charset="0"/>
              </a:rPr>
              <a:t> </a:t>
            </a:r>
            <a:r>
              <a:rPr lang="en-US" dirty="0" err="1">
                <a:latin typeface="Aptos" panose="020B0004020202020204" pitchFamily="34" charset="0"/>
              </a:rPr>
              <a:t>Kommunikation</a:t>
            </a:r>
            <a:r>
              <a:rPr lang="en-US" dirty="0">
                <a:latin typeface="Aptos" panose="020B0004020202020204" pitchFamily="34" charset="0"/>
              </a:rPr>
              <a:t>: </a:t>
            </a:r>
            <a:r>
              <a:rPr lang="en-US" dirty="0" err="1">
                <a:latin typeface="Aptos" panose="020B0004020202020204" pitchFamily="34" charset="0"/>
              </a:rPr>
              <a:t>Bleiben</a:t>
            </a:r>
            <a:r>
              <a:rPr lang="en-US" dirty="0">
                <a:latin typeface="Aptos" panose="020B0004020202020204" pitchFamily="34" charset="0"/>
              </a:rPr>
              <a:t> Sie </a:t>
            </a:r>
            <a:r>
              <a:rPr lang="en-US" dirty="0" err="1">
                <a:latin typeface="Aptos" panose="020B0004020202020204" pitchFamily="34" charset="0"/>
              </a:rPr>
              <a:t>respektvoll</a:t>
            </a:r>
            <a:r>
              <a:rPr lang="en-US" dirty="0">
                <a:latin typeface="Aptos" panose="020B0004020202020204" pitchFamily="34" charset="0"/>
              </a:rPr>
              <a:t>, </a:t>
            </a:r>
            <a:r>
              <a:rPr lang="en-US" dirty="0" err="1">
                <a:latin typeface="Aptos" panose="020B0004020202020204" pitchFamily="34" charset="0"/>
              </a:rPr>
              <a:t>hören</a:t>
            </a:r>
            <a:r>
              <a:rPr lang="en-US" dirty="0">
                <a:latin typeface="Aptos" panose="020B0004020202020204" pitchFamily="34" charset="0"/>
              </a:rPr>
              <a:t> Sie </a:t>
            </a:r>
            <a:r>
              <a:rPr lang="en-US" dirty="0" err="1">
                <a:latin typeface="Aptos" panose="020B0004020202020204" pitchFamily="34" charset="0"/>
              </a:rPr>
              <a:t>aktiv</a:t>
            </a:r>
            <a:r>
              <a:rPr lang="en-US" dirty="0">
                <a:latin typeface="Aptos" panose="020B0004020202020204" pitchFamily="34" charset="0"/>
              </a:rPr>
              <a:t> </a:t>
            </a:r>
            <a:r>
              <a:rPr lang="en-US" dirty="0" err="1">
                <a:latin typeface="Aptos" panose="020B0004020202020204" pitchFamily="34" charset="0"/>
              </a:rPr>
              <a:t>zu</a:t>
            </a:r>
            <a:r>
              <a:rPr lang="en-US" dirty="0">
                <a:latin typeface="Aptos" panose="020B0004020202020204" pitchFamily="34" charset="0"/>
              </a:rPr>
              <a:t>, </a:t>
            </a:r>
            <a:r>
              <a:rPr lang="en-US" dirty="0" err="1">
                <a:latin typeface="Aptos" panose="020B0004020202020204" pitchFamily="34" charset="0"/>
              </a:rPr>
              <a:t>lassen</a:t>
            </a:r>
            <a:r>
              <a:rPr lang="en-US" dirty="0">
                <a:latin typeface="Aptos" panose="020B0004020202020204" pitchFamily="34" charset="0"/>
              </a:rPr>
              <a:t> Sie </a:t>
            </a:r>
            <a:r>
              <a:rPr lang="en-US" dirty="0" err="1">
                <a:latin typeface="Aptos" panose="020B0004020202020204" pitchFamily="34" charset="0"/>
              </a:rPr>
              <a:t>andere</a:t>
            </a:r>
            <a:r>
              <a:rPr lang="en-US" dirty="0">
                <a:latin typeface="Aptos" panose="020B0004020202020204" pitchFamily="34" charset="0"/>
              </a:rPr>
              <a:t> </a:t>
            </a:r>
            <a:r>
              <a:rPr lang="en-US" dirty="0" err="1">
                <a:latin typeface="Aptos" panose="020B0004020202020204" pitchFamily="34" charset="0"/>
              </a:rPr>
              <a:t>ausreden</a:t>
            </a:r>
            <a:r>
              <a:rPr lang="en-US" dirty="0">
                <a:latin typeface="Aptos" panose="020B0004020202020204" pitchFamily="34" charset="0"/>
              </a:rPr>
              <a:t>.</a:t>
            </a:r>
          </a:p>
          <a:p>
            <a:pPr marL="213359" lvl="0" indent="-213359">
              <a:lnSpc>
                <a:spcPct val="100000"/>
              </a:lnSpc>
              <a:spcBef>
                <a:spcPts val="0"/>
              </a:spcBef>
              <a:buSzPts val="2300"/>
              <a:buFont typeface="Arial"/>
              <a:buChar char="•"/>
            </a:pPr>
            <a:r>
              <a:rPr lang="en-US" dirty="0" err="1">
                <a:latin typeface="Aptos" panose="020B0004020202020204" pitchFamily="34" charset="0"/>
              </a:rPr>
              <a:t>Behalten</a:t>
            </a:r>
            <a:r>
              <a:rPr lang="en-US" dirty="0">
                <a:latin typeface="Aptos" panose="020B0004020202020204" pitchFamily="34" charset="0"/>
              </a:rPr>
              <a:t> Sie </a:t>
            </a:r>
            <a:r>
              <a:rPr lang="en-US" dirty="0" err="1">
                <a:latin typeface="Aptos" panose="020B0004020202020204" pitchFamily="34" charset="0"/>
              </a:rPr>
              <a:t>eine</a:t>
            </a:r>
            <a:r>
              <a:rPr lang="en-US" dirty="0">
                <a:latin typeface="Aptos" panose="020B0004020202020204" pitchFamily="34" charset="0"/>
              </a:rPr>
              <a:t> </a:t>
            </a:r>
            <a:r>
              <a:rPr lang="en-US" dirty="0" err="1">
                <a:latin typeface="Aptos" panose="020B0004020202020204" pitchFamily="34" charset="0"/>
              </a:rPr>
              <a:t>pädagogisch-ethische</a:t>
            </a:r>
            <a:r>
              <a:rPr lang="en-US" dirty="0">
                <a:latin typeface="Aptos" panose="020B0004020202020204" pitchFamily="34" charset="0"/>
              </a:rPr>
              <a:t> </a:t>
            </a:r>
            <a:r>
              <a:rPr lang="en-US" dirty="0" err="1">
                <a:latin typeface="Aptos" panose="020B0004020202020204" pitchFamily="34" charset="0"/>
              </a:rPr>
              <a:t>Haltung</a:t>
            </a:r>
            <a:r>
              <a:rPr lang="en-US" dirty="0">
                <a:latin typeface="Aptos" panose="020B0004020202020204" pitchFamily="34" charset="0"/>
              </a:rPr>
              <a:t> </a:t>
            </a:r>
            <a:r>
              <a:rPr lang="en-US" dirty="0" err="1">
                <a:latin typeface="Aptos" panose="020B0004020202020204" pitchFamily="34" charset="0"/>
              </a:rPr>
              <a:t>bei</a:t>
            </a:r>
            <a:r>
              <a:rPr lang="en-US" dirty="0">
                <a:latin typeface="Aptos" panose="020B0004020202020204" pitchFamily="34" charset="0"/>
              </a:rPr>
              <a:t>.</a:t>
            </a:r>
          </a:p>
          <a:p>
            <a:pPr marL="213359" lvl="0" indent="-213359">
              <a:lnSpc>
                <a:spcPct val="100000"/>
              </a:lnSpc>
              <a:spcBef>
                <a:spcPts val="0"/>
              </a:spcBef>
              <a:buSzPts val="2300"/>
              <a:buFont typeface="Arial"/>
              <a:buChar char="•"/>
            </a:pPr>
            <a:r>
              <a:rPr lang="en-US" dirty="0" err="1">
                <a:latin typeface="Aptos" panose="020B0004020202020204" pitchFamily="34" charset="0"/>
              </a:rPr>
              <a:t>Bereiten</a:t>
            </a:r>
            <a:r>
              <a:rPr lang="en-US" dirty="0">
                <a:latin typeface="Aptos" panose="020B0004020202020204" pitchFamily="34" charset="0"/>
              </a:rPr>
              <a:t> Sie </a:t>
            </a:r>
            <a:r>
              <a:rPr lang="en-US" dirty="0" err="1">
                <a:latin typeface="Aptos" panose="020B0004020202020204" pitchFamily="34" charset="0"/>
              </a:rPr>
              <a:t>sich</a:t>
            </a:r>
            <a:r>
              <a:rPr lang="en-US" dirty="0">
                <a:latin typeface="Aptos" panose="020B0004020202020204" pitchFamily="34" charset="0"/>
              </a:rPr>
              <a:t> </a:t>
            </a:r>
            <a:r>
              <a:rPr lang="en-US" dirty="0" err="1">
                <a:latin typeface="Aptos" panose="020B0004020202020204" pitchFamily="34" charset="0"/>
              </a:rPr>
              <a:t>mit</a:t>
            </a:r>
            <a:r>
              <a:rPr lang="en-US" dirty="0">
                <a:latin typeface="Aptos" panose="020B0004020202020204" pitchFamily="34" charset="0"/>
              </a:rPr>
              <a:t> </a:t>
            </a:r>
            <a:r>
              <a:rPr lang="en-US" dirty="0" err="1">
                <a:latin typeface="Aptos" panose="020B0004020202020204" pitchFamily="34" charset="0"/>
              </a:rPr>
              <a:t>Fakten</a:t>
            </a:r>
            <a:r>
              <a:rPr lang="en-US" dirty="0">
                <a:latin typeface="Aptos" panose="020B0004020202020204" pitchFamily="34" charset="0"/>
              </a:rPr>
              <a:t> </a:t>
            </a:r>
            <a:r>
              <a:rPr lang="en-US" dirty="0" err="1">
                <a:latin typeface="Aptos" panose="020B0004020202020204" pitchFamily="34" charset="0"/>
              </a:rPr>
              <a:t>über</a:t>
            </a:r>
            <a:r>
              <a:rPr lang="en-US" dirty="0">
                <a:latin typeface="Aptos" panose="020B0004020202020204" pitchFamily="34" charset="0"/>
              </a:rPr>
              <a:t> </a:t>
            </a:r>
            <a:r>
              <a:rPr lang="en-US" dirty="0" err="1">
                <a:latin typeface="Aptos" panose="020B0004020202020204" pitchFamily="34" charset="0"/>
              </a:rPr>
              <a:t>ökologische</a:t>
            </a:r>
            <a:r>
              <a:rPr lang="en-US" dirty="0">
                <a:latin typeface="Aptos" panose="020B0004020202020204" pitchFamily="34" charset="0"/>
              </a:rPr>
              <a:t> und </a:t>
            </a:r>
            <a:r>
              <a:rPr lang="en-US" dirty="0" err="1">
                <a:latin typeface="Aptos" panose="020B0004020202020204" pitchFamily="34" charset="0"/>
              </a:rPr>
              <a:t>soziale</a:t>
            </a:r>
            <a:r>
              <a:rPr lang="en-US" dirty="0">
                <a:latin typeface="Aptos" panose="020B0004020202020204" pitchFamily="34" charset="0"/>
              </a:rPr>
              <a:t> </a:t>
            </a:r>
            <a:r>
              <a:rPr lang="en-US" dirty="0" err="1">
                <a:latin typeface="Aptos" panose="020B0004020202020204" pitchFamily="34" charset="0"/>
              </a:rPr>
              <a:t>Nachhaltigkeit</a:t>
            </a:r>
            <a:r>
              <a:rPr lang="en-US" dirty="0">
                <a:latin typeface="Aptos" panose="020B0004020202020204" pitchFamily="34" charset="0"/>
              </a:rPr>
              <a:t> auf </a:t>
            </a:r>
            <a:r>
              <a:rPr lang="en-US" dirty="0" err="1">
                <a:latin typeface="Aptos" panose="020B0004020202020204" pitchFamily="34" charset="0"/>
              </a:rPr>
              <a:t>Diskussionen</a:t>
            </a:r>
            <a:r>
              <a:rPr lang="en-US" dirty="0">
                <a:latin typeface="Aptos" panose="020B0004020202020204" pitchFamily="34" charset="0"/>
              </a:rPr>
              <a:t> </a:t>
            </a:r>
            <a:r>
              <a:rPr lang="en-US" dirty="0" err="1">
                <a:latin typeface="Aptos" panose="020B0004020202020204" pitchFamily="34" charset="0"/>
              </a:rPr>
              <a:t>vor</a:t>
            </a:r>
            <a:r>
              <a:rPr lang="en-US" dirty="0">
                <a:latin typeface="Aptos" panose="020B0004020202020204" pitchFamily="34" charset="0"/>
              </a:rPr>
              <a:t>.</a:t>
            </a:r>
          </a:p>
          <a:p>
            <a:pPr marL="213359" lvl="0" indent="-213359">
              <a:lnSpc>
                <a:spcPct val="100000"/>
              </a:lnSpc>
              <a:spcBef>
                <a:spcPts val="0"/>
              </a:spcBef>
              <a:buSzPts val="2300"/>
              <a:buFont typeface="Arial"/>
              <a:buChar char="•"/>
            </a:pPr>
            <a:r>
              <a:rPr lang="en-US" dirty="0">
                <a:latin typeface="Aptos" panose="020B0004020202020204" pitchFamily="34" charset="0"/>
              </a:rPr>
              <a:t>Verstehen Sie </a:t>
            </a:r>
            <a:r>
              <a:rPr lang="en-US" dirty="0" err="1">
                <a:latin typeface="Aptos" panose="020B0004020202020204" pitchFamily="34" charset="0"/>
              </a:rPr>
              <a:t>Strategien</a:t>
            </a:r>
            <a:r>
              <a:rPr lang="en-US" dirty="0">
                <a:latin typeface="Aptos" panose="020B0004020202020204" pitchFamily="34" charset="0"/>
              </a:rPr>
              <a:t> der </a:t>
            </a:r>
            <a:r>
              <a:rPr lang="en-US" dirty="0" err="1">
                <a:latin typeface="Aptos" panose="020B0004020202020204" pitchFamily="34" charset="0"/>
              </a:rPr>
              <a:t>Desinformation</a:t>
            </a:r>
            <a:r>
              <a:rPr lang="en-US" dirty="0">
                <a:latin typeface="Aptos" panose="020B0004020202020204" pitchFamily="34" charset="0"/>
              </a:rPr>
              <a:t>.</a:t>
            </a:r>
            <a:endParaRPr sz="1800" dirty="0">
              <a:latin typeface="Aptos" panose="020B0004020202020204" pitchFamily="34" charset="0"/>
            </a:endParaRPr>
          </a:p>
        </p:txBody>
      </p:sp>
      <p:sp>
        <p:nvSpPr>
          <p:cNvPr id="252" name="Google Shape;252;p16"/>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txBox="1">
            <a:spLocks noGrp="1"/>
          </p:cNvSpPr>
          <p:nvPr>
            <p:ph type="title"/>
          </p:nvPr>
        </p:nvSpPr>
        <p:spPr>
          <a:xfrm>
            <a:off x="575309" y="278129"/>
            <a:ext cx="3376703" cy="2354028"/>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3600"/>
              <a:buFont typeface="Play"/>
              <a:buNone/>
            </a:pPr>
            <a:r>
              <a:rPr lang="en-US" sz="3600" dirty="0" err="1">
                <a:latin typeface="Aptos Serif" panose="02020604070405020304" pitchFamily="18" charset="0"/>
                <a:cs typeface="Aptos Serif" panose="02020604070405020304" pitchFamily="18" charset="0"/>
              </a:rPr>
              <a:t>Strategien</a:t>
            </a:r>
            <a:r>
              <a:rPr lang="en-US" sz="3600" dirty="0">
                <a:latin typeface="Aptos Serif" panose="02020604070405020304" pitchFamily="18" charset="0"/>
                <a:cs typeface="Aptos Serif" panose="02020604070405020304" pitchFamily="18" charset="0"/>
              </a:rPr>
              <a:t> der </a:t>
            </a:r>
            <a:r>
              <a:rPr lang="en-US" sz="3600" dirty="0" err="1">
                <a:latin typeface="Aptos Serif" panose="02020604070405020304" pitchFamily="18" charset="0"/>
                <a:cs typeface="Aptos Serif" panose="02020604070405020304" pitchFamily="18" charset="0"/>
              </a:rPr>
              <a:t>Desinformation</a:t>
            </a:r>
            <a:endParaRPr dirty="0">
              <a:latin typeface="Aptos Serif" panose="02020604070405020304" pitchFamily="18" charset="0"/>
              <a:cs typeface="Aptos Serif" panose="02020604070405020304" pitchFamily="18" charset="0"/>
            </a:endParaRPr>
          </a:p>
        </p:txBody>
      </p:sp>
      <p:sp>
        <p:nvSpPr>
          <p:cNvPr id="258" name="Google Shape;258;p17"/>
          <p:cNvSpPr txBox="1">
            <a:spLocks noGrp="1"/>
          </p:cNvSpPr>
          <p:nvPr>
            <p:ph type="body" idx="1"/>
          </p:nvPr>
        </p:nvSpPr>
        <p:spPr>
          <a:xfrm>
            <a:off x="1675803" y="3665808"/>
            <a:ext cx="3338603" cy="299441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535353"/>
              </a:buClr>
              <a:buSzPts val="1100"/>
              <a:buFont typeface="Arial"/>
              <a:buNone/>
            </a:pPr>
            <a:r>
              <a:rPr lang="en-US" sz="1100">
                <a:solidFill>
                  <a:srgbClr val="535353"/>
                </a:solidFill>
              </a:rPr>
              <a:t>www.klimafakten.de</a:t>
            </a:r>
            <a:endParaRPr/>
          </a:p>
        </p:txBody>
      </p:sp>
      <p:pic>
        <p:nvPicPr>
          <p:cNvPr id="259" name="Google Shape;259;p17" descr="fliccdisinformation101jpg-2000px.jpg"/>
          <p:cNvPicPr preferRelativeResize="0">
            <a:picLocks noGrp="1"/>
          </p:cNvPicPr>
          <p:nvPr>
            <p:ph type="pic" idx="2"/>
          </p:nvPr>
        </p:nvPicPr>
        <p:blipFill rotWithShape="1">
          <a:blip r:embed="rId3">
            <a:alphaModFix/>
          </a:blip>
          <a:srcRect t="5573" b="5572"/>
          <a:stretch/>
        </p:blipFill>
        <p:spPr>
          <a:xfrm>
            <a:off x="5142490" y="194468"/>
            <a:ext cx="5148900" cy="6469025"/>
          </a:xfrm>
          <a:prstGeom prst="rect">
            <a:avLst/>
          </a:prstGeom>
          <a:noFill/>
          <a:ln w="25400" cap="flat" cmpd="sng">
            <a:solidFill>
              <a:srgbClr val="024643"/>
            </a:solidFill>
            <a:prstDash val="solid"/>
            <a:round/>
            <a:headEnd type="none" w="sm" len="sm"/>
            <a:tailEnd type="none" w="sm" len="sm"/>
          </a:ln>
        </p:spPr>
      </p:pic>
      <p:sp>
        <p:nvSpPr>
          <p:cNvPr id="260" name="Google Shape;260;p17"/>
          <p:cNvSpPr/>
          <p:nvPr/>
        </p:nvSpPr>
        <p:spPr>
          <a:xfrm>
            <a:off x="6490947" y="4765785"/>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1" name="Google Shape;261;p17"/>
          <p:cNvSpPr/>
          <p:nvPr/>
        </p:nvSpPr>
        <p:spPr>
          <a:xfrm>
            <a:off x="9141317" y="2279294"/>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2" name="Google Shape;262;p17"/>
          <p:cNvSpPr/>
          <p:nvPr/>
        </p:nvSpPr>
        <p:spPr>
          <a:xfrm>
            <a:off x="8214365" y="772996"/>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3" name="Google Shape;263;p17"/>
          <p:cNvSpPr/>
          <p:nvPr/>
        </p:nvSpPr>
        <p:spPr>
          <a:xfrm>
            <a:off x="9141317" y="1223598"/>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4" name="Google Shape;264;p17"/>
          <p:cNvSpPr/>
          <p:nvPr/>
        </p:nvSpPr>
        <p:spPr>
          <a:xfrm>
            <a:off x="6360460" y="1532582"/>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5" name="Google Shape;265;p17"/>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body" idx="1"/>
          </p:nvPr>
        </p:nvSpPr>
        <p:spPr>
          <a:xfrm>
            <a:off x="1366520" y="2455090"/>
            <a:ext cx="10088706" cy="3984098"/>
          </a:xfrm>
          <a:prstGeom prst="rect">
            <a:avLst/>
          </a:prstGeom>
          <a:noFill/>
          <a:ln>
            <a:noFill/>
          </a:ln>
        </p:spPr>
        <p:txBody>
          <a:bodyPr spcFirstLastPara="1" wrap="square" lIns="0" tIns="0" rIns="0" bIns="0" anchor="t" anchorCtr="0">
            <a:normAutofit/>
          </a:bodyPr>
          <a:lstStyle/>
          <a:p>
            <a:pPr marL="209092" lvl="0" indent="-209092">
              <a:lnSpc>
                <a:spcPct val="100000"/>
              </a:lnSpc>
              <a:spcBef>
                <a:spcPts val="0"/>
              </a:spcBef>
              <a:buSzPts val="2254"/>
              <a:buFont typeface="Arial"/>
              <a:buChar char="•"/>
            </a:pPr>
            <a:r>
              <a:rPr lang="en-US" dirty="0" err="1">
                <a:latin typeface="Aptos" panose="020B0004020202020204" pitchFamily="34" charset="0"/>
              </a:rPr>
              <a:t>Akzeptieren</a:t>
            </a:r>
            <a:r>
              <a:rPr lang="en-US" dirty="0">
                <a:latin typeface="Aptos" panose="020B0004020202020204" pitchFamily="34" charset="0"/>
              </a:rPr>
              <a:t> Sie, </a:t>
            </a:r>
            <a:r>
              <a:rPr lang="en-US" dirty="0" err="1">
                <a:latin typeface="Aptos" panose="020B0004020202020204" pitchFamily="34" charset="0"/>
              </a:rPr>
              <a:t>dass</a:t>
            </a:r>
            <a:r>
              <a:rPr lang="en-US" dirty="0">
                <a:latin typeface="Aptos" panose="020B0004020202020204" pitchFamily="34" charset="0"/>
              </a:rPr>
              <a:t> </a:t>
            </a:r>
            <a:r>
              <a:rPr lang="en-US" dirty="0" err="1">
                <a:latin typeface="Aptos" panose="020B0004020202020204" pitchFamily="34" charset="0"/>
              </a:rPr>
              <a:t>Teilnehmende</a:t>
            </a:r>
            <a:r>
              <a:rPr lang="en-US" dirty="0">
                <a:latin typeface="Aptos" panose="020B0004020202020204" pitchFamily="34" charset="0"/>
              </a:rPr>
              <a:t> </a:t>
            </a:r>
            <a:r>
              <a:rPr lang="en-US" dirty="0" err="1">
                <a:latin typeface="Aptos" panose="020B0004020202020204" pitchFamily="34" charset="0"/>
              </a:rPr>
              <a:t>mit</a:t>
            </a:r>
            <a:r>
              <a:rPr lang="en-US" dirty="0">
                <a:latin typeface="Aptos" panose="020B0004020202020204" pitchFamily="34" charset="0"/>
              </a:rPr>
              <a:t> </a:t>
            </a:r>
            <a:r>
              <a:rPr lang="en-US" dirty="0" err="1">
                <a:latin typeface="Aptos" panose="020B0004020202020204" pitchFamily="34" charset="0"/>
              </a:rPr>
              <a:t>festen</a:t>
            </a:r>
            <a:r>
              <a:rPr lang="en-US" dirty="0">
                <a:latin typeface="Aptos" panose="020B0004020202020204" pitchFamily="34" charset="0"/>
              </a:rPr>
              <a:t> </a:t>
            </a:r>
            <a:r>
              <a:rPr lang="en-US" dirty="0" err="1">
                <a:latin typeface="Aptos" panose="020B0004020202020204" pitchFamily="34" charset="0"/>
              </a:rPr>
              <a:t>Meinungen</a:t>
            </a:r>
            <a:r>
              <a:rPr lang="en-US" dirty="0">
                <a:latin typeface="Aptos" panose="020B0004020202020204" pitchFamily="34" charset="0"/>
              </a:rPr>
              <a:t> </a:t>
            </a:r>
            <a:r>
              <a:rPr lang="en-US" dirty="0" err="1">
                <a:latin typeface="Aptos" panose="020B0004020202020204" pitchFamily="34" charset="0"/>
              </a:rPr>
              <a:t>selten</a:t>
            </a:r>
            <a:r>
              <a:rPr lang="en-US" dirty="0">
                <a:latin typeface="Aptos" panose="020B0004020202020204" pitchFamily="34" charset="0"/>
              </a:rPr>
              <a:t> </a:t>
            </a:r>
            <a:r>
              <a:rPr lang="en-US" dirty="0" err="1">
                <a:latin typeface="Aptos" panose="020B0004020202020204" pitchFamily="34" charset="0"/>
              </a:rPr>
              <a:t>vollständig</a:t>
            </a:r>
            <a:r>
              <a:rPr lang="en-US" dirty="0">
                <a:latin typeface="Aptos" panose="020B0004020202020204" pitchFamily="34" charset="0"/>
              </a:rPr>
              <a:t> </a:t>
            </a:r>
            <a:r>
              <a:rPr lang="en-US" dirty="0" err="1">
                <a:latin typeface="Aptos" panose="020B0004020202020204" pitchFamily="34" charset="0"/>
              </a:rPr>
              <a:t>überzeugt</a:t>
            </a:r>
            <a:r>
              <a:rPr lang="en-US" dirty="0">
                <a:latin typeface="Aptos" panose="020B0004020202020204" pitchFamily="34" charset="0"/>
              </a:rPr>
              <a:t> </a:t>
            </a:r>
            <a:r>
              <a:rPr lang="en-US" dirty="0" err="1">
                <a:latin typeface="Aptos" panose="020B0004020202020204" pitchFamily="34" charset="0"/>
              </a:rPr>
              <a:t>werden</a:t>
            </a:r>
            <a:r>
              <a:rPr lang="en-US" dirty="0">
                <a:latin typeface="Aptos" panose="020B0004020202020204" pitchFamily="34" charset="0"/>
              </a:rPr>
              <a:t> </a:t>
            </a:r>
            <a:r>
              <a:rPr lang="en-US" dirty="0" err="1">
                <a:latin typeface="Aptos" panose="020B0004020202020204" pitchFamily="34" charset="0"/>
              </a:rPr>
              <a:t>können</a:t>
            </a:r>
            <a:r>
              <a:rPr lang="en-US" dirty="0">
                <a:latin typeface="Aptos" panose="020B0004020202020204" pitchFamily="34" charset="0"/>
              </a:rPr>
              <a:t>, und </a:t>
            </a:r>
            <a:r>
              <a:rPr lang="en-US" dirty="0" err="1">
                <a:latin typeface="Aptos" panose="020B0004020202020204" pitchFamily="34" charset="0"/>
              </a:rPr>
              <a:t>konzentrieren</a:t>
            </a:r>
            <a:r>
              <a:rPr lang="en-US" dirty="0">
                <a:latin typeface="Aptos" panose="020B0004020202020204" pitchFamily="34" charset="0"/>
              </a:rPr>
              <a:t> Sie </a:t>
            </a:r>
            <a:r>
              <a:rPr lang="en-US" dirty="0" err="1">
                <a:latin typeface="Aptos" panose="020B0004020202020204" pitchFamily="34" charset="0"/>
              </a:rPr>
              <a:t>sich</a:t>
            </a:r>
            <a:r>
              <a:rPr lang="en-US" dirty="0">
                <a:latin typeface="Aptos" panose="020B0004020202020204" pitchFamily="34" charset="0"/>
              </a:rPr>
              <a:t> </a:t>
            </a:r>
            <a:r>
              <a:rPr lang="en-US" dirty="0" err="1">
                <a:latin typeface="Aptos" panose="020B0004020202020204" pitchFamily="34" charset="0"/>
              </a:rPr>
              <a:t>stattdessen</a:t>
            </a:r>
            <a:r>
              <a:rPr lang="en-US" dirty="0">
                <a:latin typeface="Aptos" panose="020B0004020202020204" pitchFamily="34" charset="0"/>
              </a:rPr>
              <a:t> auf die </a:t>
            </a:r>
            <a:r>
              <a:rPr lang="en-US" dirty="0" err="1">
                <a:latin typeface="Aptos" panose="020B0004020202020204" pitchFamily="34" charset="0"/>
              </a:rPr>
              <a:t>übrigen</a:t>
            </a:r>
            <a:r>
              <a:rPr lang="en-US" dirty="0">
                <a:latin typeface="Aptos" panose="020B0004020202020204" pitchFamily="34" charset="0"/>
              </a:rPr>
              <a:t> </a:t>
            </a:r>
            <a:r>
              <a:rPr lang="en-US" dirty="0" err="1">
                <a:latin typeface="Aptos" panose="020B0004020202020204" pitchFamily="34" charset="0"/>
              </a:rPr>
              <a:t>Teilnehmenden</a:t>
            </a:r>
            <a:r>
              <a:rPr lang="en-US" dirty="0">
                <a:latin typeface="Aptos" panose="020B0004020202020204" pitchFamily="34" charset="0"/>
              </a:rPr>
              <a:t>.</a:t>
            </a:r>
          </a:p>
          <a:p>
            <a:pPr marL="209092" lvl="0" indent="-209092">
              <a:lnSpc>
                <a:spcPct val="100000"/>
              </a:lnSpc>
              <a:spcBef>
                <a:spcPts val="0"/>
              </a:spcBef>
              <a:buSzPts val="2254"/>
              <a:buFont typeface="Arial"/>
              <a:buChar char="•"/>
            </a:pPr>
            <a:r>
              <a:rPr lang="en-US" dirty="0" err="1">
                <a:latin typeface="Aptos" panose="020B0004020202020204" pitchFamily="34" charset="0"/>
              </a:rPr>
              <a:t>Stellen</a:t>
            </a:r>
            <a:r>
              <a:rPr lang="en-US" dirty="0">
                <a:latin typeface="Aptos" panose="020B0004020202020204" pitchFamily="34" charset="0"/>
              </a:rPr>
              <a:t> Sie Fragen, </a:t>
            </a:r>
            <a:r>
              <a:rPr lang="en-US" dirty="0" err="1">
                <a:latin typeface="Aptos" panose="020B0004020202020204" pitchFamily="34" charset="0"/>
              </a:rPr>
              <a:t>anstatt</a:t>
            </a:r>
            <a:r>
              <a:rPr lang="en-US" dirty="0">
                <a:latin typeface="Aptos" panose="020B0004020202020204" pitchFamily="34" charset="0"/>
              </a:rPr>
              <a:t> </a:t>
            </a:r>
            <a:r>
              <a:rPr lang="en-US" dirty="0" err="1">
                <a:latin typeface="Aptos" panose="020B0004020202020204" pitchFamily="34" charset="0"/>
              </a:rPr>
              <a:t>zu</a:t>
            </a:r>
            <a:r>
              <a:rPr lang="en-US" dirty="0">
                <a:latin typeface="Aptos" panose="020B0004020202020204" pitchFamily="34" charset="0"/>
              </a:rPr>
              <a:t> </a:t>
            </a:r>
            <a:r>
              <a:rPr lang="en-US" dirty="0" err="1">
                <a:latin typeface="Aptos" panose="020B0004020202020204" pitchFamily="34" charset="0"/>
              </a:rPr>
              <a:t>urteilen</a:t>
            </a:r>
            <a:r>
              <a:rPr lang="en-US" dirty="0">
                <a:latin typeface="Aptos" panose="020B0004020202020204" pitchFamily="34" charset="0"/>
              </a:rPr>
              <a:t>.</a:t>
            </a:r>
          </a:p>
          <a:p>
            <a:pPr marL="209092" lvl="0" indent="-209092">
              <a:lnSpc>
                <a:spcPct val="100000"/>
              </a:lnSpc>
              <a:spcBef>
                <a:spcPts val="0"/>
              </a:spcBef>
              <a:buSzPts val="2254"/>
              <a:buFont typeface="Arial"/>
              <a:buChar char="•"/>
            </a:pPr>
            <a:r>
              <a:rPr lang="en-US" dirty="0" err="1">
                <a:latin typeface="Aptos" panose="020B0004020202020204" pitchFamily="34" charset="0"/>
              </a:rPr>
              <a:t>Benennen</a:t>
            </a:r>
            <a:r>
              <a:rPr lang="en-US" dirty="0">
                <a:latin typeface="Aptos" panose="020B0004020202020204" pitchFamily="34" charset="0"/>
              </a:rPr>
              <a:t> und </a:t>
            </a:r>
            <a:r>
              <a:rPr lang="en-US" dirty="0" err="1">
                <a:latin typeface="Aptos" panose="020B0004020202020204" pitchFamily="34" charset="0"/>
              </a:rPr>
              <a:t>erkennen</a:t>
            </a:r>
            <a:r>
              <a:rPr lang="en-US" dirty="0">
                <a:latin typeface="Aptos" panose="020B0004020202020204" pitchFamily="34" charset="0"/>
              </a:rPr>
              <a:t> Sie </a:t>
            </a:r>
            <a:r>
              <a:rPr lang="en-US" dirty="0" err="1">
                <a:latin typeface="Aptos" panose="020B0004020202020204" pitchFamily="34" charset="0"/>
              </a:rPr>
              <a:t>Emotionen</a:t>
            </a:r>
            <a:r>
              <a:rPr lang="en-US" dirty="0">
                <a:latin typeface="Aptos" panose="020B0004020202020204" pitchFamily="34" charset="0"/>
              </a:rPr>
              <a:t> an.</a:t>
            </a:r>
          </a:p>
          <a:p>
            <a:pPr marL="209092" lvl="0" indent="-209092">
              <a:lnSpc>
                <a:spcPct val="100000"/>
              </a:lnSpc>
              <a:spcBef>
                <a:spcPts val="0"/>
              </a:spcBef>
              <a:buSzPts val="2254"/>
              <a:buFont typeface="Arial"/>
              <a:buChar char="•"/>
            </a:pPr>
            <a:r>
              <a:rPr lang="en-US" dirty="0">
                <a:latin typeface="Aptos" panose="020B0004020202020204" pitchFamily="34" charset="0"/>
              </a:rPr>
              <a:t>Fragen Sie </a:t>
            </a:r>
            <a:r>
              <a:rPr lang="en-US" dirty="0" err="1">
                <a:latin typeface="Aptos" panose="020B0004020202020204" pitchFamily="34" charset="0"/>
              </a:rPr>
              <a:t>nach</a:t>
            </a:r>
            <a:r>
              <a:rPr lang="en-US" dirty="0">
                <a:latin typeface="Aptos" panose="020B0004020202020204" pitchFamily="34" charset="0"/>
              </a:rPr>
              <a:t> </a:t>
            </a:r>
            <a:r>
              <a:rPr lang="en-US" dirty="0" err="1">
                <a:latin typeface="Aptos" panose="020B0004020202020204" pitchFamily="34" charset="0"/>
              </a:rPr>
              <a:t>Alternativen</a:t>
            </a:r>
            <a:r>
              <a:rPr lang="en-US" dirty="0">
                <a:latin typeface="Aptos" panose="020B0004020202020204" pitchFamily="34" charset="0"/>
              </a:rPr>
              <a:t>. Dies </a:t>
            </a:r>
            <a:r>
              <a:rPr lang="en-US" dirty="0" err="1">
                <a:latin typeface="Aptos" panose="020B0004020202020204" pitchFamily="34" charset="0"/>
              </a:rPr>
              <a:t>lenkt</a:t>
            </a:r>
            <a:r>
              <a:rPr lang="en-US" dirty="0">
                <a:latin typeface="Aptos" panose="020B0004020202020204" pitchFamily="34" charset="0"/>
              </a:rPr>
              <a:t> die </a:t>
            </a:r>
            <a:r>
              <a:rPr lang="en-US" dirty="0" err="1">
                <a:latin typeface="Aptos" panose="020B0004020202020204" pitchFamily="34" charset="0"/>
              </a:rPr>
              <a:t>Aufmerksamkeit</a:t>
            </a:r>
            <a:r>
              <a:rPr lang="en-US" dirty="0">
                <a:latin typeface="Aptos" panose="020B0004020202020204" pitchFamily="34" charset="0"/>
              </a:rPr>
              <a:t> </a:t>
            </a:r>
            <a:r>
              <a:rPr lang="en-US" dirty="0" err="1">
                <a:latin typeface="Aptos" panose="020B0004020202020204" pitchFamily="34" charset="0"/>
              </a:rPr>
              <a:t>nach</a:t>
            </a:r>
            <a:r>
              <a:rPr lang="en-US" dirty="0">
                <a:latin typeface="Aptos" panose="020B0004020202020204" pitchFamily="34" charset="0"/>
              </a:rPr>
              <a:t> </a:t>
            </a:r>
            <a:r>
              <a:rPr lang="en-US" dirty="0" err="1">
                <a:latin typeface="Aptos" panose="020B0004020202020204" pitchFamily="34" charset="0"/>
              </a:rPr>
              <a:t>vorne</a:t>
            </a:r>
            <a:r>
              <a:rPr lang="en-US" dirty="0">
                <a:latin typeface="Aptos" panose="020B0004020202020204" pitchFamily="34" charset="0"/>
              </a:rPr>
              <a:t> und </a:t>
            </a:r>
            <a:r>
              <a:rPr lang="en-US" dirty="0" err="1">
                <a:latin typeface="Aptos" panose="020B0004020202020204" pitchFamily="34" charset="0"/>
              </a:rPr>
              <a:t>führt</a:t>
            </a:r>
            <a:r>
              <a:rPr lang="en-US" dirty="0">
                <a:latin typeface="Aptos" panose="020B0004020202020204" pitchFamily="34" charset="0"/>
              </a:rPr>
              <a:t> die </a:t>
            </a:r>
            <a:r>
              <a:rPr lang="en-US" dirty="0" err="1">
                <a:latin typeface="Aptos" panose="020B0004020202020204" pitchFamily="34" charset="0"/>
              </a:rPr>
              <a:t>Diskussion</a:t>
            </a:r>
            <a:r>
              <a:rPr lang="en-US" dirty="0">
                <a:latin typeface="Aptos" panose="020B0004020202020204" pitchFamily="34" charset="0"/>
              </a:rPr>
              <a:t> </a:t>
            </a:r>
            <a:r>
              <a:rPr lang="en-US" dirty="0" err="1">
                <a:latin typeface="Aptos" panose="020B0004020202020204" pitchFamily="34" charset="0"/>
              </a:rPr>
              <a:t>zu</a:t>
            </a:r>
            <a:r>
              <a:rPr lang="en-US" dirty="0">
                <a:latin typeface="Aptos" panose="020B0004020202020204" pitchFamily="34" charset="0"/>
              </a:rPr>
              <a:t> </a:t>
            </a:r>
            <a:r>
              <a:rPr lang="en-US" dirty="0" err="1">
                <a:latin typeface="Aptos" panose="020B0004020202020204" pitchFamily="34" charset="0"/>
              </a:rPr>
              <a:t>möglichen</a:t>
            </a:r>
            <a:r>
              <a:rPr lang="en-US" dirty="0">
                <a:latin typeface="Aptos" panose="020B0004020202020204" pitchFamily="34" charset="0"/>
              </a:rPr>
              <a:t> </a:t>
            </a:r>
            <a:r>
              <a:rPr lang="en-US" dirty="0" err="1">
                <a:latin typeface="Aptos" panose="020B0004020202020204" pitchFamily="34" charset="0"/>
              </a:rPr>
              <a:t>Lösungen</a:t>
            </a:r>
            <a:r>
              <a:rPr lang="en-US" dirty="0">
                <a:latin typeface="Aptos" panose="020B0004020202020204" pitchFamily="34" charset="0"/>
              </a:rPr>
              <a:t>.</a:t>
            </a:r>
          </a:p>
          <a:p>
            <a:pPr marL="209092" lvl="0" indent="-209092">
              <a:lnSpc>
                <a:spcPct val="100000"/>
              </a:lnSpc>
              <a:spcBef>
                <a:spcPts val="0"/>
              </a:spcBef>
              <a:buSzPts val="2254"/>
              <a:buFont typeface="Arial"/>
              <a:buChar char="•"/>
            </a:pPr>
            <a:r>
              <a:rPr lang="en-US" dirty="0" err="1">
                <a:latin typeface="Aptos" panose="020B0004020202020204" pitchFamily="34" charset="0"/>
              </a:rPr>
              <a:t>Geben</a:t>
            </a:r>
            <a:r>
              <a:rPr lang="en-US" dirty="0">
                <a:latin typeface="Aptos" panose="020B0004020202020204" pitchFamily="34" charset="0"/>
              </a:rPr>
              <a:t> Sie Zeit </a:t>
            </a:r>
            <a:r>
              <a:rPr lang="en-US" dirty="0" err="1">
                <a:latin typeface="Aptos" panose="020B0004020202020204" pitchFamily="34" charset="0"/>
              </a:rPr>
              <a:t>zum</a:t>
            </a:r>
            <a:r>
              <a:rPr lang="en-US" dirty="0">
                <a:latin typeface="Aptos" panose="020B0004020202020204" pitchFamily="34" charset="0"/>
              </a:rPr>
              <a:t> </a:t>
            </a:r>
            <a:r>
              <a:rPr lang="en-US" dirty="0" err="1">
                <a:latin typeface="Aptos" panose="020B0004020202020204" pitchFamily="34" charset="0"/>
              </a:rPr>
              <a:t>Nachdenken</a:t>
            </a:r>
            <a:r>
              <a:rPr lang="en-US" dirty="0">
                <a:latin typeface="Aptos" panose="020B0004020202020204" pitchFamily="34" charset="0"/>
              </a:rPr>
              <a:t>, </a:t>
            </a:r>
            <a:r>
              <a:rPr lang="en-US" dirty="0" err="1">
                <a:latin typeface="Aptos" panose="020B0004020202020204" pitchFamily="34" charset="0"/>
              </a:rPr>
              <a:t>unterbrechen</a:t>
            </a:r>
            <a:r>
              <a:rPr lang="en-US" dirty="0">
                <a:latin typeface="Aptos" panose="020B0004020202020204" pitchFamily="34" charset="0"/>
              </a:rPr>
              <a:t> Sie die </a:t>
            </a:r>
            <a:r>
              <a:rPr lang="en-US" dirty="0" err="1">
                <a:latin typeface="Aptos" panose="020B0004020202020204" pitchFamily="34" charset="0"/>
              </a:rPr>
              <a:t>Diskussion</a:t>
            </a:r>
            <a:r>
              <a:rPr lang="en-US" dirty="0">
                <a:latin typeface="Aptos" panose="020B0004020202020204" pitchFamily="34" charset="0"/>
              </a:rPr>
              <a:t> und </a:t>
            </a:r>
            <a:r>
              <a:rPr lang="en-US" dirty="0" err="1">
                <a:latin typeface="Aptos" panose="020B0004020202020204" pitchFamily="34" charset="0"/>
              </a:rPr>
              <a:t>fahren</a:t>
            </a:r>
            <a:r>
              <a:rPr lang="en-US" dirty="0">
                <a:latin typeface="Aptos" panose="020B0004020202020204" pitchFamily="34" charset="0"/>
              </a:rPr>
              <a:t> Sie </a:t>
            </a:r>
            <a:r>
              <a:rPr lang="en-US" dirty="0" err="1">
                <a:latin typeface="Aptos" panose="020B0004020202020204" pitchFamily="34" charset="0"/>
              </a:rPr>
              <a:t>mit</a:t>
            </a:r>
            <a:r>
              <a:rPr lang="en-US" dirty="0">
                <a:latin typeface="Aptos" panose="020B0004020202020204" pitchFamily="34" charset="0"/>
              </a:rPr>
              <a:t> </a:t>
            </a:r>
            <a:r>
              <a:rPr lang="en-US" dirty="0" err="1">
                <a:latin typeface="Aptos" panose="020B0004020202020204" pitchFamily="34" charset="0"/>
              </a:rPr>
              <a:t>einer</a:t>
            </a:r>
            <a:r>
              <a:rPr lang="en-US" dirty="0">
                <a:latin typeface="Aptos" panose="020B0004020202020204" pitchFamily="34" charset="0"/>
              </a:rPr>
              <a:t> </a:t>
            </a:r>
            <a:r>
              <a:rPr lang="en-US" dirty="0" err="1">
                <a:latin typeface="Aptos" panose="020B0004020202020204" pitchFamily="34" charset="0"/>
              </a:rPr>
              <a:t>Schreibaufgabe</a:t>
            </a:r>
            <a:r>
              <a:rPr lang="en-US" dirty="0">
                <a:latin typeface="Aptos" panose="020B0004020202020204" pitchFamily="34" charset="0"/>
              </a:rPr>
              <a:t> </a:t>
            </a:r>
            <a:r>
              <a:rPr lang="en-US" dirty="0" err="1">
                <a:latin typeface="Aptos" panose="020B0004020202020204" pitchFamily="34" charset="0"/>
              </a:rPr>
              <a:t>oder</a:t>
            </a:r>
            <a:r>
              <a:rPr lang="en-US" dirty="0">
                <a:latin typeface="Aptos" panose="020B0004020202020204" pitchFamily="34" charset="0"/>
              </a:rPr>
              <a:t> </a:t>
            </a:r>
            <a:r>
              <a:rPr lang="en-US" dirty="0" err="1">
                <a:latin typeface="Aptos" panose="020B0004020202020204" pitchFamily="34" charset="0"/>
              </a:rPr>
              <a:t>einer</a:t>
            </a:r>
            <a:r>
              <a:rPr lang="en-US" dirty="0">
                <a:latin typeface="Aptos" panose="020B0004020202020204" pitchFamily="34" charset="0"/>
              </a:rPr>
              <a:t> Phase stiller </a:t>
            </a:r>
            <a:r>
              <a:rPr lang="en-US" dirty="0" err="1">
                <a:latin typeface="Aptos" panose="020B0004020202020204" pitchFamily="34" charset="0"/>
              </a:rPr>
              <a:t>Reflexion</a:t>
            </a:r>
            <a:r>
              <a:rPr lang="en-US" dirty="0">
                <a:latin typeface="Aptos" panose="020B0004020202020204" pitchFamily="34" charset="0"/>
              </a:rPr>
              <a:t> fort </a:t>
            </a:r>
            <a:r>
              <a:rPr lang="en-US" dirty="0" err="1">
                <a:latin typeface="Aptos" panose="020B0004020202020204" pitchFamily="34" charset="0"/>
              </a:rPr>
              <a:t>bzw</a:t>
            </a:r>
            <a:r>
              <a:rPr lang="en-US" dirty="0">
                <a:latin typeface="Aptos" panose="020B0004020202020204" pitchFamily="34" charset="0"/>
              </a:rPr>
              <a:t>. </a:t>
            </a:r>
            <a:r>
              <a:rPr lang="en-US" dirty="0" err="1">
                <a:latin typeface="Aptos" panose="020B0004020202020204" pitchFamily="34" charset="0"/>
              </a:rPr>
              <a:t>schließen</a:t>
            </a:r>
            <a:r>
              <a:rPr lang="en-US" dirty="0">
                <a:latin typeface="Aptos" panose="020B0004020202020204" pitchFamily="34" charset="0"/>
              </a:rPr>
              <a:t> Sie </a:t>
            </a:r>
            <a:r>
              <a:rPr lang="en-US" dirty="0" err="1">
                <a:latin typeface="Aptos" panose="020B0004020202020204" pitchFamily="34" charset="0"/>
              </a:rPr>
              <a:t>damit</a:t>
            </a:r>
            <a:r>
              <a:rPr lang="en-US" dirty="0">
                <a:latin typeface="Aptos" panose="020B0004020202020204" pitchFamily="34" charset="0"/>
              </a:rPr>
              <a:t> ab.</a:t>
            </a:r>
          </a:p>
          <a:p>
            <a:pPr marL="209092" lvl="0" indent="-209092">
              <a:lnSpc>
                <a:spcPct val="100000"/>
              </a:lnSpc>
              <a:spcBef>
                <a:spcPts val="0"/>
              </a:spcBef>
              <a:buSzPts val="2254"/>
              <a:buFont typeface="Arial"/>
              <a:buChar char="•"/>
            </a:pPr>
            <a:r>
              <a:rPr lang="en-US" dirty="0" err="1">
                <a:latin typeface="Aptos" panose="020B0004020202020204" pitchFamily="34" charset="0"/>
              </a:rPr>
              <a:t>Ermöglichen</a:t>
            </a:r>
            <a:r>
              <a:rPr lang="en-US" dirty="0">
                <a:latin typeface="Aptos" panose="020B0004020202020204" pitchFamily="34" charset="0"/>
              </a:rPr>
              <a:t> Sie </a:t>
            </a:r>
            <a:r>
              <a:rPr lang="en-US" dirty="0" err="1">
                <a:latin typeface="Aptos" panose="020B0004020202020204" pitchFamily="34" charset="0"/>
              </a:rPr>
              <a:t>Selbstpositionierung</a:t>
            </a:r>
            <a:r>
              <a:rPr lang="en-US" dirty="0">
                <a:latin typeface="Aptos" panose="020B0004020202020204" pitchFamily="34" charset="0"/>
              </a:rPr>
              <a:t>, </a:t>
            </a:r>
            <a:r>
              <a:rPr lang="en-US" dirty="0" err="1">
                <a:latin typeface="Aptos" panose="020B0004020202020204" pitchFamily="34" charset="0"/>
              </a:rPr>
              <a:t>aber</a:t>
            </a:r>
            <a:r>
              <a:rPr lang="en-US" dirty="0">
                <a:latin typeface="Aptos" panose="020B0004020202020204" pitchFamily="34" charset="0"/>
              </a:rPr>
              <a:t> </a:t>
            </a:r>
            <a:r>
              <a:rPr lang="en-US" dirty="0" err="1">
                <a:latin typeface="Aptos" panose="020B0004020202020204" pitchFamily="34" charset="0"/>
              </a:rPr>
              <a:t>erzwingen</a:t>
            </a:r>
            <a:r>
              <a:rPr lang="en-US" dirty="0">
                <a:latin typeface="Aptos" panose="020B0004020202020204" pitchFamily="34" charset="0"/>
              </a:rPr>
              <a:t> Sie </a:t>
            </a:r>
            <a:r>
              <a:rPr lang="en-US" dirty="0" err="1">
                <a:latin typeface="Aptos" panose="020B0004020202020204" pitchFamily="34" charset="0"/>
              </a:rPr>
              <a:t>sie</a:t>
            </a:r>
            <a:r>
              <a:rPr lang="en-US" dirty="0">
                <a:latin typeface="Aptos" panose="020B0004020202020204" pitchFamily="34" charset="0"/>
              </a:rPr>
              <a:t> nicht. Manche </a:t>
            </a:r>
            <a:r>
              <a:rPr lang="en-US" dirty="0" err="1">
                <a:latin typeface="Aptos" panose="020B0004020202020204" pitchFamily="34" charset="0"/>
              </a:rPr>
              <a:t>Lernende</a:t>
            </a:r>
            <a:r>
              <a:rPr lang="en-US" dirty="0">
                <a:latin typeface="Aptos" panose="020B0004020202020204" pitchFamily="34" charset="0"/>
              </a:rPr>
              <a:t> </a:t>
            </a:r>
            <a:r>
              <a:rPr lang="en-US" dirty="0" err="1">
                <a:latin typeface="Aptos" panose="020B0004020202020204" pitchFamily="34" charset="0"/>
              </a:rPr>
              <a:t>brauchen</a:t>
            </a:r>
            <a:r>
              <a:rPr lang="en-US" dirty="0">
                <a:latin typeface="Aptos" panose="020B0004020202020204" pitchFamily="34" charset="0"/>
              </a:rPr>
              <a:t> Zeit.</a:t>
            </a:r>
          </a:p>
          <a:p>
            <a:pPr marL="209092" lvl="0" indent="-209092">
              <a:lnSpc>
                <a:spcPct val="100000"/>
              </a:lnSpc>
              <a:spcBef>
                <a:spcPts val="0"/>
              </a:spcBef>
              <a:buSzPts val="2254"/>
              <a:buFont typeface="Arial"/>
              <a:buChar char="•"/>
            </a:pPr>
            <a:r>
              <a:rPr lang="en-US" dirty="0">
                <a:latin typeface="Aptos" panose="020B0004020202020204" pitchFamily="34" charset="0"/>
              </a:rPr>
              <a:t>Empowerment </a:t>
            </a:r>
            <a:r>
              <a:rPr lang="en-US" dirty="0" err="1">
                <a:latin typeface="Aptos" panose="020B0004020202020204" pitchFamily="34" charset="0"/>
              </a:rPr>
              <a:t>statt</a:t>
            </a:r>
            <a:r>
              <a:rPr lang="en-US" dirty="0">
                <a:latin typeface="Aptos" panose="020B0004020202020204" pitchFamily="34" charset="0"/>
              </a:rPr>
              <a:t> </a:t>
            </a:r>
            <a:r>
              <a:rPr lang="en-US" dirty="0" err="1">
                <a:latin typeface="Aptos" panose="020B0004020202020204" pitchFamily="34" charset="0"/>
              </a:rPr>
              <a:t>Schuldzuweisungen</a:t>
            </a:r>
            <a:r>
              <a:rPr lang="en-US" dirty="0">
                <a:latin typeface="Aptos" panose="020B0004020202020204" pitchFamily="34" charset="0"/>
              </a:rPr>
              <a:t>: </a:t>
            </a:r>
            <a:r>
              <a:rPr lang="en-US" dirty="0" err="1">
                <a:latin typeface="Aptos" panose="020B0004020202020204" pitchFamily="34" charset="0"/>
              </a:rPr>
              <a:t>Konzentrieren</a:t>
            </a:r>
            <a:r>
              <a:rPr lang="en-US" dirty="0">
                <a:latin typeface="Aptos" panose="020B0004020202020204" pitchFamily="34" charset="0"/>
              </a:rPr>
              <a:t> Sie </a:t>
            </a:r>
            <a:r>
              <a:rPr lang="en-US" dirty="0" err="1">
                <a:latin typeface="Aptos" panose="020B0004020202020204" pitchFamily="34" charset="0"/>
              </a:rPr>
              <a:t>sich</a:t>
            </a:r>
            <a:r>
              <a:rPr lang="en-US" dirty="0">
                <a:latin typeface="Aptos" panose="020B0004020202020204" pitchFamily="34" charset="0"/>
              </a:rPr>
              <a:t> auf </a:t>
            </a:r>
            <a:r>
              <a:rPr lang="en-US" dirty="0" err="1">
                <a:latin typeface="Aptos" panose="020B0004020202020204" pitchFamily="34" charset="0"/>
              </a:rPr>
              <a:t>Handlungsoptionen</a:t>
            </a:r>
            <a:r>
              <a:rPr lang="en-US" dirty="0">
                <a:latin typeface="Aptos" panose="020B0004020202020204" pitchFamily="34" charset="0"/>
              </a:rPr>
              <a:t> und </a:t>
            </a:r>
          </a:p>
          <a:p>
            <a:pPr marL="209092" lvl="0" indent="-209092">
              <a:lnSpc>
                <a:spcPct val="100000"/>
              </a:lnSpc>
              <a:spcBef>
                <a:spcPts val="0"/>
              </a:spcBef>
              <a:buSzPts val="2254"/>
              <a:buFont typeface="Arial"/>
              <a:buChar char="•"/>
            </a:pPr>
            <a:r>
              <a:rPr lang="en-US" dirty="0" err="1">
                <a:latin typeface="Aptos" panose="020B0004020202020204" pitchFamily="34" charset="0"/>
              </a:rPr>
              <a:t>Veränderungspotenziale</a:t>
            </a:r>
            <a:r>
              <a:rPr lang="en-US" dirty="0">
                <a:latin typeface="Aptos" panose="020B0004020202020204" pitchFamily="34" charset="0"/>
              </a:rPr>
              <a:t>.</a:t>
            </a:r>
            <a:endParaRPr dirty="0">
              <a:latin typeface="Aptos" panose="020B0004020202020204" pitchFamily="34" charset="0"/>
            </a:endParaRPr>
          </a:p>
        </p:txBody>
      </p:sp>
      <p:sp>
        <p:nvSpPr>
          <p:cNvPr id="271" name="Google Shape;271;p18"/>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18</a:t>
            </a:fld>
            <a:endParaRPr/>
          </a:p>
        </p:txBody>
      </p:sp>
      <p:sp>
        <p:nvSpPr>
          <p:cNvPr id="272" name="Google Shape;272;p18"/>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dirty="0" err="1">
                <a:latin typeface="Aptos Serif" panose="02020604070405020304" pitchFamily="18" charset="0"/>
                <a:cs typeface="Aptos Serif" panose="02020604070405020304" pitchFamily="18" charset="0"/>
              </a:rPr>
              <a:t>Strategien</a:t>
            </a:r>
            <a:r>
              <a:rPr lang="en-US" dirty="0">
                <a:latin typeface="Aptos Serif" panose="02020604070405020304" pitchFamily="18" charset="0"/>
                <a:cs typeface="Aptos Serif" panose="02020604070405020304" pitchFamily="18" charset="0"/>
              </a:rPr>
              <a:t> für </a:t>
            </a:r>
            <a:r>
              <a:rPr lang="en-US" dirty="0" err="1">
                <a:latin typeface="Aptos Serif" panose="02020604070405020304" pitchFamily="18" charset="0"/>
                <a:cs typeface="Aptos Serif" panose="02020604070405020304" pitchFamily="18" charset="0"/>
              </a:rPr>
              <a:t>eine</a:t>
            </a:r>
            <a:r>
              <a:rPr lang="en-US" dirty="0">
                <a:latin typeface="Aptos Serif" panose="02020604070405020304" pitchFamily="18" charset="0"/>
                <a:cs typeface="Aptos Serif" panose="02020604070405020304" pitchFamily="18" charset="0"/>
              </a:rPr>
              <a:t> </a:t>
            </a:r>
            <a:r>
              <a:rPr lang="en-US" dirty="0" err="1">
                <a:latin typeface="Aptos Serif" panose="02020604070405020304" pitchFamily="18" charset="0"/>
                <a:cs typeface="Aptos Serif" panose="02020604070405020304" pitchFamily="18" charset="0"/>
              </a:rPr>
              <a:t>gute</a:t>
            </a:r>
            <a:r>
              <a:rPr lang="en-US" dirty="0">
                <a:latin typeface="Aptos Serif" panose="02020604070405020304" pitchFamily="18" charset="0"/>
                <a:cs typeface="Aptos Serif" panose="02020604070405020304" pitchFamily="18" charset="0"/>
              </a:rPr>
              <a:t> </a:t>
            </a:r>
            <a:r>
              <a:rPr lang="en-US" dirty="0" err="1">
                <a:latin typeface="Aptos Serif" panose="02020604070405020304" pitchFamily="18" charset="0"/>
                <a:cs typeface="Aptos Serif" panose="02020604070405020304" pitchFamily="18" charset="0"/>
              </a:rPr>
              <a:t>Diskussion</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title"/>
          </p:nvPr>
        </p:nvSpPr>
        <p:spPr>
          <a:xfrm>
            <a:off x="594359" y="411477"/>
            <a:ext cx="9019542" cy="3291844"/>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5400"/>
              <a:buFont typeface="Play"/>
              <a:buNone/>
            </a:pPr>
            <a:r>
              <a:rPr lang="de-DE" sz="4800" dirty="0">
                <a:latin typeface="Aptos Serif" panose="02020604070405020304" pitchFamily="18" charset="0"/>
                <a:cs typeface="Aptos Serif" panose="02020604070405020304" pitchFamily="18" charset="0"/>
              </a:rPr>
              <a:t>Vielen Dank für die Aufmerksamkeit!</a:t>
            </a:r>
            <a:endParaRPr sz="4800" dirty="0">
              <a:latin typeface="Aptos Serif" panose="02020604070405020304" pitchFamily="18" charset="0"/>
              <a:cs typeface="Aptos Serif" panose="02020604070405020304" pitchFamily="18" charset="0"/>
            </a:endParaRPr>
          </a:p>
        </p:txBody>
      </p:sp>
      <p:pic>
        <p:nvPicPr>
          <p:cNvPr id="278" name="Google Shape;278;p19" descr="Google Shape;227;p15"/>
          <p:cNvPicPr preferRelativeResize="0"/>
          <p:nvPr/>
        </p:nvPicPr>
        <p:blipFill rotWithShape="1">
          <a:blip r:embed="rId3">
            <a:alphaModFix/>
          </a:blip>
          <a:srcRect/>
          <a:stretch/>
        </p:blipFill>
        <p:spPr>
          <a:xfrm>
            <a:off x="6816648" y="4890151"/>
            <a:ext cx="5273751" cy="1904299"/>
          </a:xfrm>
          <a:prstGeom prst="rect">
            <a:avLst/>
          </a:prstGeom>
          <a:noFill/>
          <a:ln>
            <a:noFill/>
          </a:ln>
        </p:spPr>
      </p:pic>
      <p:pic>
        <p:nvPicPr>
          <p:cNvPr id="279" name="Google Shape;279;p19" descr="Google Shape;228;p15"/>
          <p:cNvPicPr preferRelativeResize="0"/>
          <p:nvPr/>
        </p:nvPicPr>
        <p:blipFill rotWithShape="1">
          <a:blip r:embed="rId4">
            <a:alphaModFix/>
          </a:blip>
          <a:srcRect/>
          <a:stretch/>
        </p:blipFill>
        <p:spPr>
          <a:xfrm>
            <a:off x="3210555" y="5881074"/>
            <a:ext cx="3594102" cy="753358"/>
          </a:xfrm>
          <a:prstGeom prst="rect">
            <a:avLst/>
          </a:prstGeom>
          <a:noFill/>
          <a:ln>
            <a:noFill/>
          </a:ln>
        </p:spPr>
      </p:pic>
      <p:sp>
        <p:nvSpPr>
          <p:cNvPr id="280" name="Google Shape;280;p19"/>
          <p:cNvSpPr txBox="1"/>
          <p:nvPr/>
        </p:nvSpPr>
        <p:spPr>
          <a:xfrm>
            <a:off x="0" y="5842300"/>
            <a:ext cx="3210555" cy="830906"/>
          </a:xfrm>
          <a:prstGeom prst="rect">
            <a:avLst/>
          </a:prstGeom>
          <a:noFill/>
          <a:ln>
            <a:noFill/>
          </a:ln>
        </p:spPr>
        <p:txBody>
          <a:bodyPr spcFirstLastPara="1" wrap="square" lIns="45675" tIns="45675" rIns="45675" bIns="45675" anchor="t" anchorCtr="0">
            <a:spAutoFit/>
          </a:bodyPr>
          <a:lstStyle/>
          <a:p>
            <a:pPr lvl="0" algn="r"/>
            <a:r>
              <a:rPr lang="de-DE" sz="800" dirty="0">
                <a:solidFill>
                  <a:schemeClr val="tx1"/>
                </a:solidFill>
                <a:latin typeface="Aptos" panose="020B000402020202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body" idx="1"/>
          </p:nvPr>
        </p:nvSpPr>
        <p:spPr>
          <a:xfrm>
            <a:off x="723102" y="2488191"/>
            <a:ext cx="10472119" cy="3304457"/>
          </a:xfrm>
          <a:prstGeom prst="rect">
            <a:avLst/>
          </a:prstGeom>
          <a:noFill/>
          <a:ln>
            <a:noFill/>
          </a:ln>
        </p:spPr>
        <p:txBody>
          <a:bodyPr spcFirstLastPara="1" wrap="square" lIns="0" tIns="0" rIns="0" bIns="0" anchor="t" anchorCtr="0">
            <a:normAutofit/>
          </a:bodyPr>
          <a:lstStyle/>
          <a:p>
            <a:pPr lvl="0" indent="-457200" algn="l" rtl="0">
              <a:lnSpc>
                <a:spcPct val="150000"/>
              </a:lnSpc>
              <a:spcBef>
                <a:spcPts val="0"/>
              </a:spcBef>
              <a:spcAft>
                <a:spcPts val="0"/>
              </a:spcAft>
              <a:buClr>
                <a:srgbClr val="404040"/>
              </a:buClr>
              <a:buSzPct val="100000"/>
              <a:buFont typeface="+mj-lt"/>
              <a:buAutoNum type="arabicPeriod"/>
            </a:pPr>
            <a:r>
              <a:rPr lang="de-DE" sz="2400" dirty="0">
                <a:latin typeface="Aptos" panose="020B0004020202020204" pitchFamily="34" charset="0"/>
                <a:ea typeface="Play"/>
                <a:cs typeface="Arial" panose="020B0604020202020204" pitchFamily="34" charset="0"/>
                <a:sym typeface="Play"/>
              </a:rPr>
              <a:t>Hintergrundwissen</a:t>
            </a:r>
          </a:p>
          <a:p>
            <a:pPr lvl="0" indent="-457200" algn="l" rtl="0">
              <a:lnSpc>
                <a:spcPct val="150000"/>
              </a:lnSpc>
              <a:spcBef>
                <a:spcPts val="0"/>
              </a:spcBef>
              <a:spcAft>
                <a:spcPts val="0"/>
              </a:spcAft>
              <a:buClr>
                <a:srgbClr val="404040"/>
              </a:buClr>
              <a:buSzPct val="100000"/>
              <a:buFont typeface="+mj-lt"/>
              <a:buAutoNum type="arabicPeriod"/>
            </a:pPr>
            <a:r>
              <a:rPr lang="de-DE" sz="2400" dirty="0">
                <a:latin typeface="Aptos" panose="020B0004020202020204" pitchFamily="34" charset="0"/>
                <a:ea typeface="Play"/>
                <a:cs typeface="Arial" panose="020B0604020202020204" pitchFamily="34" charset="0"/>
                <a:sym typeface="Play"/>
              </a:rPr>
              <a:t>Prinzipien der Erwachsenenbildung</a:t>
            </a:r>
            <a:endParaRPr lang="de-DE" sz="2400" dirty="0">
              <a:latin typeface="Aptos" panose="020B0004020202020204" pitchFamily="34" charset="0"/>
              <a:ea typeface="Play"/>
              <a:cs typeface="Arial" panose="020B0604020202020204" pitchFamily="34" charset="0"/>
            </a:endParaRPr>
          </a:p>
          <a:p>
            <a:pPr lvl="0" indent="-457200" algn="l" rtl="0">
              <a:lnSpc>
                <a:spcPct val="150000"/>
              </a:lnSpc>
              <a:spcBef>
                <a:spcPts val="0"/>
              </a:spcBef>
              <a:spcAft>
                <a:spcPts val="0"/>
              </a:spcAft>
              <a:buClr>
                <a:srgbClr val="404040"/>
              </a:buClr>
              <a:buSzPct val="100000"/>
              <a:buFont typeface="+mj-lt"/>
              <a:buAutoNum type="arabicPeriod"/>
            </a:pPr>
            <a:r>
              <a:rPr lang="en-US" sz="2400" dirty="0" err="1">
                <a:latin typeface="Aptos" panose="020B0004020202020204" pitchFamily="34" charset="0"/>
                <a:ea typeface="Play"/>
                <a:cs typeface="Arial" panose="020B0604020202020204" pitchFamily="34" charset="0"/>
                <a:sym typeface="Play"/>
              </a:rPr>
              <a:t>Häufige</a:t>
            </a:r>
            <a:r>
              <a:rPr lang="en-US" sz="2400" dirty="0">
                <a:latin typeface="Aptos" panose="020B0004020202020204" pitchFamily="34" charset="0"/>
                <a:ea typeface="Play"/>
                <a:cs typeface="Arial" panose="020B0604020202020204" pitchFamily="34" charset="0"/>
                <a:sym typeface="Play"/>
              </a:rPr>
              <a:t> </a:t>
            </a:r>
            <a:r>
              <a:rPr lang="en-US" sz="2400" dirty="0" err="1">
                <a:latin typeface="Aptos" panose="020B0004020202020204" pitchFamily="34" charset="0"/>
                <a:ea typeface="Play"/>
                <a:cs typeface="Arial" panose="020B0604020202020204" pitchFamily="34" charset="0"/>
                <a:sym typeface="Play"/>
              </a:rPr>
              <a:t>Herausforderungen</a:t>
            </a:r>
            <a:r>
              <a:rPr lang="en-US" sz="2400" dirty="0">
                <a:latin typeface="Aptos" panose="020B0004020202020204" pitchFamily="34" charset="0"/>
                <a:ea typeface="Play"/>
                <a:cs typeface="Arial" panose="020B0604020202020204" pitchFamily="34" charset="0"/>
                <a:sym typeface="Play"/>
              </a:rPr>
              <a:t> </a:t>
            </a:r>
            <a:r>
              <a:rPr lang="en-US" sz="2400" dirty="0" err="1">
                <a:latin typeface="Aptos" panose="020B0004020202020204" pitchFamily="34" charset="0"/>
                <a:ea typeface="Play"/>
                <a:cs typeface="Arial" panose="020B0604020202020204" pitchFamily="34" charset="0"/>
                <a:sym typeface="Play"/>
              </a:rPr>
              <a:t>beim</a:t>
            </a:r>
            <a:r>
              <a:rPr lang="en-US" sz="2400" dirty="0">
                <a:latin typeface="Aptos" panose="020B0004020202020204" pitchFamily="34" charset="0"/>
                <a:ea typeface="Play"/>
                <a:cs typeface="Arial" panose="020B0604020202020204" pitchFamily="34" charset="0"/>
                <a:sym typeface="Play"/>
              </a:rPr>
              <a:t> Training und </a:t>
            </a:r>
            <a:r>
              <a:rPr lang="en-US" sz="2400" dirty="0" err="1">
                <a:latin typeface="Aptos" panose="020B0004020202020204" pitchFamily="34" charset="0"/>
                <a:ea typeface="Play"/>
                <a:cs typeface="Arial" panose="020B0604020202020204" pitchFamily="34" charset="0"/>
                <a:sym typeface="Play"/>
              </a:rPr>
              <a:t>wie</a:t>
            </a:r>
            <a:r>
              <a:rPr lang="en-US" sz="2400" dirty="0">
                <a:latin typeface="Aptos" panose="020B0004020202020204" pitchFamily="34" charset="0"/>
                <a:ea typeface="Play"/>
                <a:cs typeface="Arial" panose="020B0604020202020204" pitchFamily="34" charset="0"/>
                <a:sym typeface="Play"/>
              </a:rPr>
              <a:t> man </a:t>
            </a:r>
            <a:r>
              <a:rPr lang="en-US" sz="2400" dirty="0" err="1">
                <a:latin typeface="Aptos" panose="020B0004020202020204" pitchFamily="34" charset="0"/>
                <a:ea typeface="Play"/>
                <a:cs typeface="Arial" panose="020B0604020202020204" pitchFamily="34" charset="0"/>
                <a:sym typeface="Play"/>
              </a:rPr>
              <a:t>damit</a:t>
            </a:r>
            <a:r>
              <a:rPr lang="en-US" sz="2400" dirty="0">
                <a:latin typeface="Aptos" panose="020B0004020202020204" pitchFamily="34" charset="0"/>
                <a:ea typeface="Play"/>
                <a:cs typeface="Arial" panose="020B0604020202020204" pitchFamily="34" charset="0"/>
                <a:sym typeface="Play"/>
              </a:rPr>
              <a:t> </a:t>
            </a:r>
            <a:r>
              <a:rPr lang="en-US" sz="2400" dirty="0" err="1">
                <a:latin typeface="Aptos" panose="020B0004020202020204" pitchFamily="34" charset="0"/>
                <a:ea typeface="Play"/>
                <a:cs typeface="Arial" panose="020B0604020202020204" pitchFamily="34" charset="0"/>
                <a:sym typeface="Play"/>
              </a:rPr>
              <a:t>umgeht</a:t>
            </a:r>
            <a:endParaRPr sz="2400" dirty="0">
              <a:latin typeface="Aptos" panose="020B0004020202020204" pitchFamily="34" charset="0"/>
              <a:cs typeface="Arial" panose="020B0604020202020204" pitchFamily="34" charset="0"/>
            </a:endParaRPr>
          </a:p>
        </p:txBody>
      </p:sp>
      <p:sp>
        <p:nvSpPr>
          <p:cNvPr id="131" name="Google Shape;131;p2"/>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dirty="0" err="1">
                <a:latin typeface="Aptos Serif" panose="02020604070405020304" pitchFamily="18" charset="0"/>
                <a:cs typeface="Aptos Serif" panose="02020604070405020304" pitchFamily="18" charset="0"/>
              </a:rPr>
              <a:t>Inhalt</a:t>
            </a:r>
            <a:endParaRPr dirty="0">
              <a:latin typeface="Aptos Serif" panose="02020604070405020304" pitchFamily="18" charset="0"/>
              <a:cs typeface="Aptos Serif" panose="02020604070405020304" pitchFamily="18" charset="0"/>
            </a:endParaRPr>
          </a:p>
        </p:txBody>
      </p:sp>
      <p:sp>
        <p:nvSpPr>
          <p:cNvPr id="132" name="Google Shape;132;p2"/>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3"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cs typeface="Aptos Serif" panose="02020604070405020304" pitchFamily="18" charset="0"/>
              </a:rPr>
              <a:t>1. </a:t>
            </a:r>
            <a:r>
              <a:rPr lang="en-US" dirty="0" err="1">
                <a:latin typeface="Aptos Serif" panose="02020604070405020304" pitchFamily="18" charset="0"/>
                <a:cs typeface="Aptos Serif" panose="02020604070405020304" pitchFamily="18" charset="0"/>
              </a:rPr>
              <a:t>Hintergrundwissen</a:t>
            </a:r>
            <a:endParaRPr dirty="0">
              <a:latin typeface="Aptos Serif" panose="02020604070405020304" pitchFamily="18" charset="0"/>
              <a:cs typeface="Aptos Serif" panose="02020604070405020304" pitchFamily="18" charset="0"/>
            </a:endParaRPr>
          </a:p>
        </p:txBody>
      </p:sp>
      <p:sp>
        <p:nvSpPr>
          <p:cNvPr id="138" name="Google Shape;138;p3"/>
          <p:cNvSpPr txBox="1">
            <a:spLocks noGrp="1"/>
          </p:cNvSpPr>
          <p:nvPr>
            <p:ph type="body" idx="1"/>
          </p:nvPr>
        </p:nvSpPr>
        <p:spPr>
          <a:xfrm>
            <a:off x="1366520" y="2518590"/>
            <a:ext cx="9865772" cy="3984098"/>
          </a:xfrm>
          <a:prstGeom prst="rect">
            <a:avLst/>
          </a:prstGeom>
          <a:noFill/>
          <a:ln>
            <a:noFill/>
          </a:ln>
        </p:spPr>
        <p:txBody>
          <a:bodyPr spcFirstLastPara="1" wrap="square" lIns="0" tIns="0" rIns="0" bIns="0" anchor="t" anchorCtr="0">
            <a:normAutofit/>
          </a:bodyPr>
          <a:lstStyle/>
          <a:p>
            <a:pPr marL="0" lvl="0" indent="0">
              <a:spcBef>
                <a:spcPts val="0"/>
              </a:spcBef>
              <a:buSzPts val="1800"/>
            </a:pPr>
            <a:r>
              <a:rPr lang="en-US" sz="1800" b="1" dirty="0" err="1">
                <a:latin typeface="Aptos" panose="020B0004020202020204" pitchFamily="34" charset="0"/>
              </a:rPr>
              <a:t>Wissenstransfer</a:t>
            </a:r>
            <a:r>
              <a:rPr lang="en-US" sz="1800" b="1" dirty="0">
                <a:latin typeface="Aptos" panose="020B0004020202020204" pitchFamily="34" charset="0"/>
              </a:rPr>
              <a:t> </a:t>
            </a:r>
            <a:r>
              <a:rPr lang="en-US" sz="1800" b="1" dirty="0" err="1">
                <a:latin typeface="Aptos" panose="020B0004020202020204" pitchFamily="34" charset="0"/>
              </a:rPr>
              <a:t>ist</a:t>
            </a:r>
            <a:r>
              <a:rPr lang="en-US" sz="1800" b="1" dirty="0">
                <a:latin typeface="Aptos" panose="020B0004020202020204" pitchFamily="34" charset="0"/>
              </a:rPr>
              <a:t> </a:t>
            </a:r>
            <a:r>
              <a:rPr lang="en-US" sz="1800" b="1" dirty="0" err="1">
                <a:latin typeface="Aptos" panose="020B0004020202020204" pitchFamily="34" charset="0"/>
              </a:rPr>
              <a:t>nach</a:t>
            </a:r>
            <a:r>
              <a:rPr lang="en-US" sz="1800" b="1" dirty="0">
                <a:latin typeface="Aptos" panose="020B0004020202020204" pitchFamily="34" charset="0"/>
              </a:rPr>
              <a:t> </a:t>
            </a:r>
            <a:r>
              <a:rPr lang="en-US" sz="1800" b="1" dirty="0" err="1">
                <a:latin typeface="Aptos" panose="020B0004020202020204" pitchFamily="34" charset="0"/>
              </a:rPr>
              <a:t>wie</a:t>
            </a:r>
            <a:r>
              <a:rPr lang="en-US" sz="1800" b="1" dirty="0">
                <a:latin typeface="Aptos" panose="020B0004020202020204" pitchFamily="34" charset="0"/>
              </a:rPr>
              <a:t> </a:t>
            </a:r>
            <a:r>
              <a:rPr lang="en-US" sz="1800" b="1" dirty="0" err="1">
                <a:latin typeface="Aptos" panose="020B0004020202020204" pitchFamily="34" charset="0"/>
              </a:rPr>
              <a:t>vor</a:t>
            </a:r>
            <a:r>
              <a:rPr lang="en-US" sz="1800" b="1" dirty="0">
                <a:latin typeface="Aptos" panose="020B0004020202020204" pitchFamily="34" charset="0"/>
              </a:rPr>
              <a:t> der am </a:t>
            </a:r>
            <a:r>
              <a:rPr lang="en-US" sz="1800" b="1" dirty="0" err="1">
                <a:latin typeface="Aptos" panose="020B0004020202020204" pitchFamily="34" charset="0"/>
              </a:rPr>
              <a:t>häufigsten</a:t>
            </a:r>
            <a:r>
              <a:rPr lang="en-US" sz="1800" b="1" dirty="0">
                <a:latin typeface="Aptos" panose="020B0004020202020204" pitchFamily="34" charset="0"/>
              </a:rPr>
              <a:t> </a:t>
            </a:r>
            <a:r>
              <a:rPr lang="en-US" sz="1800" b="1" dirty="0" err="1">
                <a:latin typeface="Aptos" panose="020B0004020202020204" pitchFamily="34" charset="0"/>
              </a:rPr>
              <a:t>verwendete</a:t>
            </a:r>
            <a:r>
              <a:rPr lang="en-US" sz="1800" b="1" dirty="0">
                <a:latin typeface="Aptos" panose="020B0004020202020204" pitchFamily="34" charset="0"/>
              </a:rPr>
              <a:t> Ansatz, um </a:t>
            </a:r>
            <a:r>
              <a:rPr lang="en-US" sz="1800" b="1" dirty="0" err="1">
                <a:latin typeface="Aptos" panose="020B0004020202020204" pitchFamily="34" charset="0"/>
              </a:rPr>
              <a:t>Verhaltensänderungen</a:t>
            </a:r>
            <a:r>
              <a:rPr lang="en-US" sz="1800" b="1" dirty="0">
                <a:latin typeface="Aptos" panose="020B0004020202020204" pitchFamily="34" charset="0"/>
              </a:rPr>
              <a:t> </a:t>
            </a:r>
            <a:r>
              <a:rPr lang="en-US" sz="1800" b="1" dirty="0" err="1">
                <a:latin typeface="Aptos" panose="020B0004020202020204" pitchFamily="34" charset="0"/>
              </a:rPr>
              <a:t>anzustoßen</a:t>
            </a:r>
            <a:r>
              <a:rPr lang="en-US" sz="1800" b="1" dirty="0">
                <a:latin typeface="Aptos" panose="020B0004020202020204" pitchFamily="34" charset="0"/>
              </a:rPr>
              <a:t>.</a:t>
            </a:r>
          </a:p>
          <a:p>
            <a:pPr marL="0" lvl="0" indent="0">
              <a:spcBef>
                <a:spcPts val="0"/>
              </a:spcBef>
              <a:buSzPts val="1800"/>
            </a:pPr>
            <a:endParaRPr lang="en-US" sz="1800" b="1" dirty="0">
              <a:latin typeface="Aptos" panose="020B0004020202020204" pitchFamily="34" charset="0"/>
            </a:endParaRPr>
          </a:p>
          <a:p>
            <a:pPr marL="285750" lvl="0" indent="-285750">
              <a:spcBef>
                <a:spcPts val="0"/>
              </a:spcBef>
              <a:buSzPts val="1800"/>
              <a:buFont typeface="Arial" panose="020B0604020202020204" pitchFamily="34" charset="0"/>
              <a:buChar char="•"/>
            </a:pPr>
            <a:r>
              <a:rPr lang="en-US" sz="1800" dirty="0" err="1">
                <a:latin typeface="Aptos" panose="020B0004020202020204" pitchFamily="34" charset="0"/>
              </a:rPr>
              <a:t>Problemwissen</a:t>
            </a:r>
            <a:r>
              <a:rPr lang="en-US" sz="1800" dirty="0">
                <a:latin typeface="Aptos" panose="020B0004020202020204" pitchFamily="34" charset="0"/>
              </a:rPr>
              <a:t>: Wissen </a:t>
            </a:r>
            <a:r>
              <a:rPr lang="en-US" sz="1800" dirty="0" err="1">
                <a:latin typeface="Aptos" panose="020B0004020202020204" pitchFamily="34" charset="0"/>
              </a:rPr>
              <a:t>über</a:t>
            </a:r>
            <a:r>
              <a:rPr lang="en-US" sz="1800" dirty="0">
                <a:latin typeface="Aptos" panose="020B0004020202020204" pitchFamily="34" charset="0"/>
              </a:rPr>
              <a:t> </a:t>
            </a:r>
            <a:r>
              <a:rPr lang="en-US" sz="1800" dirty="0" err="1">
                <a:latin typeface="Aptos" panose="020B0004020202020204" pitchFamily="34" charset="0"/>
              </a:rPr>
              <a:t>Themen</a:t>
            </a:r>
            <a:r>
              <a:rPr lang="en-US" sz="1800" dirty="0">
                <a:latin typeface="Aptos" panose="020B0004020202020204" pitchFamily="34" charset="0"/>
              </a:rPr>
              <a:t>, z. B. </a:t>
            </a:r>
            <a:r>
              <a:rPr lang="en-US" sz="1800" dirty="0" err="1">
                <a:latin typeface="Aptos" panose="020B0004020202020204" pitchFamily="34" charset="0"/>
              </a:rPr>
              <a:t>Umweltprobleme</a:t>
            </a:r>
            <a:r>
              <a:rPr lang="en-US" sz="1800" dirty="0">
                <a:latin typeface="Aptos" panose="020B0004020202020204" pitchFamily="34" charset="0"/>
              </a:rPr>
              <a:t>, </a:t>
            </a:r>
            <a:r>
              <a:rPr lang="en-US" sz="1800" dirty="0" err="1">
                <a:latin typeface="Aptos" panose="020B0004020202020204" pitchFamily="34" charset="0"/>
              </a:rPr>
              <a:t>soziale</a:t>
            </a:r>
            <a:r>
              <a:rPr lang="en-US" sz="1800" dirty="0">
                <a:latin typeface="Aptos" panose="020B0004020202020204" pitchFamily="34" charset="0"/>
              </a:rPr>
              <a:t> </a:t>
            </a:r>
            <a:r>
              <a:rPr lang="en-US" sz="1800" dirty="0" err="1">
                <a:latin typeface="Aptos" panose="020B0004020202020204" pitchFamily="34" charset="0"/>
              </a:rPr>
              <a:t>Auswirkungen</a:t>
            </a:r>
            <a:endParaRPr lang="en-US" sz="1800" dirty="0">
              <a:latin typeface="Aptos" panose="020B0004020202020204" pitchFamily="34" charset="0"/>
            </a:endParaRPr>
          </a:p>
          <a:p>
            <a:pPr marL="285750" lvl="0" indent="-285750">
              <a:spcBef>
                <a:spcPts val="0"/>
              </a:spcBef>
              <a:buSzPts val="1800"/>
              <a:buFont typeface="Arial" panose="020B0604020202020204" pitchFamily="34" charset="0"/>
              <a:buChar char="•"/>
            </a:pPr>
            <a:r>
              <a:rPr lang="en-US" sz="1800" dirty="0" err="1">
                <a:latin typeface="Aptos" panose="020B0004020202020204" pitchFamily="34" charset="0"/>
              </a:rPr>
              <a:t>Handlungswissen</a:t>
            </a:r>
            <a:r>
              <a:rPr lang="en-US" sz="1800" dirty="0">
                <a:latin typeface="Aptos" panose="020B0004020202020204" pitchFamily="34" charset="0"/>
              </a:rPr>
              <a:t>: Wissen </a:t>
            </a:r>
            <a:r>
              <a:rPr lang="en-US" sz="1800" dirty="0" err="1">
                <a:latin typeface="Aptos" panose="020B0004020202020204" pitchFamily="34" charset="0"/>
              </a:rPr>
              <a:t>über</a:t>
            </a:r>
            <a:r>
              <a:rPr lang="en-US" sz="1800" dirty="0">
                <a:latin typeface="Aptos" panose="020B0004020202020204" pitchFamily="34" charset="0"/>
              </a:rPr>
              <a:t> </a:t>
            </a:r>
            <a:r>
              <a:rPr lang="en-US" sz="1800" dirty="0" err="1">
                <a:latin typeface="Aptos" panose="020B0004020202020204" pitchFamily="34" charset="0"/>
              </a:rPr>
              <a:t>nützliche</a:t>
            </a:r>
            <a:r>
              <a:rPr lang="en-US" sz="1800" dirty="0">
                <a:latin typeface="Aptos" panose="020B0004020202020204" pitchFamily="34" charset="0"/>
              </a:rPr>
              <a:t> </a:t>
            </a:r>
            <a:r>
              <a:rPr lang="en-US" sz="1800" dirty="0" err="1">
                <a:latin typeface="Aptos" panose="020B0004020202020204" pitchFamily="34" charset="0"/>
              </a:rPr>
              <a:t>Verhaltensweisen</a:t>
            </a:r>
            <a:endParaRPr sz="1800" dirty="0">
              <a:latin typeface="Aptos" panose="020B0004020202020204" pitchFamily="34" charset="0"/>
            </a:endParaRPr>
          </a:p>
          <a:p>
            <a:pPr marL="0" lvl="0" indent="0">
              <a:spcBef>
                <a:spcPts val="1600"/>
              </a:spcBef>
              <a:buClr>
                <a:srgbClr val="40817D"/>
              </a:buClr>
              <a:buSzPts val="1800"/>
            </a:pPr>
            <a:endParaRPr lang="en-US" sz="1800" b="1" dirty="0">
              <a:solidFill>
                <a:srgbClr val="40817D"/>
              </a:solidFill>
              <a:latin typeface="Aptos" panose="020B0004020202020204" pitchFamily="34" charset="0"/>
            </a:endParaRPr>
          </a:p>
          <a:p>
            <a:pPr marL="0" lvl="0" indent="0">
              <a:spcBef>
                <a:spcPts val="1600"/>
              </a:spcBef>
              <a:buClr>
                <a:srgbClr val="40817D"/>
              </a:buClr>
              <a:buSzPts val="1800"/>
            </a:pPr>
            <a:r>
              <a:rPr lang="en-US" sz="1800" b="1" dirty="0">
                <a:solidFill>
                  <a:srgbClr val="40817D"/>
                </a:solidFill>
                <a:latin typeface="Aptos" panose="020B0004020202020204" pitchFamily="34" charset="0"/>
              </a:rPr>
              <a:t>Wissen </a:t>
            </a:r>
            <a:r>
              <a:rPr lang="en-US" sz="1800" b="1" dirty="0" err="1">
                <a:solidFill>
                  <a:srgbClr val="40817D"/>
                </a:solidFill>
                <a:latin typeface="Aptos" panose="020B0004020202020204" pitchFamily="34" charset="0"/>
              </a:rPr>
              <a:t>als</a:t>
            </a:r>
            <a:r>
              <a:rPr lang="en-US" sz="1800" b="1" dirty="0">
                <a:solidFill>
                  <a:srgbClr val="40817D"/>
                </a:solidFill>
                <a:latin typeface="Aptos" panose="020B0004020202020204" pitchFamily="34" charset="0"/>
              </a:rPr>
              <a:t> </a:t>
            </a:r>
            <a:r>
              <a:rPr lang="en-US" sz="1800" b="1" dirty="0" err="1">
                <a:solidFill>
                  <a:srgbClr val="40817D"/>
                </a:solidFill>
                <a:latin typeface="Aptos" panose="020B0004020202020204" pitchFamily="34" charset="0"/>
              </a:rPr>
              <a:t>Grundlage</a:t>
            </a:r>
            <a:r>
              <a:rPr lang="en-US" sz="1800" b="1" dirty="0">
                <a:solidFill>
                  <a:srgbClr val="40817D"/>
                </a:solidFill>
                <a:latin typeface="Aptos" panose="020B0004020202020204" pitchFamily="34" charset="0"/>
              </a:rPr>
              <a:t> für die </a:t>
            </a:r>
            <a:r>
              <a:rPr lang="en-US" sz="1800" b="1" dirty="0" err="1">
                <a:solidFill>
                  <a:srgbClr val="40817D"/>
                </a:solidFill>
                <a:latin typeface="Aptos" panose="020B0004020202020204" pitchFamily="34" charset="0"/>
              </a:rPr>
              <a:t>Begründung</a:t>
            </a:r>
            <a:r>
              <a:rPr lang="en-US" sz="1800" b="1" dirty="0">
                <a:solidFill>
                  <a:srgbClr val="40817D"/>
                </a:solidFill>
                <a:latin typeface="Aptos" panose="020B0004020202020204" pitchFamily="34" charset="0"/>
              </a:rPr>
              <a:t> der </a:t>
            </a:r>
            <a:r>
              <a:rPr lang="en-US" sz="1800" b="1" dirty="0" err="1">
                <a:solidFill>
                  <a:srgbClr val="40817D"/>
                </a:solidFill>
                <a:latin typeface="Aptos" panose="020B0004020202020204" pitchFamily="34" charset="0"/>
              </a:rPr>
              <a:t>Notwendigkeit</a:t>
            </a:r>
            <a:r>
              <a:rPr lang="en-US" sz="1800" b="1" dirty="0">
                <a:solidFill>
                  <a:srgbClr val="40817D"/>
                </a:solidFill>
                <a:latin typeface="Aptos" panose="020B0004020202020204" pitchFamily="34" charset="0"/>
              </a:rPr>
              <a:t> von </a:t>
            </a:r>
            <a:r>
              <a:rPr lang="en-US" sz="1800" b="1" dirty="0" err="1">
                <a:solidFill>
                  <a:srgbClr val="40817D"/>
                </a:solidFill>
                <a:latin typeface="Aptos" panose="020B0004020202020204" pitchFamily="34" charset="0"/>
              </a:rPr>
              <a:t>Verhaltensänderungen</a:t>
            </a:r>
            <a:r>
              <a:rPr lang="en-US" sz="1800" b="1" dirty="0">
                <a:solidFill>
                  <a:srgbClr val="40817D"/>
                </a:solidFill>
                <a:latin typeface="Aptos" panose="020B0004020202020204" pitchFamily="34" charset="0"/>
              </a:rPr>
              <a:t>.</a:t>
            </a:r>
          </a:p>
          <a:p>
            <a:pPr marL="0" lvl="0" indent="0">
              <a:spcBef>
                <a:spcPts val="1600"/>
              </a:spcBef>
              <a:buClr>
                <a:srgbClr val="40817D"/>
              </a:buClr>
              <a:buSzPts val="1800"/>
            </a:pPr>
            <a:endParaRPr sz="1800" dirty="0">
              <a:latin typeface="Aptos" panose="020B0004020202020204" pitchFamily="34" charset="0"/>
            </a:endParaRPr>
          </a:p>
          <a:p>
            <a:pPr marL="0" lvl="0" indent="0">
              <a:spcBef>
                <a:spcPts val="1600"/>
              </a:spcBef>
              <a:buClr>
                <a:srgbClr val="829C21"/>
              </a:buClr>
              <a:buSzPts val="1800"/>
            </a:pPr>
            <a:r>
              <a:rPr lang="en-US" sz="1800" b="1" dirty="0">
                <a:solidFill>
                  <a:srgbClr val="829C21"/>
                </a:solidFill>
                <a:latin typeface="Aptos" panose="020B0004020202020204" pitchFamily="34" charset="0"/>
              </a:rPr>
              <a:t>ABER</a:t>
            </a:r>
            <a:r>
              <a:rPr lang="en-US" sz="1800" b="0" dirty="0">
                <a:latin typeface="Aptos" panose="020B0004020202020204" pitchFamily="34" charset="0"/>
              </a:rPr>
              <a:t>: </a:t>
            </a:r>
            <a:r>
              <a:rPr lang="en-US" sz="1800" dirty="0">
                <a:latin typeface="Aptos" panose="020B0004020202020204" pitchFamily="34" charset="0"/>
              </a:rPr>
              <a:t>Der </a:t>
            </a:r>
            <a:r>
              <a:rPr lang="en-US" sz="1800" dirty="0" err="1">
                <a:latin typeface="Aptos" panose="020B0004020202020204" pitchFamily="34" charset="0"/>
              </a:rPr>
              <a:t>Zusammenhang</a:t>
            </a:r>
            <a:r>
              <a:rPr lang="en-US" sz="1800" dirty="0">
                <a:latin typeface="Aptos" panose="020B0004020202020204" pitchFamily="34" charset="0"/>
              </a:rPr>
              <a:t> </a:t>
            </a:r>
            <a:r>
              <a:rPr lang="en-US" sz="1800" dirty="0" err="1">
                <a:latin typeface="Aptos" panose="020B0004020202020204" pitchFamily="34" charset="0"/>
              </a:rPr>
              <a:t>zwischen</a:t>
            </a:r>
            <a:r>
              <a:rPr lang="en-US" sz="1800" dirty="0">
                <a:latin typeface="Aptos" panose="020B0004020202020204" pitchFamily="34" charset="0"/>
              </a:rPr>
              <a:t> Wissen und </a:t>
            </a:r>
            <a:r>
              <a:rPr lang="en-US" sz="1800" dirty="0" err="1">
                <a:latin typeface="Aptos" panose="020B0004020202020204" pitchFamily="34" charset="0"/>
              </a:rPr>
              <a:t>Handeln</a:t>
            </a:r>
            <a:r>
              <a:rPr lang="en-US" sz="1800" dirty="0">
                <a:latin typeface="Aptos" panose="020B0004020202020204" pitchFamily="34" charset="0"/>
              </a:rPr>
              <a:t> </a:t>
            </a:r>
            <a:r>
              <a:rPr lang="en-US" sz="1800" dirty="0" err="1">
                <a:latin typeface="Aptos" panose="020B0004020202020204" pitchFamily="34" charset="0"/>
              </a:rPr>
              <a:t>ist</a:t>
            </a:r>
            <a:r>
              <a:rPr lang="en-US" sz="1800" dirty="0">
                <a:latin typeface="Aptos" panose="020B0004020202020204" pitchFamily="34" charset="0"/>
              </a:rPr>
              <a:t> </a:t>
            </a:r>
            <a:r>
              <a:rPr lang="en-US" sz="1800" dirty="0" err="1">
                <a:latin typeface="Aptos" panose="020B0004020202020204" pitchFamily="34" charset="0"/>
              </a:rPr>
              <a:t>eher</a:t>
            </a:r>
            <a:r>
              <a:rPr lang="en-US" sz="1800" dirty="0">
                <a:latin typeface="Aptos" panose="020B0004020202020204" pitchFamily="34" charset="0"/>
              </a:rPr>
              <a:t> </a:t>
            </a:r>
            <a:r>
              <a:rPr lang="en-US" sz="1800" dirty="0" err="1">
                <a:latin typeface="Aptos" panose="020B0004020202020204" pitchFamily="34" charset="0"/>
              </a:rPr>
              <a:t>schwach</a:t>
            </a:r>
            <a:r>
              <a:rPr lang="en-US" sz="1800" dirty="0">
                <a:latin typeface="Aptos" panose="020B0004020202020204" pitchFamily="34" charset="0"/>
              </a:rPr>
              <a:t>: </a:t>
            </a:r>
            <a:r>
              <a:rPr lang="en-US" sz="1800" b="1" dirty="0">
                <a:latin typeface="Aptos" panose="020B0004020202020204" pitchFamily="34" charset="0"/>
              </a:rPr>
              <a:t>Wissen </a:t>
            </a:r>
            <a:r>
              <a:rPr lang="en-US" sz="1800" b="1" dirty="0" err="1">
                <a:latin typeface="Aptos" panose="020B0004020202020204" pitchFamily="34" charset="0"/>
              </a:rPr>
              <a:t>allein</a:t>
            </a:r>
            <a:r>
              <a:rPr lang="en-US" sz="1800" b="1" dirty="0">
                <a:latin typeface="Aptos" panose="020B0004020202020204" pitchFamily="34" charset="0"/>
              </a:rPr>
              <a:t> </a:t>
            </a:r>
            <a:r>
              <a:rPr lang="en-US" sz="1800" b="1" dirty="0" err="1">
                <a:latin typeface="Aptos" panose="020B0004020202020204" pitchFamily="34" charset="0"/>
              </a:rPr>
              <a:t>reicht</a:t>
            </a:r>
            <a:r>
              <a:rPr lang="en-US" sz="1800" b="1" dirty="0">
                <a:latin typeface="Aptos" panose="020B0004020202020204" pitchFamily="34" charset="0"/>
              </a:rPr>
              <a:t> nicht </a:t>
            </a:r>
            <a:r>
              <a:rPr lang="en-US" sz="1800" b="1" dirty="0" err="1">
                <a:latin typeface="Aptos" panose="020B0004020202020204" pitchFamily="34" charset="0"/>
              </a:rPr>
              <a:t>aus</a:t>
            </a:r>
            <a:r>
              <a:rPr lang="en-US" sz="1800" b="1" dirty="0">
                <a:latin typeface="Aptos" panose="020B0004020202020204" pitchFamily="34" charset="0"/>
              </a:rPr>
              <a:t>, um </a:t>
            </a:r>
            <a:r>
              <a:rPr lang="en-US" sz="1800" b="1" dirty="0" err="1">
                <a:latin typeface="Aptos" panose="020B0004020202020204" pitchFamily="34" charset="0"/>
              </a:rPr>
              <a:t>eine</a:t>
            </a:r>
            <a:r>
              <a:rPr lang="en-US" sz="1800" b="1" dirty="0">
                <a:latin typeface="Aptos" panose="020B0004020202020204" pitchFamily="34" charset="0"/>
              </a:rPr>
              <a:t> </a:t>
            </a:r>
            <a:r>
              <a:rPr lang="en-US" sz="1800" b="1" dirty="0" err="1">
                <a:latin typeface="Aptos" panose="020B0004020202020204" pitchFamily="34" charset="0"/>
              </a:rPr>
              <a:t>Verhaltensänderung</a:t>
            </a:r>
            <a:r>
              <a:rPr lang="en-US" sz="1800" b="1" dirty="0">
                <a:latin typeface="Aptos" panose="020B0004020202020204" pitchFamily="34" charset="0"/>
              </a:rPr>
              <a:t> </a:t>
            </a:r>
            <a:r>
              <a:rPr lang="en-US" sz="1800" b="1" dirty="0" err="1">
                <a:latin typeface="Aptos" panose="020B0004020202020204" pitchFamily="34" charset="0"/>
              </a:rPr>
              <a:t>zu</a:t>
            </a:r>
            <a:r>
              <a:rPr lang="en-US" sz="1800" b="1" dirty="0">
                <a:latin typeface="Aptos" panose="020B0004020202020204" pitchFamily="34" charset="0"/>
              </a:rPr>
              <a:t> </a:t>
            </a:r>
            <a:r>
              <a:rPr lang="en-US" sz="1800" b="1" dirty="0" err="1">
                <a:latin typeface="Aptos" panose="020B0004020202020204" pitchFamily="34" charset="0"/>
              </a:rPr>
              <a:t>erreichen</a:t>
            </a:r>
            <a:r>
              <a:rPr lang="en-US" sz="1800" b="1" dirty="0">
                <a:latin typeface="Aptos" panose="020B0004020202020204" pitchFamily="34" charset="0"/>
              </a:rPr>
              <a:t>!</a:t>
            </a:r>
            <a:endParaRPr sz="1800" b="1" dirty="0">
              <a:latin typeface="Aptos" panose="020B0004020202020204" pitchFamily="34" charset="0"/>
            </a:endParaRPr>
          </a:p>
        </p:txBody>
      </p:sp>
      <p:sp>
        <p:nvSpPr>
          <p:cNvPr id="139" name="Google Shape;139;p3"/>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pPr>
            <a:r>
              <a:rPr lang="en-US" dirty="0">
                <a:latin typeface="Aptos" panose="020B0004020202020204" pitchFamily="34" charset="0"/>
              </a:rPr>
              <a:t>Die </a:t>
            </a:r>
            <a:r>
              <a:rPr lang="en-US" dirty="0" err="1">
                <a:latin typeface="Aptos" panose="020B0004020202020204" pitchFamily="34" charset="0"/>
              </a:rPr>
              <a:t>Vermittlung</a:t>
            </a:r>
            <a:r>
              <a:rPr lang="en-US" dirty="0">
                <a:latin typeface="Aptos" panose="020B0004020202020204" pitchFamily="34" charset="0"/>
              </a:rPr>
              <a:t> von Wissen </a:t>
            </a:r>
            <a:r>
              <a:rPr lang="en-US" dirty="0" err="1">
                <a:latin typeface="Aptos" panose="020B0004020202020204" pitchFamily="34" charset="0"/>
              </a:rPr>
              <a:t>über</a:t>
            </a:r>
            <a:r>
              <a:rPr lang="en-US" dirty="0">
                <a:latin typeface="Aptos" panose="020B0004020202020204" pitchFamily="34" charset="0"/>
              </a:rPr>
              <a:t> </a:t>
            </a:r>
            <a:r>
              <a:rPr lang="en-US" dirty="0" err="1">
                <a:latin typeface="Aptos" panose="020B0004020202020204" pitchFamily="34" charset="0"/>
              </a:rPr>
              <a:t>ein</a:t>
            </a:r>
            <a:r>
              <a:rPr lang="en-US" dirty="0">
                <a:latin typeface="Aptos" panose="020B0004020202020204" pitchFamily="34" charset="0"/>
              </a:rPr>
              <a:t> Problem </a:t>
            </a:r>
            <a:r>
              <a:rPr lang="en-US" dirty="0" err="1">
                <a:latin typeface="Aptos" panose="020B0004020202020204" pitchFamily="34" charset="0"/>
              </a:rPr>
              <a:t>ohne</a:t>
            </a:r>
            <a:r>
              <a:rPr lang="en-US" dirty="0">
                <a:latin typeface="Aptos" panose="020B0004020202020204" pitchFamily="34" charset="0"/>
              </a:rPr>
              <a:t> </a:t>
            </a:r>
            <a:r>
              <a:rPr lang="en-US" dirty="0" err="1">
                <a:latin typeface="Aptos" panose="020B0004020202020204" pitchFamily="34" charset="0"/>
              </a:rPr>
              <a:t>konkrete</a:t>
            </a:r>
            <a:r>
              <a:rPr lang="en-US" dirty="0">
                <a:latin typeface="Aptos" panose="020B0004020202020204" pitchFamily="34" charset="0"/>
              </a:rPr>
              <a:t> </a:t>
            </a:r>
            <a:r>
              <a:rPr lang="en-US" dirty="0" err="1">
                <a:latin typeface="Aptos" panose="020B0004020202020204" pitchFamily="34" charset="0"/>
              </a:rPr>
              <a:t>Handlungsoptionen</a:t>
            </a:r>
            <a:r>
              <a:rPr lang="en-US" dirty="0">
                <a:latin typeface="Aptos" panose="020B0004020202020204" pitchFamily="34" charset="0"/>
              </a:rPr>
              <a:t> (</a:t>
            </a:r>
            <a:r>
              <a:rPr lang="en-US" dirty="0" err="1">
                <a:latin typeface="Aptos" panose="020B0004020202020204" pitchFamily="34" charset="0"/>
              </a:rPr>
              <a:t>Handlungswissen</a:t>
            </a:r>
            <a:r>
              <a:rPr lang="en-US" dirty="0">
                <a:latin typeface="Aptos" panose="020B0004020202020204" pitchFamily="34" charset="0"/>
              </a:rPr>
              <a:t>) </a:t>
            </a:r>
            <a:r>
              <a:rPr lang="en-US" dirty="0" err="1">
                <a:latin typeface="Aptos" panose="020B0004020202020204" pitchFamily="34" charset="0"/>
              </a:rPr>
              <a:t>führt</a:t>
            </a:r>
            <a:r>
              <a:rPr lang="en-US" dirty="0">
                <a:latin typeface="Aptos" panose="020B0004020202020204" pitchFamily="34" charset="0"/>
              </a:rPr>
              <a:t> </a:t>
            </a:r>
            <a:r>
              <a:rPr lang="en-US" dirty="0" err="1">
                <a:latin typeface="Aptos" panose="020B0004020202020204" pitchFamily="34" charset="0"/>
              </a:rPr>
              <a:t>zu</a:t>
            </a:r>
            <a:r>
              <a:rPr lang="en-US" dirty="0">
                <a:latin typeface="Aptos" panose="020B0004020202020204" pitchFamily="34" charset="0"/>
              </a:rPr>
              <a:t> </a:t>
            </a:r>
            <a:r>
              <a:rPr lang="en-US" dirty="0" err="1">
                <a:latin typeface="Aptos" panose="020B0004020202020204" pitchFamily="34" charset="0"/>
              </a:rPr>
              <a:t>kognitiver</a:t>
            </a:r>
            <a:r>
              <a:rPr lang="en-US" dirty="0">
                <a:latin typeface="Aptos" panose="020B0004020202020204" pitchFamily="34" charset="0"/>
              </a:rPr>
              <a:t> </a:t>
            </a:r>
            <a:r>
              <a:rPr lang="en-US" dirty="0" err="1">
                <a:latin typeface="Aptos" panose="020B0004020202020204" pitchFamily="34" charset="0"/>
              </a:rPr>
              <a:t>Dissonanz</a:t>
            </a:r>
            <a:r>
              <a:rPr lang="en-US" dirty="0">
                <a:latin typeface="Aptos" panose="020B0004020202020204" pitchFamily="34" charset="0"/>
              </a:rPr>
              <a:t>.</a:t>
            </a:r>
            <a:endParaRPr b="1" dirty="0">
              <a:latin typeface="Aptos" panose="020B0004020202020204" pitchFamily="34" charset="0"/>
            </a:endParaRPr>
          </a:p>
          <a:p>
            <a:pPr marL="0" lvl="0" indent="0">
              <a:buClr>
                <a:srgbClr val="86A8AF"/>
              </a:buClr>
            </a:pPr>
            <a:r>
              <a:rPr lang="en-US" b="1" dirty="0">
                <a:solidFill>
                  <a:srgbClr val="86A8AF"/>
                </a:solidFill>
                <a:latin typeface="Aptos" panose="020B0004020202020204" pitchFamily="34" charset="0"/>
              </a:rPr>
              <a:t>Definition: Ein </a:t>
            </a:r>
            <a:r>
              <a:rPr lang="en-US" b="1" dirty="0" err="1">
                <a:solidFill>
                  <a:srgbClr val="86A8AF"/>
                </a:solidFill>
                <a:latin typeface="Aptos" panose="020B0004020202020204" pitchFamily="34" charset="0"/>
              </a:rPr>
              <a:t>unangenehmer</a:t>
            </a:r>
            <a:r>
              <a:rPr lang="en-US" b="1" dirty="0">
                <a:solidFill>
                  <a:srgbClr val="86A8AF"/>
                </a:solidFill>
                <a:latin typeface="Aptos" panose="020B0004020202020204" pitchFamily="34" charset="0"/>
              </a:rPr>
              <a:t> </a:t>
            </a:r>
            <a:r>
              <a:rPr lang="en-US" b="1" dirty="0" err="1">
                <a:solidFill>
                  <a:srgbClr val="86A8AF"/>
                </a:solidFill>
                <a:latin typeface="Aptos" panose="020B0004020202020204" pitchFamily="34" charset="0"/>
              </a:rPr>
              <a:t>emotionaler</a:t>
            </a:r>
            <a:r>
              <a:rPr lang="en-US" b="1" dirty="0">
                <a:solidFill>
                  <a:srgbClr val="86A8AF"/>
                </a:solidFill>
                <a:latin typeface="Aptos" panose="020B0004020202020204" pitchFamily="34" charset="0"/>
              </a:rPr>
              <a:t> </a:t>
            </a:r>
            <a:r>
              <a:rPr lang="en-US" b="1" dirty="0" err="1">
                <a:solidFill>
                  <a:srgbClr val="86A8AF"/>
                </a:solidFill>
                <a:latin typeface="Aptos" panose="020B0004020202020204" pitchFamily="34" charset="0"/>
              </a:rPr>
              <a:t>Zustand</a:t>
            </a:r>
            <a:r>
              <a:rPr lang="en-US" b="1" dirty="0">
                <a:solidFill>
                  <a:srgbClr val="86A8AF"/>
                </a:solidFill>
                <a:latin typeface="Aptos" panose="020B0004020202020204" pitchFamily="34" charset="0"/>
              </a:rPr>
              <a:t>, der </a:t>
            </a:r>
            <a:r>
              <a:rPr lang="en-US" b="1" dirty="0" err="1">
                <a:solidFill>
                  <a:srgbClr val="86A8AF"/>
                </a:solidFill>
                <a:latin typeface="Aptos" panose="020B0004020202020204" pitchFamily="34" charset="0"/>
              </a:rPr>
              <a:t>entsteht</a:t>
            </a:r>
            <a:r>
              <a:rPr lang="en-US" b="1" dirty="0">
                <a:solidFill>
                  <a:srgbClr val="86A8AF"/>
                </a:solidFill>
                <a:latin typeface="Aptos" panose="020B0004020202020204" pitchFamily="34" charset="0"/>
              </a:rPr>
              <a:t>, </a:t>
            </a:r>
            <a:r>
              <a:rPr lang="en-US" b="1" dirty="0" err="1">
                <a:solidFill>
                  <a:srgbClr val="86A8AF"/>
                </a:solidFill>
                <a:latin typeface="Aptos" panose="020B0004020202020204" pitchFamily="34" charset="0"/>
              </a:rPr>
              <a:t>wenn</a:t>
            </a:r>
            <a:r>
              <a:rPr lang="en-US" b="1" dirty="0">
                <a:solidFill>
                  <a:srgbClr val="86A8AF"/>
                </a:solidFill>
                <a:latin typeface="Aptos" panose="020B0004020202020204" pitchFamily="34" charset="0"/>
              </a:rPr>
              <a:t> die </a:t>
            </a:r>
            <a:r>
              <a:rPr lang="en-US" b="1" dirty="0" err="1">
                <a:solidFill>
                  <a:srgbClr val="86A8AF"/>
                </a:solidFill>
                <a:latin typeface="Aptos" panose="020B0004020202020204" pitchFamily="34" charset="0"/>
              </a:rPr>
              <a:t>eigenen</a:t>
            </a:r>
            <a:r>
              <a:rPr lang="en-US" b="1" dirty="0">
                <a:solidFill>
                  <a:srgbClr val="86A8AF"/>
                </a:solidFill>
                <a:latin typeface="Aptos" panose="020B0004020202020204" pitchFamily="34" charset="0"/>
              </a:rPr>
              <a:t> </a:t>
            </a:r>
            <a:r>
              <a:rPr lang="en-US" b="1" dirty="0" err="1">
                <a:solidFill>
                  <a:srgbClr val="86A8AF"/>
                </a:solidFill>
                <a:latin typeface="Aptos" panose="020B0004020202020204" pitchFamily="34" charset="0"/>
              </a:rPr>
              <a:t>Handlungen</a:t>
            </a:r>
            <a:r>
              <a:rPr lang="en-US" b="1" dirty="0">
                <a:solidFill>
                  <a:srgbClr val="86A8AF"/>
                </a:solidFill>
                <a:latin typeface="Aptos" panose="020B0004020202020204" pitchFamily="34" charset="0"/>
              </a:rPr>
              <a:t> nicht </a:t>
            </a:r>
            <a:r>
              <a:rPr lang="en-US" b="1" dirty="0" err="1">
                <a:solidFill>
                  <a:srgbClr val="86A8AF"/>
                </a:solidFill>
                <a:latin typeface="Aptos" panose="020B0004020202020204" pitchFamily="34" charset="0"/>
              </a:rPr>
              <a:t>mit</a:t>
            </a:r>
            <a:r>
              <a:rPr lang="en-US" b="1" dirty="0">
                <a:solidFill>
                  <a:srgbClr val="86A8AF"/>
                </a:solidFill>
                <a:latin typeface="Aptos" panose="020B0004020202020204" pitchFamily="34" charset="0"/>
              </a:rPr>
              <a:t> den </a:t>
            </a:r>
            <a:r>
              <a:rPr lang="en-US" b="1" dirty="0" err="1">
                <a:solidFill>
                  <a:srgbClr val="86A8AF"/>
                </a:solidFill>
                <a:latin typeface="Aptos" panose="020B0004020202020204" pitchFamily="34" charset="0"/>
              </a:rPr>
              <a:t>eigenen</a:t>
            </a:r>
            <a:r>
              <a:rPr lang="en-US" b="1" dirty="0">
                <a:solidFill>
                  <a:srgbClr val="86A8AF"/>
                </a:solidFill>
                <a:latin typeface="Aptos" panose="020B0004020202020204" pitchFamily="34" charset="0"/>
              </a:rPr>
              <a:t> </a:t>
            </a:r>
            <a:r>
              <a:rPr lang="en-US" b="1" dirty="0" err="1">
                <a:solidFill>
                  <a:srgbClr val="86A8AF"/>
                </a:solidFill>
                <a:latin typeface="Aptos" panose="020B0004020202020204" pitchFamily="34" charset="0"/>
              </a:rPr>
              <a:t>Überzeugungen</a:t>
            </a:r>
            <a:r>
              <a:rPr lang="en-US" b="1" dirty="0">
                <a:solidFill>
                  <a:srgbClr val="86A8AF"/>
                </a:solidFill>
                <a:latin typeface="Aptos" panose="020B0004020202020204" pitchFamily="34" charset="0"/>
              </a:rPr>
              <a:t>/</a:t>
            </a:r>
            <a:r>
              <a:rPr lang="en-US" b="1" dirty="0" err="1">
                <a:solidFill>
                  <a:srgbClr val="86A8AF"/>
                </a:solidFill>
                <a:latin typeface="Aptos" panose="020B0004020202020204" pitchFamily="34" charset="0"/>
              </a:rPr>
              <a:t>Werten</a:t>
            </a:r>
            <a:r>
              <a:rPr lang="en-US" b="1" dirty="0">
                <a:solidFill>
                  <a:srgbClr val="86A8AF"/>
                </a:solidFill>
                <a:latin typeface="Aptos" panose="020B0004020202020204" pitchFamily="34" charset="0"/>
              </a:rPr>
              <a:t>/</a:t>
            </a:r>
            <a:r>
              <a:rPr lang="en-US" b="1" dirty="0" err="1">
                <a:solidFill>
                  <a:srgbClr val="86A8AF"/>
                </a:solidFill>
                <a:latin typeface="Aptos" panose="020B0004020202020204" pitchFamily="34" charset="0"/>
              </a:rPr>
              <a:t>Annahmen</a:t>
            </a:r>
            <a:r>
              <a:rPr lang="en-US" b="1" dirty="0">
                <a:solidFill>
                  <a:srgbClr val="86A8AF"/>
                </a:solidFill>
                <a:latin typeface="Aptos" panose="020B0004020202020204" pitchFamily="34" charset="0"/>
              </a:rPr>
              <a:t> </a:t>
            </a:r>
            <a:r>
              <a:rPr lang="en-US" b="1" dirty="0" err="1">
                <a:solidFill>
                  <a:srgbClr val="86A8AF"/>
                </a:solidFill>
                <a:latin typeface="Aptos" panose="020B0004020202020204" pitchFamily="34" charset="0"/>
              </a:rPr>
              <a:t>übereinstimmen</a:t>
            </a:r>
            <a:r>
              <a:rPr lang="en-US" b="1" dirty="0">
                <a:solidFill>
                  <a:srgbClr val="86A8AF"/>
                </a:solidFill>
                <a:latin typeface="Aptos" panose="020B0004020202020204" pitchFamily="34" charset="0"/>
              </a:rPr>
              <a:t> (</a:t>
            </a:r>
            <a:r>
              <a:rPr lang="en-US" b="1" dirty="0" err="1">
                <a:solidFill>
                  <a:srgbClr val="86A8AF"/>
                </a:solidFill>
                <a:latin typeface="Aptos" panose="020B0004020202020204" pitchFamily="34" charset="0"/>
              </a:rPr>
              <a:t>Zustand</a:t>
            </a:r>
            <a:r>
              <a:rPr lang="en-US" b="1" dirty="0">
                <a:solidFill>
                  <a:srgbClr val="86A8AF"/>
                </a:solidFill>
                <a:latin typeface="Aptos" panose="020B0004020202020204" pitchFamily="34" charset="0"/>
              </a:rPr>
              <a:t> der </a:t>
            </a:r>
            <a:r>
              <a:rPr lang="en-US" b="1" dirty="0" err="1">
                <a:solidFill>
                  <a:srgbClr val="86A8AF"/>
                </a:solidFill>
                <a:latin typeface="Aptos" panose="020B0004020202020204" pitchFamily="34" charset="0"/>
              </a:rPr>
              <a:t>Anspannung</a:t>
            </a:r>
            <a:r>
              <a:rPr lang="en-US" b="1" dirty="0">
                <a:solidFill>
                  <a:srgbClr val="86A8AF"/>
                </a:solidFill>
                <a:latin typeface="Aptos" panose="020B0004020202020204" pitchFamily="34" charset="0"/>
              </a:rPr>
              <a:t>).</a:t>
            </a:r>
            <a:endParaRPr dirty="0">
              <a:latin typeface="Aptos" panose="020B0004020202020204" pitchFamily="34" charset="0"/>
            </a:endParaRPr>
          </a:p>
          <a:p>
            <a:pPr marL="0" lvl="0" indent="0"/>
            <a:r>
              <a:rPr lang="en-US" dirty="0" err="1">
                <a:latin typeface="Aptos" panose="020B0004020202020204" pitchFamily="34" charset="0"/>
              </a:rPr>
              <a:t>Beispiel</a:t>
            </a:r>
            <a:r>
              <a:rPr lang="en-US" dirty="0">
                <a:latin typeface="Aptos" panose="020B0004020202020204" pitchFamily="34" charset="0"/>
              </a:rPr>
              <a:t>: </a:t>
            </a:r>
            <a:r>
              <a:rPr lang="en-US" dirty="0" err="1">
                <a:latin typeface="Aptos" panose="020B0004020202020204" pitchFamily="34" charset="0"/>
              </a:rPr>
              <a:t>Fliegen</a:t>
            </a:r>
            <a:r>
              <a:rPr lang="en-US" dirty="0">
                <a:latin typeface="Aptos" panose="020B0004020202020204" pitchFamily="34" charset="0"/>
              </a:rPr>
              <a:t> </a:t>
            </a:r>
            <a:r>
              <a:rPr lang="en-US" dirty="0" err="1">
                <a:latin typeface="Aptos" panose="020B0004020202020204" pitchFamily="34" charset="0"/>
              </a:rPr>
              <a:t>ist</a:t>
            </a:r>
            <a:r>
              <a:rPr lang="en-US" dirty="0">
                <a:latin typeface="Aptos" panose="020B0004020202020204" pitchFamily="34" charset="0"/>
              </a:rPr>
              <a:t> </a:t>
            </a:r>
            <a:r>
              <a:rPr lang="en-US" dirty="0" err="1">
                <a:latin typeface="Aptos" panose="020B0004020202020204" pitchFamily="34" charset="0"/>
              </a:rPr>
              <a:t>schlecht</a:t>
            </a:r>
            <a:r>
              <a:rPr lang="en-US" dirty="0">
                <a:latin typeface="Aptos" panose="020B0004020202020204" pitchFamily="34" charset="0"/>
              </a:rPr>
              <a:t> für das Klima, </a:t>
            </a:r>
            <a:r>
              <a:rPr lang="en-US" dirty="0" err="1">
                <a:latin typeface="Aptos" panose="020B0004020202020204" pitchFamily="34" charset="0"/>
              </a:rPr>
              <a:t>aber</a:t>
            </a:r>
            <a:r>
              <a:rPr lang="en-US" dirty="0">
                <a:latin typeface="Aptos" panose="020B0004020202020204" pitchFamily="34" charset="0"/>
              </a:rPr>
              <a:t> ich </a:t>
            </a:r>
            <a:r>
              <a:rPr lang="en-US" dirty="0" err="1">
                <a:latin typeface="Aptos" panose="020B0004020202020204" pitchFamily="34" charset="0"/>
              </a:rPr>
              <a:t>möchte</a:t>
            </a:r>
            <a:r>
              <a:rPr lang="en-US" dirty="0">
                <a:latin typeface="Aptos" panose="020B0004020202020204" pitchFamily="34" charset="0"/>
              </a:rPr>
              <a:t> </a:t>
            </a:r>
            <a:r>
              <a:rPr lang="en-US" dirty="0" err="1">
                <a:latin typeface="Aptos" panose="020B0004020202020204" pitchFamily="34" charset="0"/>
              </a:rPr>
              <a:t>eine</a:t>
            </a:r>
            <a:r>
              <a:rPr lang="en-US" dirty="0">
                <a:latin typeface="Aptos" panose="020B0004020202020204" pitchFamily="34" charset="0"/>
              </a:rPr>
              <a:t> </a:t>
            </a:r>
            <a:r>
              <a:rPr lang="en-US" dirty="0" err="1">
                <a:latin typeface="Aptos" panose="020B0004020202020204" pitchFamily="34" charset="0"/>
              </a:rPr>
              <a:t>Fernreise</a:t>
            </a:r>
            <a:r>
              <a:rPr lang="en-US" dirty="0">
                <a:latin typeface="Aptos" panose="020B0004020202020204" pitchFamily="34" charset="0"/>
              </a:rPr>
              <a:t> </a:t>
            </a:r>
            <a:r>
              <a:rPr lang="en-US" dirty="0" err="1">
                <a:latin typeface="Aptos" panose="020B0004020202020204" pitchFamily="34" charset="0"/>
              </a:rPr>
              <a:t>machen</a:t>
            </a:r>
            <a:r>
              <a:rPr lang="en-US" dirty="0">
                <a:latin typeface="Aptos" panose="020B0004020202020204" pitchFamily="34" charset="0"/>
              </a:rPr>
              <a:t>.</a:t>
            </a:r>
            <a:endParaRPr dirty="0">
              <a:latin typeface="Aptos" panose="020B0004020202020204" pitchFamily="34" charset="0"/>
            </a:endParaRPr>
          </a:p>
        </p:txBody>
      </p:sp>
      <p:sp>
        <p:nvSpPr>
          <p:cNvPr id="145" name="Google Shape;145;p4"/>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4</a:t>
            </a:fld>
            <a:endParaRPr/>
          </a:p>
        </p:txBody>
      </p:sp>
      <p:sp>
        <p:nvSpPr>
          <p:cNvPr id="146" name="Google Shape;146;p4"/>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3"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cs typeface="Aptos Serif" panose="02020604070405020304" pitchFamily="18" charset="0"/>
              </a:rPr>
              <a:t>1. </a:t>
            </a:r>
            <a:r>
              <a:rPr lang="en-US" dirty="0" err="1">
                <a:latin typeface="Aptos Serif" panose="02020604070405020304" pitchFamily="18" charset="0"/>
                <a:cs typeface="Aptos Serif" panose="02020604070405020304" pitchFamily="18" charset="0"/>
              </a:rPr>
              <a:t>Hintergrundwissen</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spcBef>
                <a:spcPts val="0"/>
              </a:spcBef>
              <a:buSzPts val="1800"/>
            </a:pPr>
            <a:r>
              <a:rPr lang="en-US" dirty="0">
                <a:latin typeface="Aptos" panose="020B0004020202020204" pitchFamily="34" charset="0"/>
              </a:rPr>
              <a:t>Wenn </a:t>
            </a:r>
            <a:r>
              <a:rPr lang="en-US" dirty="0" err="1">
                <a:latin typeface="Aptos" panose="020B0004020202020204" pitchFamily="34" charset="0"/>
              </a:rPr>
              <a:t>nachhaltigere</a:t>
            </a:r>
            <a:r>
              <a:rPr lang="en-US" dirty="0">
                <a:latin typeface="Aptos" panose="020B0004020202020204" pitchFamily="34" charset="0"/>
              </a:rPr>
              <a:t> </a:t>
            </a:r>
            <a:r>
              <a:rPr lang="en-US" dirty="0" err="1">
                <a:latin typeface="Aptos" panose="020B0004020202020204" pitchFamily="34" charset="0"/>
              </a:rPr>
              <a:t>Optionen</a:t>
            </a:r>
            <a:r>
              <a:rPr lang="en-US" dirty="0">
                <a:latin typeface="Aptos" panose="020B0004020202020204" pitchFamily="34" charset="0"/>
              </a:rPr>
              <a:t> </a:t>
            </a:r>
            <a:r>
              <a:rPr lang="en-US" dirty="0" err="1">
                <a:latin typeface="Aptos" panose="020B0004020202020204" pitchFamily="34" charset="0"/>
              </a:rPr>
              <a:t>weniger</a:t>
            </a:r>
            <a:r>
              <a:rPr lang="en-US" dirty="0">
                <a:latin typeface="Aptos" panose="020B0004020202020204" pitchFamily="34" charset="0"/>
              </a:rPr>
              <a:t> </a:t>
            </a:r>
            <a:r>
              <a:rPr lang="en-US" dirty="0" err="1">
                <a:latin typeface="Aptos" panose="020B0004020202020204" pitchFamily="34" charset="0"/>
              </a:rPr>
              <a:t>verfügbar</a:t>
            </a:r>
            <a:r>
              <a:rPr lang="en-US" dirty="0">
                <a:latin typeface="Aptos" panose="020B0004020202020204" pitchFamily="34" charset="0"/>
              </a:rPr>
              <a:t>, </a:t>
            </a:r>
            <a:r>
              <a:rPr lang="en-US" dirty="0" err="1">
                <a:latin typeface="Aptos" panose="020B0004020202020204" pitchFamily="34" charset="0"/>
              </a:rPr>
              <a:t>komplizierter</a:t>
            </a:r>
            <a:r>
              <a:rPr lang="en-US" dirty="0">
                <a:latin typeface="Aptos" panose="020B0004020202020204" pitchFamily="34" charset="0"/>
              </a:rPr>
              <a:t>, </a:t>
            </a:r>
            <a:r>
              <a:rPr lang="en-US" dirty="0" err="1">
                <a:latin typeface="Aptos" panose="020B0004020202020204" pitchFamily="34" charset="0"/>
              </a:rPr>
              <a:t>weniger</a:t>
            </a:r>
            <a:r>
              <a:rPr lang="en-US" dirty="0">
                <a:latin typeface="Aptos" panose="020B0004020202020204" pitchFamily="34" charset="0"/>
              </a:rPr>
              <a:t> </a:t>
            </a:r>
            <a:r>
              <a:rPr lang="en-US" dirty="0" err="1">
                <a:latin typeface="Aptos" panose="020B0004020202020204" pitchFamily="34" charset="0"/>
              </a:rPr>
              <a:t>bequem</a:t>
            </a:r>
            <a:r>
              <a:rPr lang="en-US" dirty="0">
                <a:latin typeface="Aptos" panose="020B0004020202020204" pitchFamily="34" charset="0"/>
              </a:rPr>
              <a:t> und </a:t>
            </a:r>
            <a:r>
              <a:rPr lang="en-US" dirty="0" err="1">
                <a:latin typeface="Aptos" panose="020B0004020202020204" pitchFamily="34" charset="0"/>
              </a:rPr>
              <a:t>teurer</a:t>
            </a:r>
            <a:r>
              <a:rPr lang="en-US" dirty="0">
                <a:latin typeface="Aptos" panose="020B0004020202020204" pitchFamily="34" charset="0"/>
              </a:rPr>
              <a:t> </a:t>
            </a:r>
            <a:r>
              <a:rPr lang="en-US" dirty="0" err="1">
                <a:latin typeface="Aptos" panose="020B0004020202020204" pitchFamily="34" charset="0"/>
              </a:rPr>
              <a:t>sind</a:t>
            </a:r>
            <a:r>
              <a:rPr lang="en-US" dirty="0">
                <a:latin typeface="Aptos" panose="020B0004020202020204" pitchFamily="34" charset="0"/>
              </a:rPr>
              <a:t> </a:t>
            </a:r>
            <a:r>
              <a:rPr lang="en-US" dirty="0" err="1">
                <a:latin typeface="Aptos" panose="020B0004020202020204" pitchFamily="34" charset="0"/>
              </a:rPr>
              <a:t>als</a:t>
            </a:r>
            <a:r>
              <a:rPr lang="en-US" dirty="0">
                <a:latin typeface="Aptos" panose="020B0004020202020204" pitchFamily="34" charset="0"/>
              </a:rPr>
              <a:t> </a:t>
            </a:r>
            <a:r>
              <a:rPr lang="en-US" dirty="0" err="1">
                <a:latin typeface="Aptos" panose="020B0004020202020204" pitchFamily="34" charset="0"/>
              </a:rPr>
              <a:t>herkömmliche</a:t>
            </a:r>
            <a:r>
              <a:rPr lang="en-US" dirty="0">
                <a:latin typeface="Aptos" panose="020B0004020202020204" pitchFamily="34" charset="0"/>
              </a:rPr>
              <a:t> </a:t>
            </a:r>
            <a:r>
              <a:rPr lang="en-US" dirty="0" err="1">
                <a:latin typeface="Aptos" panose="020B0004020202020204" pitchFamily="34" charset="0"/>
              </a:rPr>
              <a:t>Optionen</a:t>
            </a:r>
            <a:r>
              <a:rPr lang="en-US" dirty="0">
                <a:latin typeface="Aptos" panose="020B0004020202020204" pitchFamily="34" charset="0"/>
              </a:rPr>
              <a:t>, hat dies </a:t>
            </a:r>
            <a:r>
              <a:rPr lang="en-US" dirty="0" err="1">
                <a:latin typeface="Aptos" panose="020B0004020202020204" pitchFamily="34" charset="0"/>
              </a:rPr>
              <a:t>zwei</a:t>
            </a:r>
            <a:r>
              <a:rPr lang="en-US" dirty="0">
                <a:latin typeface="Aptos" panose="020B0004020202020204" pitchFamily="34" charset="0"/>
              </a:rPr>
              <a:t> </a:t>
            </a:r>
            <a:r>
              <a:rPr lang="en-US" dirty="0" err="1">
                <a:latin typeface="Aptos" panose="020B0004020202020204" pitchFamily="34" charset="0"/>
              </a:rPr>
              <a:t>wesentliche</a:t>
            </a:r>
            <a:r>
              <a:rPr lang="en-US" dirty="0">
                <a:latin typeface="Aptos" panose="020B0004020202020204" pitchFamily="34" charset="0"/>
              </a:rPr>
              <a:t> </a:t>
            </a:r>
            <a:r>
              <a:rPr lang="en-US" dirty="0" err="1">
                <a:latin typeface="Aptos" panose="020B0004020202020204" pitchFamily="34" charset="0"/>
              </a:rPr>
              <a:t>Konsequenzen</a:t>
            </a:r>
            <a:r>
              <a:rPr lang="en-US" dirty="0">
                <a:latin typeface="Aptos" panose="020B0004020202020204" pitchFamily="34" charset="0"/>
              </a:rPr>
              <a:t>:</a:t>
            </a:r>
            <a:endParaRPr dirty="0">
              <a:latin typeface="Aptos" panose="020B0004020202020204" pitchFamily="34" charset="0"/>
            </a:endParaRPr>
          </a:p>
          <a:p>
            <a:pPr marL="180472" lvl="0" indent="-180472">
              <a:spcBef>
                <a:spcPts val="1600"/>
              </a:spcBef>
              <a:buSzPts val="1800"/>
              <a:buFont typeface="Arial"/>
              <a:buChar char="•"/>
            </a:pPr>
            <a:r>
              <a:rPr lang="en-US" dirty="0">
                <a:latin typeface="Aptos" panose="020B0004020202020204" pitchFamily="34" charset="0"/>
              </a:rPr>
              <a:t>Menschen, die </a:t>
            </a:r>
            <a:r>
              <a:rPr lang="en-US" dirty="0" err="1">
                <a:latin typeface="Aptos" panose="020B0004020202020204" pitchFamily="34" charset="0"/>
              </a:rPr>
              <a:t>sich</a:t>
            </a:r>
            <a:r>
              <a:rPr lang="en-US" dirty="0">
                <a:latin typeface="Aptos" panose="020B0004020202020204" pitchFamily="34" charset="0"/>
              </a:rPr>
              <a:t> </a:t>
            </a:r>
            <a:r>
              <a:rPr lang="en-US" dirty="0" err="1">
                <a:latin typeface="Aptos" panose="020B0004020202020204" pitchFamily="34" charset="0"/>
              </a:rPr>
              <a:t>nachhaltig</a:t>
            </a:r>
            <a:r>
              <a:rPr lang="en-US" dirty="0">
                <a:latin typeface="Aptos" panose="020B0004020202020204" pitchFamily="34" charset="0"/>
              </a:rPr>
              <a:t> </a:t>
            </a:r>
            <a:r>
              <a:rPr lang="en-US" dirty="0" err="1">
                <a:latin typeface="Aptos" panose="020B0004020202020204" pitchFamily="34" charset="0"/>
              </a:rPr>
              <a:t>verhalten</a:t>
            </a:r>
            <a:r>
              <a:rPr lang="en-US" dirty="0">
                <a:latin typeface="Aptos" panose="020B0004020202020204" pitchFamily="34" charset="0"/>
              </a:rPr>
              <a:t> </a:t>
            </a:r>
            <a:r>
              <a:rPr lang="en-US" dirty="0" err="1">
                <a:latin typeface="Aptos" panose="020B0004020202020204" pitchFamily="34" charset="0"/>
              </a:rPr>
              <a:t>wollen</a:t>
            </a:r>
            <a:r>
              <a:rPr lang="en-US" dirty="0">
                <a:latin typeface="Aptos" panose="020B0004020202020204" pitchFamily="34" charset="0"/>
              </a:rPr>
              <a:t>, </a:t>
            </a:r>
            <a:r>
              <a:rPr lang="en-US" dirty="0" err="1">
                <a:latin typeface="Aptos" panose="020B0004020202020204" pitchFamily="34" charset="0"/>
              </a:rPr>
              <a:t>finden</a:t>
            </a:r>
            <a:r>
              <a:rPr lang="en-US" dirty="0">
                <a:latin typeface="Aptos" panose="020B0004020202020204" pitchFamily="34" charset="0"/>
              </a:rPr>
              <a:t> es </a:t>
            </a:r>
            <a:r>
              <a:rPr lang="en-US" dirty="0" err="1">
                <a:latin typeface="Aptos" panose="020B0004020202020204" pitchFamily="34" charset="0"/>
              </a:rPr>
              <a:t>schwierig</a:t>
            </a:r>
            <a:r>
              <a:rPr lang="en-US" dirty="0">
                <a:latin typeface="Aptos" panose="020B0004020202020204" pitchFamily="34" charset="0"/>
              </a:rPr>
              <a:t>, </a:t>
            </a:r>
            <a:r>
              <a:rPr lang="en-US" dirty="0" err="1">
                <a:latin typeface="Aptos" panose="020B0004020202020204" pitchFamily="34" charset="0"/>
              </a:rPr>
              <a:t>kognitive</a:t>
            </a:r>
            <a:r>
              <a:rPr lang="en-US" dirty="0">
                <a:latin typeface="Aptos" panose="020B0004020202020204" pitchFamily="34" charset="0"/>
              </a:rPr>
              <a:t> </a:t>
            </a:r>
            <a:r>
              <a:rPr lang="en-US" dirty="0" err="1">
                <a:latin typeface="Aptos" panose="020B0004020202020204" pitchFamily="34" charset="0"/>
              </a:rPr>
              <a:t>Dissonanzen</a:t>
            </a:r>
            <a:r>
              <a:rPr lang="en-US" dirty="0">
                <a:latin typeface="Aptos" panose="020B0004020202020204" pitchFamily="34" charset="0"/>
              </a:rPr>
              <a:t> </a:t>
            </a:r>
            <a:r>
              <a:rPr lang="en-US" dirty="0" err="1">
                <a:latin typeface="Aptos" panose="020B0004020202020204" pitchFamily="34" charset="0"/>
              </a:rPr>
              <a:t>durch</a:t>
            </a:r>
            <a:r>
              <a:rPr lang="en-US" dirty="0">
                <a:latin typeface="Aptos" panose="020B0004020202020204" pitchFamily="34" charset="0"/>
              </a:rPr>
              <a:t> </a:t>
            </a:r>
            <a:r>
              <a:rPr lang="en-US" dirty="0" err="1">
                <a:latin typeface="Aptos" panose="020B0004020202020204" pitchFamily="34" charset="0"/>
              </a:rPr>
              <a:t>eine</a:t>
            </a:r>
            <a:r>
              <a:rPr lang="en-US" dirty="0">
                <a:latin typeface="Aptos" panose="020B0004020202020204" pitchFamily="34" charset="0"/>
              </a:rPr>
              <a:t> </a:t>
            </a:r>
            <a:r>
              <a:rPr lang="en-US" dirty="0" err="1">
                <a:latin typeface="Aptos" panose="020B0004020202020204" pitchFamily="34" charset="0"/>
              </a:rPr>
              <a:t>Verhaltensänderung</a:t>
            </a:r>
            <a:r>
              <a:rPr lang="en-US" dirty="0">
                <a:latin typeface="Aptos" panose="020B0004020202020204" pitchFamily="34" charset="0"/>
              </a:rPr>
              <a:t> </a:t>
            </a:r>
            <a:r>
              <a:rPr lang="en-US" dirty="0" err="1">
                <a:latin typeface="Aptos" panose="020B0004020202020204" pitchFamily="34" charset="0"/>
              </a:rPr>
              <a:t>zu</a:t>
            </a:r>
            <a:r>
              <a:rPr lang="en-US" dirty="0">
                <a:latin typeface="Aptos" panose="020B0004020202020204" pitchFamily="34" charset="0"/>
              </a:rPr>
              <a:t> </a:t>
            </a:r>
            <a:r>
              <a:rPr lang="en-US" dirty="0" err="1">
                <a:latin typeface="Aptos" panose="020B0004020202020204" pitchFamily="34" charset="0"/>
              </a:rPr>
              <a:t>lösen</a:t>
            </a:r>
            <a:r>
              <a:rPr lang="en-US" dirty="0">
                <a:latin typeface="Aptos" panose="020B0004020202020204" pitchFamily="34" charset="0"/>
              </a:rPr>
              <a:t>.</a:t>
            </a:r>
          </a:p>
          <a:p>
            <a:pPr marL="180472" lvl="0" indent="-180472">
              <a:spcBef>
                <a:spcPts val="1600"/>
              </a:spcBef>
              <a:buSzPts val="1800"/>
              <a:buFont typeface="Arial"/>
              <a:buChar char="•"/>
            </a:pPr>
            <a:r>
              <a:rPr lang="en-US" dirty="0">
                <a:latin typeface="Aptos" panose="020B0004020202020204" pitchFamily="34" charset="0"/>
              </a:rPr>
              <a:t>Oft </a:t>
            </a:r>
            <a:r>
              <a:rPr lang="en-US" dirty="0" err="1">
                <a:latin typeface="Aptos" panose="020B0004020202020204" pitchFamily="34" charset="0"/>
              </a:rPr>
              <a:t>neigen</a:t>
            </a:r>
            <a:r>
              <a:rPr lang="en-US" dirty="0">
                <a:latin typeface="Aptos" panose="020B0004020202020204" pitchFamily="34" charset="0"/>
              </a:rPr>
              <a:t> </a:t>
            </a:r>
            <a:r>
              <a:rPr lang="en-US" dirty="0" err="1">
                <a:latin typeface="Aptos" panose="020B0004020202020204" pitchFamily="34" charset="0"/>
              </a:rPr>
              <a:t>sie</a:t>
            </a:r>
            <a:r>
              <a:rPr lang="en-US" dirty="0">
                <a:latin typeface="Aptos" panose="020B0004020202020204" pitchFamily="34" charset="0"/>
              </a:rPr>
              <a:t> </a:t>
            </a:r>
            <a:r>
              <a:rPr lang="en-US" dirty="0" err="1">
                <a:latin typeface="Aptos" panose="020B0004020202020204" pitchFamily="34" charset="0"/>
              </a:rPr>
              <a:t>dazu</a:t>
            </a:r>
            <a:r>
              <a:rPr lang="en-US" dirty="0">
                <a:latin typeface="Aptos" panose="020B0004020202020204" pitchFamily="34" charset="0"/>
              </a:rPr>
              <a:t>, </a:t>
            </a:r>
            <a:r>
              <a:rPr lang="en-US" dirty="0" err="1">
                <a:latin typeface="Aptos" panose="020B0004020202020204" pitchFamily="34" charset="0"/>
              </a:rPr>
              <a:t>diese</a:t>
            </a:r>
            <a:r>
              <a:rPr lang="en-US" dirty="0">
                <a:latin typeface="Aptos" panose="020B0004020202020204" pitchFamily="34" charset="0"/>
              </a:rPr>
              <a:t> </a:t>
            </a:r>
            <a:r>
              <a:rPr lang="en-US" dirty="0" err="1">
                <a:latin typeface="Aptos" panose="020B0004020202020204" pitchFamily="34" charset="0"/>
              </a:rPr>
              <a:t>durch</a:t>
            </a:r>
            <a:r>
              <a:rPr lang="en-US" dirty="0">
                <a:latin typeface="Aptos" panose="020B0004020202020204" pitchFamily="34" charset="0"/>
              </a:rPr>
              <a:t> </a:t>
            </a:r>
            <a:r>
              <a:rPr lang="en-US" dirty="0" err="1">
                <a:latin typeface="Aptos" panose="020B0004020202020204" pitchFamily="34" charset="0"/>
              </a:rPr>
              <a:t>eine</a:t>
            </a:r>
            <a:r>
              <a:rPr lang="en-US" dirty="0">
                <a:latin typeface="Aptos" panose="020B0004020202020204" pitchFamily="34" charset="0"/>
              </a:rPr>
              <a:t> </a:t>
            </a:r>
            <a:r>
              <a:rPr lang="en-US" dirty="0" err="1">
                <a:latin typeface="Aptos" panose="020B0004020202020204" pitchFamily="34" charset="0"/>
              </a:rPr>
              <a:t>Anpassung</a:t>
            </a:r>
            <a:r>
              <a:rPr lang="en-US" dirty="0">
                <a:latin typeface="Aptos" panose="020B0004020202020204" pitchFamily="34" charset="0"/>
              </a:rPr>
              <a:t> </a:t>
            </a:r>
            <a:r>
              <a:rPr lang="en-US" dirty="0" err="1">
                <a:latin typeface="Aptos" panose="020B0004020202020204" pitchFamily="34" charset="0"/>
              </a:rPr>
              <a:t>ihrer</a:t>
            </a:r>
            <a:r>
              <a:rPr lang="en-US" dirty="0">
                <a:latin typeface="Aptos" panose="020B0004020202020204" pitchFamily="34" charset="0"/>
              </a:rPr>
              <a:t> </a:t>
            </a:r>
            <a:r>
              <a:rPr lang="en-US" dirty="0" err="1">
                <a:latin typeface="Aptos" panose="020B0004020202020204" pitchFamily="34" charset="0"/>
              </a:rPr>
              <a:t>eigenen</a:t>
            </a:r>
            <a:r>
              <a:rPr lang="en-US" dirty="0">
                <a:latin typeface="Aptos" panose="020B0004020202020204" pitchFamily="34" charset="0"/>
              </a:rPr>
              <a:t> </a:t>
            </a:r>
            <a:r>
              <a:rPr lang="en-US" dirty="0" err="1">
                <a:latin typeface="Aptos" panose="020B0004020202020204" pitchFamily="34" charset="0"/>
              </a:rPr>
              <a:t>Annahmen</a:t>
            </a:r>
            <a:r>
              <a:rPr lang="en-US" dirty="0">
                <a:latin typeface="Aptos" panose="020B0004020202020204" pitchFamily="34" charset="0"/>
              </a:rPr>
              <a:t> </a:t>
            </a:r>
            <a:r>
              <a:rPr lang="en-US" dirty="0" err="1">
                <a:latin typeface="Aptos" panose="020B0004020202020204" pitchFamily="34" charset="0"/>
              </a:rPr>
              <a:t>zu</a:t>
            </a:r>
            <a:r>
              <a:rPr lang="en-US" dirty="0">
                <a:latin typeface="Aptos" panose="020B0004020202020204" pitchFamily="34" charset="0"/>
              </a:rPr>
              <a:t> </a:t>
            </a:r>
            <a:r>
              <a:rPr lang="en-US" dirty="0" err="1">
                <a:latin typeface="Aptos" panose="020B0004020202020204" pitchFamily="34" charset="0"/>
              </a:rPr>
              <a:t>lösen</a:t>
            </a:r>
            <a:r>
              <a:rPr lang="en-US" dirty="0">
                <a:latin typeface="Aptos" panose="020B0004020202020204" pitchFamily="34" charset="0"/>
              </a:rPr>
              <a:t>:</a:t>
            </a:r>
          </a:p>
          <a:p>
            <a:pPr marL="637672" lvl="1" indent="-180472">
              <a:spcBef>
                <a:spcPts val="1600"/>
              </a:spcBef>
              <a:buSzPts val="1800"/>
            </a:pPr>
            <a:r>
              <a:rPr lang="en-US" dirty="0" err="1">
                <a:latin typeface="Aptos" panose="020B0004020202020204" pitchFamily="34" charset="0"/>
              </a:rPr>
              <a:t>Trivialisierung</a:t>
            </a:r>
            <a:r>
              <a:rPr lang="en-US" dirty="0">
                <a:latin typeface="Aptos" panose="020B0004020202020204" pitchFamily="34" charset="0"/>
              </a:rPr>
              <a:t> („Wenn es </a:t>
            </a:r>
            <a:r>
              <a:rPr lang="en-US" dirty="0" err="1">
                <a:latin typeface="Aptos" panose="020B0004020202020204" pitchFamily="34" charset="0"/>
              </a:rPr>
              <a:t>wirklich</a:t>
            </a:r>
            <a:r>
              <a:rPr lang="en-US" dirty="0">
                <a:latin typeface="Aptos" panose="020B0004020202020204" pitchFamily="34" charset="0"/>
              </a:rPr>
              <a:t> so </a:t>
            </a:r>
            <a:r>
              <a:rPr lang="en-US" dirty="0" err="1">
                <a:latin typeface="Aptos" panose="020B0004020202020204" pitchFamily="34" charset="0"/>
              </a:rPr>
              <a:t>schlimm</a:t>
            </a:r>
            <a:r>
              <a:rPr lang="en-US" dirty="0">
                <a:latin typeface="Aptos" panose="020B0004020202020204" pitchFamily="34" charset="0"/>
              </a:rPr>
              <a:t> </a:t>
            </a:r>
            <a:r>
              <a:rPr lang="en-US" dirty="0" err="1">
                <a:latin typeface="Aptos" panose="020B0004020202020204" pitchFamily="34" charset="0"/>
              </a:rPr>
              <a:t>wäre</a:t>
            </a:r>
            <a:r>
              <a:rPr lang="en-US" dirty="0">
                <a:latin typeface="Aptos" panose="020B0004020202020204" pitchFamily="34" charset="0"/>
              </a:rPr>
              <a:t>, </a:t>
            </a:r>
            <a:r>
              <a:rPr lang="en-US" dirty="0" err="1">
                <a:latin typeface="Aptos" panose="020B0004020202020204" pitchFamily="34" charset="0"/>
              </a:rPr>
              <a:t>wäre</a:t>
            </a:r>
            <a:r>
              <a:rPr lang="en-US" dirty="0">
                <a:latin typeface="Aptos" panose="020B0004020202020204" pitchFamily="34" charset="0"/>
              </a:rPr>
              <a:t> es nicht </a:t>
            </a:r>
            <a:r>
              <a:rPr lang="en-US" dirty="0" err="1">
                <a:latin typeface="Aptos" panose="020B0004020202020204" pitchFamily="34" charset="0"/>
              </a:rPr>
              <a:t>erlaubt</a:t>
            </a:r>
            <a:r>
              <a:rPr lang="en-US" dirty="0">
                <a:latin typeface="Aptos" panose="020B0004020202020204" pitchFamily="34" charset="0"/>
              </a:rPr>
              <a:t>.“)</a:t>
            </a:r>
          </a:p>
          <a:p>
            <a:pPr marL="637672" lvl="1" indent="-180472">
              <a:spcBef>
                <a:spcPts val="1600"/>
              </a:spcBef>
              <a:buSzPts val="1800"/>
            </a:pPr>
            <a:r>
              <a:rPr lang="en-US" dirty="0" err="1">
                <a:latin typeface="Aptos" panose="020B0004020202020204" pitchFamily="34" charset="0"/>
              </a:rPr>
              <a:t>Externalisierung</a:t>
            </a:r>
            <a:r>
              <a:rPr lang="en-US" dirty="0">
                <a:latin typeface="Aptos" panose="020B0004020202020204" pitchFamily="34" charset="0"/>
              </a:rPr>
              <a:t> der </a:t>
            </a:r>
            <a:r>
              <a:rPr lang="en-US" dirty="0" err="1">
                <a:latin typeface="Aptos" panose="020B0004020202020204" pitchFamily="34" charset="0"/>
              </a:rPr>
              <a:t>Verantwortung</a:t>
            </a:r>
            <a:r>
              <a:rPr lang="en-US" dirty="0">
                <a:latin typeface="Aptos" panose="020B0004020202020204" pitchFamily="34" charset="0"/>
              </a:rPr>
              <a:t> („Die </a:t>
            </a:r>
            <a:r>
              <a:rPr lang="en-US" dirty="0" err="1">
                <a:latin typeface="Aptos" panose="020B0004020202020204" pitchFamily="34" charset="0"/>
              </a:rPr>
              <a:t>Politiker</a:t>
            </a:r>
            <a:r>
              <a:rPr lang="en-US" dirty="0">
                <a:latin typeface="Aptos" panose="020B0004020202020204" pitchFamily="34" charset="0"/>
              </a:rPr>
              <a:t> </a:t>
            </a:r>
            <a:r>
              <a:rPr lang="en-US" dirty="0" err="1">
                <a:latin typeface="Aptos" panose="020B0004020202020204" pitchFamily="34" charset="0"/>
              </a:rPr>
              <a:t>müssen</a:t>
            </a:r>
            <a:r>
              <a:rPr lang="en-US" dirty="0">
                <a:latin typeface="Aptos" panose="020B0004020202020204" pitchFamily="34" charset="0"/>
              </a:rPr>
              <a:t> </a:t>
            </a:r>
            <a:r>
              <a:rPr lang="en-US" dirty="0" err="1">
                <a:latin typeface="Aptos" panose="020B0004020202020204" pitchFamily="34" charset="0"/>
              </a:rPr>
              <a:t>zuerst</a:t>
            </a:r>
            <a:r>
              <a:rPr lang="en-US" dirty="0">
                <a:latin typeface="Aptos" panose="020B0004020202020204" pitchFamily="34" charset="0"/>
              </a:rPr>
              <a:t> </a:t>
            </a:r>
            <a:r>
              <a:rPr lang="en-US" dirty="0" err="1">
                <a:latin typeface="Aptos" panose="020B0004020202020204" pitchFamily="34" charset="0"/>
              </a:rPr>
              <a:t>etwas</a:t>
            </a:r>
            <a:r>
              <a:rPr lang="en-US" dirty="0">
                <a:latin typeface="Aptos" panose="020B0004020202020204" pitchFamily="34" charset="0"/>
              </a:rPr>
              <a:t> </a:t>
            </a:r>
            <a:r>
              <a:rPr lang="en-US" dirty="0" err="1">
                <a:latin typeface="Aptos" panose="020B0004020202020204" pitchFamily="34" charset="0"/>
              </a:rPr>
              <a:t>unternehmen</a:t>
            </a:r>
            <a:r>
              <a:rPr lang="en-US" dirty="0">
                <a:latin typeface="Aptos" panose="020B0004020202020204" pitchFamily="34" charset="0"/>
              </a:rPr>
              <a:t>.“)</a:t>
            </a:r>
          </a:p>
          <a:p>
            <a:pPr marL="637672" lvl="1" indent="-180472">
              <a:spcBef>
                <a:spcPts val="1600"/>
              </a:spcBef>
              <a:buSzPts val="1800"/>
            </a:pPr>
            <a:r>
              <a:rPr lang="en-US" dirty="0" err="1">
                <a:latin typeface="Aptos" panose="020B0004020202020204" pitchFamily="34" charset="0"/>
              </a:rPr>
              <a:t>Soziale</a:t>
            </a:r>
            <a:r>
              <a:rPr lang="en-US" dirty="0">
                <a:latin typeface="Aptos" panose="020B0004020202020204" pitchFamily="34" charset="0"/>
              </a:rPr>
              <a:t> </a:t>
            </a:r>
            <a:r>
              <a:rPr lang="en-US" dirty="0" err="1">
                <a:latin typeface="Aptos" panose="020B0004020202020204" pitchFamily="34" charset="0"/>
              </a:rPr>
              <a:t>Abwärtsvergleiche</a:t>
            </a:r>
            <a:r>
              <a:rPr lang="en-US" dirty="0">
                <a:latin typeface="Aptos" panose="020B0004020202020204" pitchFamily="34" charset="0"/>
              </a:rPr>
              <a:t> („Andere </a:t>
            </a:r>
            <a:r>
              <a:rPr lang="en-US" dirty="0" err="1">
                <a:latin typeface="Aptos" panose="020B0004020202020204" pitchFamily="34" charset="0"/>
              </a:rPr>
              <a:t>verhalten</a:t>
            </a:r>
            <a:r>
              <a:rPr lang="en-US" dirty="0">
                <a:latin typeface="Aptos" panose="020B0004020202020204" pitchFamily="34" charset="0"/>
              </a:rPr>
              <a:t> </a:t>
            </a:r>
            <a:r>
              <a:rPr lang="en-US" dirty="0" err="1">
                <a:latin typeface="Aptos" panose="020B0004020202020204" pitchFamily="34" charset="0"/>
              </a:rPr>
              <a:t>sich</a:t>
            </a:r>
            <a:r>
              <a:rPr lang="en-US" dirty="0">
                <a:latin typeface="Aptos" panose="020B0004020202020204" pitchFamily="34" charset="0"/>
              </a:rPr>
              <a:t> </a:t>
            </a:r>
            <a:r>
              <a:rPr lang="en-US" dirty="0" err="1">
                <a:latin typeface="Aptos" panose="020B0004020202020204" pitchFamily="34" charset="0"/>
              </a:rPr>
              <a:t>viel</a:t>
            </a:r>
            <a:r>
              <a:rPr lang="en-US" dirty="0">
                <a:latin typeface="Aptos" panose="020B0004020202020204" pitchFamily="34" charset="0"/>
              </a:rPr>
              <a:t> </a:t>
            </a:r>
            <a:r>
              <a:rPr lang="en-US" dirty="0" err="1">
                <a:latin typeface="Aptos" panose="020B0004020202020204" pitchFamily="34" charset="0"/>
              </a:rPr>
              <a:t>weniger</a:t>
            </a:r>
            <a:r>
              <a:rPr lang="en-US" dirty="0">
                <a:latin typeface="Aptos" panose="020B0004020202020204" pitchFamily="34" charset="0"/>
              </a:rPr>
              <a:t> </a:t>
            </a:r>
            <a:r>
              <a:rPr lang="en-US" dirty="0" err="1">
                <a:latin typeface="Aptos" panose="020B0004020202020204" pitchFamily="34" charset="0"/>
              </a:rPr>
              <a:t>nachhaltig</a:t>
            </a:r>
            <a:r>
              <a:rPr lang="en-US" dirty="0">
                <a:latin typeface="Aptos" panose="020B0004020202020204" pitchFamily="34" charset="0"/>
              </a:rPr>
              <a:t> </a:t>
            </a:r>
            <a:r>
              <a:rPr lang="en-US" dirty="0" err="1">
                <a:latin typeface="Aptos" panose="020B0004020202020204" pitchFamily="34" charset="0"/>
              </a:rPr>
              <a:t>als</a:t>
            </a:r>
            <a:r>
              <a:rPr lang="en-US" dirty="0">
                <a:latin typeface="Aptos" panose="020B0004020202020204" pitchFamily="34" charset="0"/>
              </a:rPr>
              <a:t> ich.“)</a:t>
            </a:r>
            <a:endParaRPr dirty="0">
              <a:latin typeface="Aptos" panose="020B0004020202020204" pitchFamily="34" charset="0"/>
            </a:endParaRPr>
          </a:p>
        </p:txBody>
      </p:sp>
      <p:sp>
        <p:nvSpPr>
          <p:cNvPr id="152" name="Google Shape;152;p5"/>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5</a:t>
            </a:fld>
            <a:endParaRPr/>
          </a:p>
        </p:txBody>
      </p:sp>
      <p:sp>
        <p:nvSpPr>
          <p:cNvPr id="153" name="Google Shape;153;p5"/>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3"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cs typeface="Aptos Serif" panose="02020604070405020304" pitchFamily="18" charset="0"/>
              </a:rPr>
              <a:t>1. </a:t>
            </a:r>
            <a:r>
              <a:rPr lang="en-US" dirty="0" err="1">
                <a:latin typeface="Aptos Serif" panose="02020604070405020304" pitchFamily="18" charset="0"/>
                <a:cs typeface="Aptos Serif" panose="02020604070405020304" pitchFamily="18" charset="0"/>
              </a:rPr>
              <a:t>Hintergrundwissen</a:t>
            </a:r>
            <a:endParaRPr dirty="0">
              <a:latin typeface="Aptos Serif" panose="02020604070405020304" pitchFamily="18" charset="0"/>
              <a:cs typeface="Aptos Serif" panose="0202060407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Mögliche</a:t>
            </a: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 </a:t>
            </a: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Auswege</a:t>
            </a: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 </a:t>
            </a: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aus</a:t>
            </a: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 dem Dilemma:</a:t>
            </a:r>
            <a:endParaRPr dirty="0">
              <a:latin typeface="Aptos Serif" panose="02020604070405020304" pitchFamily="18" charset="0"/>
              <a:cs typeface="Aptos Serif" panose="02020604070405020304" pitchFamily="18" charset="0"/>
            </a:endParaRPr>
          </a:p>
        </p:txBody>
      </p:sp>
      <p:sp>
        <p:nvSpPr>
          <p:cNvPr id="159" name="Google Shape;159;p6"/>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404040"/>
              </a:buClr>
              <a:buSzPts val="2100"/>
            </a:pPr>
            <a:r>
              <a:rPr lang="en-US" sz="1800" dirty="0" err="1">
                <a:latin typeface="Aptos" panose="020B0004020202020204" pitchFamily="34" charset="0"/>
              </a:rPr>
              <a:t>Werte</a:t>
            </a:r>
            <a:r>
              <a:rPr lang="en-US" sz="1800" dirty="0">
                <a:latin typeface="Aptos" panose="020B0004020202020204" pitchFamily="34" charset="0"/>
              </a:rPr>
              <a:t>:</a:t>
            </a:r>
            <a:endParaRPr sz="1800" dirty="0">
              <a:latin typeface="Aptos" panose="020B0004020202020204" pitchFamily="34" charset="0"/>
            </a:endParaRPr>
          </a:p>
          <a:p>
            <a:pPr marL="802906" lvl="2" indent="-216165">
              <a:spcBef>
                <a:spcPts val="700"/>
              </a:spcBef>
              <a:buSzPts val="2100"/>
            </a:pPr>
            <a:r>
              <a:rPr lang="en-US" sz="1800" dirty="0" err="1">
                <a:latin typeface="Aptos" panose="020B0004020202020204" pitchFamily="34" charset="0"/>
              </a:rPr>
              <a:t>Wertevermittlung</a:t>
            </a:r>
            <a:r>
              <a:rPr lang="en-US" sz="1800" dirty="0">
                <a:latin typeface="Aptos" panose="020B0004020202020204" pitchFamily="34" charset="0"/>
              </a:rPr>
              <a:t> in </a:t>
            </a:r>
            <a:r>
              <a:rPr lang="en-US" sz="1800" dirty="0" err="1">
                <a:latin typeface="Aptos" panose="020B0004020202020204" pitchFamily="34" charset="0"/>
              </a:rPr>
              <a:t>Bezug</a:t>
            </a:r>
            <a:r>
              <a:rPr lang="en-US" sz="1800" dirty="0">
                <a:latin typeface="Aptos" panose="020B0004020202020204" pitchFamily="34" charset="0"/>
              </a:rPr>
              <a:t> auf </a:t>
            </a:r>
            <a:r>
              <a:rPr lang="en-US" sz="1800" dirty="0" err="1">
                <a:latin typeface="Aptos" panose="020B0004020202020204" pitchFamily="34" charset="0"/>
              </a:rPr>
              <a:t>Nachhaltigkeit</a:t>
            </a:r>
            <a:endParaRPr lang="en-US" sz="1800" dirty="0">
              <a:latin typeface="Aptos" panose="020B0004020202020204" pitchFamily="34" charset="0"/>
            </a:endParaRPr>
          </a:p>
          <a:p>
            <a:pPr marL="802906" lvl="2" indent="-216165">
              <a:spcBef>
                <a:spcPts val="700"/>
              </a:spcBef>
              <a:buSzPts val="2100"/>
            </a:pPr>
            <a:endParaRPr lang="en-US" sz="1800" b="1" dirty="0">
              <a:solidFill>
                <a:srgbClr val="829C21"/>
              </a:solidFill>
              <a:latin typeface="Aptos" panose="020B0004020202020204" pitchFamily="34" charset="0"/>
            </a:endParaRPr>
          </a:p>
          <a:p>
            <a:pPr marL="586741" lvl="2" indent="0">
              <a:spcBef>
                <a:spcPts val="700"/>
              </a:spcBef>
              <a:buSzPts val="2100"/>
              <a:buNone/>
            </a:pPr>
            <a:r>
              <a:rPr lang="en-US" sz="1800" b="1" dirty="0">
                <a:solidFill>
                  <a:srgbClr val="829C21"/>
                </a:solidFill>
                <a:latin typeface="Aptos" panose="020B0004020202020204" pitchFamily="34" charset="0"/>
              </a:rPr>
              <a:t>ABER:</a:t>
            </a:r>
            <a:r>
              <a:rPr lang="en-US" sz="1800" dirty="0">
                <a:latin typeface="Aptos" panose="020B0004020202020204" pitchFamily="34" charset="0"/>
              </a:rPr>
              <a:t> </a:t>
            </a:r>
            <a:r>
              <a:rPr lang="en-US" sz="1800" dirty="0" err="1">
                <a:latin typeface="Aptos" panose="020B0004020202020204" pitchFamily="34" charset="0"/>
              </a:rPr>
              <a:t>Erwarten</a:t>
            </a:r>
            <a:r>
              <a:rPr lang="en-US" sz="1800" dirty="0">
                <a:latin typeface="Aptos" panose="020B0004020202020204" pitchFamily="34" charset="0"/>
              </a:rPr>
              <a:t> Sie </a:t>
            </a:r>
            <a:r>
              <a:rPr lang="en-US" sz="1800" dirty="0" err="1">
                <a:latin typeface="Aptos" panose="020B0004020202020204" pitchFamily="34" charset="0"/>
              </a:rPr>
              <a:t>keine</a:t>
            </a:r>
            <a:r>
              <a:rPr lang="en-US" sz="1800" dirty="0">
                <a:latin typeface="Aptos" panose="020B0004020202020204" pitchFamily="34" charset="0"/>
              </a:rPr>
              <a:t> </a:t>
            </a:r>
            <a:r>
              <a:rPr lang="en-US" sz="1800" dirty="0" err="1">
                <a:latin typeface="Aptos" panose="020B0004020202020204" pitchFamily="34" charset="0"/>
              </a:rPr>
              <a:t>kurzfristigen</a:t>
            </a:r>
            <a:r>
              <a:rPr lang="en-US" sz="1800" dirty="0">
                <a:latin typeface="Aptos" panose="020B0004020202020204" pitchFamily="34" charset="0"/>
              </a:rPr>
              <a:t>, </a:t>
            </a:r>
            <a:r>
              <a:rPr lang="en-US" sz="1800" dirty="0" err="1">
                <a:latin typeface="Aptos" panose="020B0004020202020204" pitchFamily="34" charset="0"/>
              </a:rPr>
              <a:t>messbaren</a:t>
            </a:r>
            <a:r>
              <a:rPr lang="en-US" sz="1800" dirty="0">
                <a:latin typeface="Aptos" panose="020B0004020202020204" pitchFamily="34" charset="0"/>
              </a:rPr>
              <a:t> </a:t>
            </a:r>
            <a:r>
              <a:rPr lang="en-US" sz="1800" dirty="0" err="1">
                <a:latin typeface="Aptos" panose="020B0004020202020204" pitchFamily="34" charset="0"/>
              </a:rPr>
              <a:t>Effekte</a:t>
            </a:r>
            <a:r>
              <a:rPr lang="en-US" sz="1800" dirty="0">
                <a:latin typeface="Aptos" panose="020B0004020202020204" pitchFamily="34" charset="0"/>
              </a:rPr>
              <a:t>; </a:t>
            </a:r>
            <a:r>
              <a:rPr lang="en-US" sz="1800" dirty="0" err="1">
                <a:latin typeface="Aptos" panose="020B0004020202020204" pitchFamily="34" charset="0"/>
              </a:rPr>
              <a:t>Werte</a:t>
            </a:r>
            <a:r>
              <a:rPr lang="en-US" sz="1800" dirty="0">
                <a:latin typeface="Aptos" panose="020B0004020202020204" pitchFamily="34" charset="0"/>
              </a:rPr>
              <a:t> und Normen </a:t>
            </a:r>
            <a:r>
              <a:rPr lang="en-US" sz="1800" dirty="0" err="1">
                <a:latin typeface="Aptos" panose="020B0004020202020204" pitchFamily="34" charset="0"/>
              </a:rPr>
              <a:t>lassen</a:t>
            </a:r>
            <a:r>
              <a:rPr lang="en-US" sz="1800" dirty="0">
                <a:latin typeface="Aptos" panose="020B0004020202020204" pitchFamily="34" charset="0"/>
              </a:rPr>
              <a:t> </a:t>
            </a:r>
            <a:r>
              <a:rPr lang="en-US" sz="1800" dirty="0" err="1">
                <a:latin typeface="Aptos" panose="020B0004020202020204" pitchFamily="34" charset="0"/>
              </a:rPr>
              <a:t>sich</a:t>
            </a:r>
            <a:r>
              <a:rPr lang="en-US" sz="1800" dirty="0">
                <a:latin typeface="Aptos" panose="020B0004020202020204" pitchFamily="34" charset="0"/>
              </a:rPr>
              <a:t> </a:t>
            </a:r>
            <a:r>
              <a:rPr lang="en-US" sz="1800" dirty="0" err="1">
                <a:latin typeface="Aptos" panose="020B0004020202020204" pitchFamily="34" charset="0"/>
              </a:rPr>
              <a:t>nur</a:t>
            </a:r>
            <a:r>
              <a:rPr lang="en-US" sz="1800" dirty="0">
                <a:latin typeface="Aptos" panose="020B0004020202020204" pitchFamily="34" charset="0"/>
              </a:rPr>
              <a:t> </a:t>
            </a:r>
            <a:r>
              <a:rPr lang="en-US" sz="1800" dirty="0" err="1">
                <a:latin typeface="Aptos" panose="020B0004020202020204" pitchFamily="34" charset="0"/>
              </a:rPr>
              <a:t>langfristig</a:t>
            </a:r>
            <a:r>
              <a:rPr lang="en-US" sz="1800" dirty="0">
                <a:latin typeface="Aptos" panose="020B0004020202020204" pitchFamily="34" charset="0"/>
              </a:rPr>
              <a:t> </a:t>
            </a:r>
            <a:r>
              <a:rPr lang="en-US" sz="1800" dirty="0" err="1">
                <a:latin typeface="Aptos" panose="020B0004020202020204" pitchFamily="34" charset="0"/>
              </a:rPr>
              <a:t>beeinflussen</a:t>
            </a:r>
            <a:r>
              <a:rPr lang="en-US" sz="1800" dirty="0">
                <a:latin typeface="Aptos" panose="020B0004020202020204" pitchFamily="34" charset="0"/>
              </a:rPr>
              <a:t>.</a:t>
            </a:r>
            <a:endParaRPr sz="1800" b="0" dirty="0">
              <a:solidFill>
                <a:srgbClr val="404040"/>
              </a:solidFill>
              <a:latin typeface="Aptos" panose="020B0004020202020204" pitchFamily="34" charset="0"/>
            </a:endParaRPr>
          </a:p>
          <a:p>
            <a:pPr marL="0" lvl="0" indent="0">
              <a:spcBef>
                <a:spcPts val="700"/>
              </a:spcBef>
              <a:buSzPts val="2100"/>
            </a:pPr>
            <a:endParaRPr lang="en-US" sz="1800" dirty="0">
              <a:latin typeface="Aptos" panose="020B0004020202020204" pitchFamily="34" charset="0"/>
            </a:endParaRPr>
          </a:p>
          <a:p>
            <a:pPr marL="0" lvl="0" indent="0">
              <a:spcBef>
                <a:spcPts val="700"/>
              </a:spcBef>
              <a:buSzPts val="2100"/>
            </a:pPr>
            <a:r>
              <a:rPr lang="en-US" sz="1800" dirty="0" err="1">
                <a:latin typeface="Aptos" panose="020B0004020202020204" pitchFamily="34" charset="0"/>
              </a:rPr>
              <a:t>Nutzen</a:t>
            </a:r>
            <a:r>
              <a:rPr lang="en-US" sz="1800" dirty="0">
                <a:latin typeface="Aptos" panose="020B0004020202020204" pitchFamily="34" charset="0"/>
              </a:rPr>
              <a:t> Sie die Kraft </a:t>
            </a:r>
            <a:r>
              <a:rPr lang="en-US" sz="1800" dirty="0" err="1">
                <a:latin typeface="Aptos" panose="020B0004020202020204" pitchFamily="34" charset="0"/>
              </a:rPr>
              <a:t>sozialer</a:t>
            </a:r>
            <a:r>
              <a:rPr lang="en-US" sz="1800" dirty="0">
                <a:latin typeface="Aptos" panose="020B0004020202020204" pitchFamily="34" charset="0"/>
              </a:rPr>
              <a:t> Normen </a:t>
            </a:r>
            <a:r>
              <a:rPr lang="en-US" sz="1800" dirty="0" err="1">
                <a:latin typeface="Aptos" panose="020B0004020202020204" pitchFamily="34" charset="0"/>
              </a:rPr>
              <a:t>stärker</a:t>
            </a:r>
            <a:endParaRPr lang="en-US" sz="1800" dirty="0">
              <a:latin typeface="Aptos" panose="020B0004020202020204" pitchFamily="34" charset="0"/>
            </a:endParaRPr>
          </a:p>
          <a:p>
            <a:pPr marL="802906" lvl="2" indent="-216165">
              <a:spcBef>
                <a:spcPts val="700"/>
              </a:spcBef>
              <a:buSzPts val="2100"/>
            </a:pPr>
            <a:r>
              <a:rPr lang="en-US" sz="1800" dirty="0" err="1">
                <a:latin typeface="Aptos" panose="020B0004020202020204" pitchFamily="34" charset="0"/>
              </a:rPr>
              <a:t>Kommunizieren</a:t>
            </a:r>
            <a:r>
              <a:rPr lang="en-US" sz="1800" dirty="0">
                <a:latin typeface="Aptos" panose="020B0004020202020204" pitchFamily="34" charset="0"/>
              </a:rPr>
              <a:t> Sie, </a:t>
            </a:r>
            <a:r>
              <a:rPr lang="en-US" sz="1800" dirty="0" err="1">
                <a:latin typeface="Aptos" panose="020B0004020202020204" pitchFamily="34" charset="0"/>
              </a:rPr>
              <a:t>wie</a:t>
            </a:r>
            <a:r>
              <a:rPr lang="en-US" sz="1800" dirty="0">
                <a:latin typeface="Aptos" panose="020B0004020202020204" pitchFamily="34" charset="0"/>
              </a:rPr>
              <a:t> </a:t>
            </a:r>
            <a:r>
              <a:rPr lang="en-US" sz="1800" dirty="0" err="1">
                <a:latin typeface="Aptos" panose="020B0004020202020204" pitchFamily="34" charset="0"/>
              </a:rPr>
              <a:t>viele</a:t>
            </a:r>
            <a:r>
              <a:rPr lang="en-US" sz="1800" dirty="0">
                <a:latin typeface="Aptos" panose="020B0004020202020204" pitchFamily="34" charset="0"/>
              </a:rPr>
              <a:t> und </a:t>
            </a:r>
            <a:r>
              <a:rPr lang="en-US" sz="1800" dirty="0" err="1">
                <a:latin typeface="Aptos" panose="020B0004020202020204" pitchFamily="34" charset="0"/>
              </a:rPr>
              <a:t>welche</a:t>
            </a:r>
            <a:r>
              <a:rPr lang="en-US" sz="1800" dirty="0">
                <a:latin typeface="Aptos" panose="020B0004020202020204" pitchFamily="34" charset="0"/>
              </a:rPr>
              <a:t> </a:t>
            </a:r>
            <a:r>
              <a:rPr lang="en-US" sz="1800" dirty="0" err="1">
                <a:latin typeface="Aptos" panose="020B0004020202020204" pitchFamily="34" charset="0"/>
              </a:rPr>
              <a:t>Personen</a:t>
            </a:r>
            <a:r>
              <a:rPr lang="en-US" sz="1800" dirty="0">
                <a:latin typeface="Aptos" panose="020B0004020202020204" pitchFamily="34" charset="0"/>
              </a:rPr>
              <a:t> </a:t>
            </a:r>
            <a:r>
              <a:rPr lang="en-US" sz="1800" dirty="0" err="1">
                <a:latin typeface="Aptos" panose="020B0004020202020204" pitchFamily="34" charset="0"/>
              </a:rPr>
              <a:t>bereits</a:t>
            </a:r>
            <a:r>
              <a:rPr lang="en-US" sz="1800" dirty="0">
                <a:latin typeface="Aptos" panose="020B0004020202020204" pitchFamily="34" charset="0"/>
              </a:rPr>
              <a:t> </a:t>
            </a:r>
            <a:r>
              <a:rPr lang="en-US" sz="1800" dirty="0" err="1">
                <a:latin typeface="Aptos" panose="020B0004020202020204" pitchFamily="34" charset="0"/>
              </a:rPr>
              <a:t>aktiv</a:t>
            </a:r>
            <a:r>
              <a:rPr lang="en-US" sz="1800" dirty="0">
                <a:latin typeface="Aptos" panose="020B0004020202020204" pitchFamily="34" charset="0"/>
              </a:rPr>
              <a:t> </a:t>
            </a:r>
            <a:r>
              <a:rPr lang="en-US" sz="1800" dirty="0" err="1">
                <a:latin typeface="Aptos" panose="020B0004020202020204" pitchFamily="34" charset="0"/>
              </a:rPr>
              <a:t>sind</a:t>
            </a:r>
            <a:r>
              <a:rPr lang="en-US" sz="1800" dirty="0">
                <a:latin typeface="Aptos" panose="020B0004020202020204" pitchFamily="34" charset="0"/>
              </a:rPr>
              <a:t>, und </a:t>
            </a:r>
            <a:r>
              <a:rPr lang="en-US" sz="1800" dirty="0" err="1">
                <a:latin typeface="Aptos" panose="020B0004020202020204" pitchFamily="34" charset="0"/>
              </a:rPr>
              <a:t>machen</a:t>
            </a:r>
            <a:r>
              <a:rPr lang="en-US" sz="1800" dirty="0">
                <a:latin typeface="Aptos" panose="020B0004020202020204" pitchFamily="34" charset="0"/>
              </a:rPr>
              <a:t> Sie </a:t>
            </a:r>
            <a:r>
              <a:rPr lang="en-US" sz="1800" dirty="0" err="1">
                <a:latin typeface="Aptos" panose="020B0004020202020204" pitchFamily="34" charset="0"/>
              </a:rPr>
              <a:t>diese</a:t>
            </a:r>
            <a:r>
              <a:rPr lang="en-US" sz="1800" dirty="0">
                <a:latin typeface="Aptos" panose="020B0004020202020204" pitchFamily="34" charset="0"/>
              </a:rPr>
              <a:t> </a:t>
            </a:r>
            <a:r>
              <a:rPr lang="en-US" sz="1800" dirty="0" err="1">
                <a:latin typeface="Aptos" panose="020B0004020202020204" pitchFamily="34" charset="0"/>
              </a:rPr>
              <a:t>engagierten</a:t>
            </a:r>
            <a:r>
              <a:rPr lang="en-US" sz="1800" dirty="0">
                <a:latin typeface="Aptos" panose="020B0004020202020204" pitchFamily="34" charset="0"/>
              </a:rPr>
              <a:t> </a:t>
            </a:r>
            <a:r>
              <a:rPr lang="en-US" sz="1800" dirty="0" err="1">
                <a:latin typeface="Aptos" panose="020B0004020202020204" pitchFamily="34" charset="0"/>
              </a:rPr>
              <a:t>Personen</a:t>
            </a:r>
            <a:r>
              <a:rPr lang="en-US" sz="1800" dirty="0">
                <a:latin typeface="Aptos" panose="020B0004020202020204" pitchFamily="34" charset="0"/>
              </a:rPr>
              <a:t> </a:t>
            </a:r>
            <a:r>
              <a:rPr lang="en-US" sz="1800" dirty="0" err="1">
                <a:latin typeface="Aptos" panose="020B0004020202020204" pitchFamily="34" charset="0"/>
              </a:rPr>
              <a:t>als</a:t>
            </a:r>
            <a:r>
              <a:rPr lang="en-US" sz="1800" dirty="0">
                <a:latin typeface="Aptos" panose="020B0004020202020204" pitchFamily="34" charset="0"/>
              </a:rPr>
              <a:t> </a:t>
            </a:r>
            <a:r>
              <a:rPr lang="en-US" sz="1800" dirty="0" err="1">
                <a:latin typeface="Aptos" panose="020B0004020202020204" pitchFamily="34" charset="0"/>
              </a:rPr>
              <a:t>Multiplikatoren</a:t>
            </a:r>
            <a:r>
              <a:rPr lang="en-US" sz="1800" dirty="0">
                <a:latin typeface="Aptos" panose="020B0004020202020204" pitchFamily="34" charset="0"/>
              </a:rPr>
              <a:t> </a:t>
            </a:r>
            <a:r>
              <a:rPr lang="en-US" sz="1800" dirty="0" err="1">
                <a:latin typeface="Aptos" panose="020B0004020202020204" pitchFamily="34" charset="0"/>
              </a:rPr>
              <a:t>öffentlich</a:t>
            </a:r>
            <a:r>
              <a:rPr lang="en-US" sz="1800" dirty="0">
                <a:latin typeface="Aptos" panose="020B0004020202020204" pitchFamily="34" charset="0"/>
              </a:rPr>
              <a:t> </a:t>
            </a:r>
            <a:r>
              <a:rPr lang="en-US" sz="1800" dirty="0" err="1">
                <a:latin typeface="Aptos" panose="020B0004020202020204" pitchFamily="34" charset="0"/>
              </a:rPr>
              <a:t>sichtbar</a:t>
            </a:r>
            <a:r>
              <a:rPr lang="en-US" sz="1800" dirty="0">
                <a:latin typeface="Aptos" panose="020B0004020202020204" pitchFamily="34" charset="0"/>
              </a:rPr>
              <a:t>.</a:t>
            </a:r>
          </a:p>
          <a:p>
            <a:pPr marL="802906" lvl="2" indent="-89165" algn="l" rtl="0">
              <a:lnSpc>
                <a:spcPct val="90000"/>
              </a:lnSpc>
              <a:spcBef>
                <a:spcPts val="700"/>
              </a:spcBef>
              <a:spcAft>
                <a:spcPts val="0"/>
              </a:spcAft>
              <a:buClr>
                <a:srgbClr val="404040"/>
              </a:buClr>
              <a:buSzPts val="2000"/>
              <a:buFont typeface="Arial"/>
              <a:buNone/>
            </a:pPr>
            <a:endParaRPr sz="1800" dirty="0">
              <a:latin typeface="Aptos" panose="020B0004020202020204" pitchFamily="34" charset="0"/>
            </a:endParaRPr>
          </a:p>
          <a:p>
            <a:pPr marL="0" lvl="0" indent="0">
              <a:spcBef>
                <a:spcPts val="700"/>
              </a:spcBef>
              <a:buSzPts val="2100"/>
            </a:pPr>
            <a:r>
              <a:rPr lang="en-US" sz="1800" dirty="0" err="1">
                <a:latin typeface="Aptos" panose="020B0004020202020204" pitchFamily="34" charset="0"/>
              </a:rPr>
              <a:t>Förderung</a:t>
            </a:r>
            <a:r>
              <a:rPr lang="en-US" sz="1800" dirty="0">
                <a:latin typeface="Aptos" panose="020B0004020202020204" pitchFamily="34" charset="0"/>
              </a:rPr>
              <a:t> der </a:t>
            </a:r>
            <a:r>
              <a:rPr lang="en-US" sz="1800" dirty="0" err="1">
                <a:latin typeface="Aptos" panose="020B0004020202020204" pitchFamily="34" charset="0"/>
              </a:rPr>
              <a:t>Gruppenidentität</a:t>
            </a:r>
            <a:r>
              <a:rPr lang="en-US" sz="1800" dirty="0">
                <a:latin typeface="Aptos" panose="020B0004020202020204" pitchFamily="34" charset="0"/>
              </a:rPr>
              <a:t>, </a:t>
            </a:r>
            <a:r>
              <a:rPr lang="en-US" sz="1800" dirty="0" err="1">
                <a:latin typeface="Aptos" panose="020B0004020202020204" pitchFamily="34" charset="0"/>
              </a:rPr>
              <a:t>Stärkung</a:t>
            </a:r>
            <a:r>
              <a:rPr lang="en-US" sz="1800" dirty="0">
                <a:latin typeface="Aptos" panose="020B0004020202020204" pitchFamily="34" charset="0"/>
              </a:rPr>
              <a:t> der </a:t>
            </a:r>
            <a:r>
              <a:rPr lang="en-US" sz="1800" dirty="0" err="1">
                <a:latin typeface="Aptos" panose="020B0004020202020204" pitchFamily="34" charset="0"/>
              </a:rPr>
              <a:t>kollektiven</a:t>
            </a:r>
            <a:r>
              <a:rPr lang="en-US" sz="1800" dirty="0">
                <a:latin typeface="Aptos" panose="020B0004020202020204" pitchFamily="34" charset="0"/>
              </a:rPr>
              <a:t> </a:t>
            </a:r>
            <a:r>
              <a:rPr lang="en-US" sz="1800" dirty="0" err="1">
                <a:latin typeface="Aptos" panose="020B0004020202020204" pitchFamily="34" charset="0"/>
              </a:rPr>
              <a:t>Selbstwirksamkeit</a:t>
            </a:r>
            <a:br>
              <a:rPr lang="en-US" sz="1800" dirty="0">
                <a:latin typeface="Aptos" panose="020B0004020202020204" pitchFamily="34" charset="0"/>
              </a:rPr>
            </a:br>
            <a:endParaRPr sz="1800" dirty="0">
              <a:latin typeface="Aptos" panose="020B0004020202020204" pitchFamily="34" charset="0"/>
            </a:endParaRPr>
          </a:p>
        </p:txBody>
      </p:sp>
      <p:sp>
        <p:nvSpPr>
          <p:cNvPr id="160" name="Google Shape;160;p6"/>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lvl="0">
              <a:buSzPts val="4400"/>
            </a:pP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2. </a:t>
            </a:r>
            <a:r>
              <a:rPr lang="en-US" dirty="0" err="1">
                <a:latin typeface="Aptos Serif" panose="02020604070405020304" pitchFamily="18" charset="0"/>
                <a:cs typeface="Aptos Serif" panose="02020604070405020304" pitchFamily="18" charset="0"/>
              </a:rPr>
              <a:t>Prinzipien</a:t>
            </a:r>
            <a:r>
              <a:rPr lang="en-US" dirty="0">
                <a:latin typeface="Aptos Serif" panose="02020604070405020304" pitchFamily="18" charset="0"/>
                <a:cs typeface="Aptos Serif" panose="02020604070405020304" pitchFamily="18" charset="0"/>
              </a:rPr>
              <a:t> der </a:t>
            </a:r>
            <a:r>
              <a:rPr lang="en-US" dirty="0" err="1">
                <a:latin typeface="Aptos Serif" panose="02020604070405020304" pitchFamily="18" charset="0"/>
                <a:cs typeface="Aptos Serif" panose="02020604070405020304" pitchFamily="18" charset="0"/>
              </a:rPr>
              <a:t>Erwachsenenbildung</a:t>
            </a:r>
            <a:endParaRPr dirty="0">
              <a:latin typeface="Aptos Serif" panose="02020604070405020304" pitchFamily="18" charset="0"/>
              <a:cs typeface="Aptos Serif" panose="02020604070405020304" pitchFamily="18" charset="0"/>
            </a:endParaRPr>
          </a:p>
        </p:txBody>
      </p:sp>
      <p:graphicFrame>
        <p:nvGraphicFramePr>
          <p:cNvPr id="166" name="Google Shape;166;p7"/>
          <p:cNvGraphicFramePr/>
          <p:nvPr>
            <p:extLst>
              <p:ext uri="{D42A27DB-BD31-4B8C-83A1-F6EECF244321}">
                <p14:modId xmlns:p14="http://schemas.microsoft.com/office/powerpoint/2010/main" val="1135446755"/>
              </p:ext>
            </p:extLst>
          </p:nvPr>
        </p:nvGraphicFramePr>
        <p:xfrm>
          <a:off x="1185332" y="2386956"/>
          <a:ext cx="9821325" cy="3470525"/>
        </p:xfrm>
        <a:graphic>
          <a:graphicData uri="http://schemas.openxmlformats.org/drawingml/2006/table">
            <a:tbl>
              <a:tblPr bandRow="1">
                <a:noFill/>
                <a:tableStyleId>{02709B59-1765-4B87-A5F9-57B7EB0444A3}</a:tableStyleId>
              </a:tblPr>
              <a:tblGrid>
                <a:gridCol w="2630312">
                  <a:extLst>
                    <a:ext uri="{9D8B030D-6E8A-4147-A177-3AD203B41FA5}">
                      <a16:colId xmlns:a16="http://schemas.microsoft.com/office/drawing/2014/main" val="20000"/>
                    </a:ext>
                  </a:extLst>
                </a:gridCol>
                <a:gridCol w="7191013">
                  <a:extLst>
                    <a:ext uri="{9D8B030D-6E8A-4147-A177-3AD203B41FA5}">
                      <a16:colId xmlns:a16="http://schemas.microsoft.com/office/drawing/2014/main" val="20001"/>
                    </a:ext>
                  </a:extLst>
                </a:gridCol>
              </a:tblGrid>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en-US" sz="2000" b="1" u="none" strike="noStrike" cap="none" dirty="0" err="1">
                          <a:solidFill>
                            <a:srgbClr val="404040"/>
                          </a:solidFill>
                          <a:latin typeface="Aptos" panose="020B0004020202020204" pitchFamily="34" charset="0"/>
                        </a:rPr>
                        <a:t>Wissenswertes</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en-US" sz="2000" u="none" strike="noStrike" cap="none" dirty="0" err="1">
                          <a:solidFill>
                            <a:srgbClr val="404040"/>
                          </a:solidFill>
                          <a:latin typeface="Aptos" panose="020B0004020202020204" pitchFamily="34" charset="0"/>
                        </a:rPr>
                        <a:t>Relevanz</a:t>
                      </a:r>
                      <a:r>
                        <a:rPr lang="en-US" sz="2000" u="none" strike="noStrike" cap="none" dirty="0">
                          <a:solidFill>
                            <a:srgbClr val="404040"/>
                          </a:solidFill>
                          <a:latin typeface="Aptos" panose="020B0004020202020204" pitchFamily="34" charset="0"/>
                        </a:rPr>
                        <a:t> und </a:t>
                      </a:r>
                      <a:r>
                        <a:rPr lang="en-US" sz="2000" u="none" strike="noStrike" cap="none" dirty="0" err="1">
                          <a:solidFill>
                            <a:srgbClr val="404040"/>
                          </a:solidFill>
                          <a:latin typeface="Aptos" panose="020B0004020202020204" pitchFamily="34" charset="0"/>
                        </a:rPr>
                        <a:t>Auswirkungen</a:t>
                      </a:r>
                      <a:r>
                        <a:rPr lang="en-US" sz="2000" u="none" strike="noStrike" cap="none" dirty="0">
                          <a:solidFill>
                            <a:srgbClr val="404040"/>
                          </a:solidFill>
                          <a:latin typeface="Aptos" panose="020B0004020202020204" pitchFamily="34" charset="0"/>
                        </a:rPr>
                        <a:t> auf das </a:t>
                      </a:r>
                      <a:r>
                        <a:rPr lang="en-US" sz="2000" u="none" strike="noStrike" cap="none" dirty="0" err="1">
                          <a:solidFill>
                            <a:srgbClr val="404040"/>
                          </a:solidFill>
                          <a:latin typeface="Aptos" panose="020B0004020202020204" pitchFamily="34" charset="0"/>
                        </a:rPr>
                        <a:t>persönliche</a:t>
                      </a:r>
                      <a:r>
                        <a:rPr lang="en-US" sz="2000" u="none" strike="noStrike" cap="none" dirty="0">
                          <a:solidFill>
                            <a:srgbClr val="404040"/>
                          </a:solidFill>
                          <a:latin typeface="Aptos" panose="020B0004020202020204" pitchFamily="34" charset="0"/>
                        </a:rPr>
                        <a:t> Leben</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0"/>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en-US" sz="2000" b="1" u="none" strike="noStrike" cap="none" dirty="0" err="1">
                          <a:solidFill>
                            <a:srgbClr val="404040"/>
                          </a:solidFill>
                          <a:latin typeface="Aptos" panose="020B0004020202020204" pitchFamily="34" charset="0"/>
                        </a:rPr>
                        <a:t>Selbstkonzept</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en-US" sz="2000" u="none" strike="noStrike" cap="none" dirty="0" err="1">
                          <a:solidFill>
                            <a:srgbClr val="404040"/>
                          </a:solidFill>
                          <a:latin typeface="Aptos" panose="020B0004020202020204" pitchFamily="34" charset="0"/>
                        </a:rPr>
                        <a:t>Kontrolle</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über</a:t>
                      </a:r>
                      <a:r>
                        <a:rPr lang="en-US" sz="2000" u="none" strike="noStrike" cap="none" dirty="0">
                          <a:solidFill>
                            <a:srgbClr val="404040"/>
                          </a:solidFill>
                          <a:latin typeface="Aptos" panose="020B0004020202020204" pitchFamily="34" charset="0"/>
                        </a:rPr>
                        <a:t> den </a:t>
                      </a:r>
                      <a:r>
                        <a:rPr lang="en-US" sz="2000" u="none" strike="noStrike" cap="none" dirty="0" err="1">
                          <a:solidFill>
                            <a:srgbClr val="404040"/>
                          </a:solidFill>
                          <a:latin typeface="Aptos" panose="020B0004020202020204" pitchFamily="34" charset="0"/>
                        </a:rPr>
                        <a:t>eigenen</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Lernprozess</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übernehmen</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Entscheidungen</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darüber</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treffen</a:t>
                      </a:r>
                      <a:r>
                        <a:rPr lang="en-US" sz="2000" u="none" strike="noStrike" cap="none" dirty="0">
                          <a:solidFill>
                            <a:srgbClr val="404040"/>
                          </a:solidFill>
                          <a:latin typeface="Aptos" panose="020B0004020202020204" pitchFamily="34" charset="0"/>
                        </a:rPr>
                        <a:t>, was, </a:t>
                      </a:r>
                      <a:r>
                        <a:rPr lang="en-US" sz="2000" u="none" strike="noStrike" cap="none" dirty="0" err="1">
                          <a:solidFill>
                            <a:srgbClr val="404040"/>
                          </a:solidFill>
                          <a:latin typeface="Aptos" panose="020B0004020202020204" pitchFamily="34" charset="0"/>
                        </a:rPr>
                        <a:t>wie</a:t>
                      </a:r>
                      <a:r>
                        <a:rPr lang="en-US" sz="2000" u="none" strike="noStrike" cap="none" dirty="0">
                          <a:solidFill>
                            <a:srgbClr val="404040"/>
                          </a:solidFill>
                          <a:latin typeface="Aptos" panose="020B0004020202020204" pitchFamily="34" charset="0"/>
                        </a:rPr>
                        <a:t> und </a:t>
                      </a:r>
                      <a:r>
                        <a:rPr lang="en-US" sz="2000" u="none" strike="noStrike" cap="none" dirty="0" err="1">
                          <a:solidFill>
                            <a:srgbClr val="404040"/>
                          </a:solidFill>
                          <a:latin typeface="Aptos" panose="020B0004020202020204" pitchFamily="34" charset="0"/>
                        </a:rPr>
                        <a:t>wann</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1"/>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en-US" sz="2000" b="1" u="none" strike="noStrike" cap="none" dirty="0" err="1">
                          <a:solidFill>
                            <a:srgbClr val="404040"/>
                          </a:solidFill>
                          <a:latin typeface="Aptos" panose="020B0004020202020204" pitchFamily="34" charset="0"/>
                        </a:rPr>
                        <a:t>Vorherige</a:t>
                      </a:r>
                      <a:r>
                        <a:rPr lang="en-US" sz="2000" b="1" u="none" strike="noStrike" cap="none" dirty="0">
                          <a:solidFill>
                            <a:srgbClr val="404040"/>
                          </a:solidFill>
                          <a:latin typeface="Aptos" panose="020B0004020202020204" pitchFamily="34" charset="0"/>
                        </a:rPr>
                        <a:t> </a:t>
                      </a:r>
                      <a:r>
                        <a:rPr lang="en-US" sz="2000" b="1" u="none" strike="noStrike" cap="none" dirty="0" err="1">
                          <a:solidFill>
                            <a:srgbClr val="404040"/>
                          </a:solidFill>
                          <a:latin typeface="Aptos" panose="020B0004020202020204" pitchFamily="34" charset="0"/>
                        </a:rPr>
                        <a:t>Erfahrung</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en-US" sz="2000" u="none" strike="noStrike" cap="none" dirty="0" err="1">
                          <a:solidFill>
                            <a:srgbClr val="404040"/>
                          </a:solidFill>
                          <a:latin typeface="Aptos" panose="020B0004020202020204" pitchFamily="34" charset="0"/>
                        </a:rPr>
                        <a:t>Hintergrund</a:t>
                      </a:r>
                      <a:r>
                        <a:rPr lang="en-US" sz="2000" u="none" strike="noStrike" cap="none" dirty="0">
                          <a:solidFill>
                            <a:srgbClr val="404040"/>
                          </a:solidFill>
                          <a:latin typeface="Aptos" panose="020B0004020202020204" pitchFamily="34" charset="0"/>
                        </a:rPr>
                        <a:t> und </a:t>
                      </a:r>
                      <a:r>
                        <a:rPr lang="en-US" sz="2000" u="none" strike="noStrike" cap="none" dirty="0" err="1">
                          <a:solidFill>
                            <a:srgbClr val="404040"/>
                          </a:solidFill>
                          <a:latin typeface="Aptos" panose="020B0004020202020204" pitchFamily="34" charset="0"/>
                        </a:rPr>
                        <a:t>Erfahrung</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prägen</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wie</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Erwachsene</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neue</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Informationen</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wahrnehmen</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2"/>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en-US" sz="2000" b="1" u="none" strike="noStrike" cap="none" dirty="0" err="1">
                          <a:solidFill>
                            <a:srgbClr val="404040"/>
                          </a:solidFill>
                          <a:latin typeface="Aptos" panose="020B0004020202020204" pitchFamily="34" charset="0"/>
                        </a:rPr>
                        <a:t>Lernbereitschaft</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en-US" sz="2000" u="none" strike="noStrike" cap="none" dirty="0">
                          <a:solidFill>
                            <a:srgbClr val="404040"/>
                          </a:solidFill>
                          <a:latin typeface="Aptos" panose="020B0004020202020204" pitchFamily="34" charset="0"/>
                        </a:rPr>
                        <a:t>Die </a:t>
                      </a:r>
                      <a:r>
                        <a:rPr lang="en-US" sz="2000" u="none" strike="noStrike" cap="none" dirty="0" err="1">
                          <a:solidFill>
                            <a:srgbClr val="404040"/>
                          </a:solidFill>
                          <a:latin typeface="Aptos" panose="020B0004020202020204" pitchFamily="34" charset="0"/>
                        </a:rPr>
                        <a:t>Lernbereitschaft</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hängt</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mit</a:t>
                      </a:r>
                      <a:r>
                        <a:rPr lang="en-US" sz="2000" u="none" strike="noStrike" cap="none" dirty="0">
                          <a:solidFill>
                            <a:srgbClr val="404040"/>
                          </a:solidFill>
                          <a:latin typeface="Aptos" panose="020B0004020202020204" pitchFamily="34" charset="0"/>
                        </a:rPr>
                        <a:t> den </a:t>
                      </a:r>
                      <a:r>
                        <a:rPr lang="en-US" sz="2000" u="none" strike="noStrike" cap="none" dirty="0" err="1">
                          <a:solidFill>
                            <a:srgbClr val="404040"/>
                          </a:solidFill>
                          <a:latin typeface="Aptos" panose="020B0004020202020204" pitchFamily="34" charset="0"/>
                        </a:rPr>
                        <a:t>aktuellen</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Bedürfnissen</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zusammen</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3"/>
                  </a:ext>
                </a:extLst>
              </a:tr>
              <a:tr h="604525">
                <a:tc>
                  <a:txBody>
                    <a:bodyPr/>
                    <a:lstStyle/>
                    <a:p>
                      <a:pPr marL="0" marR="0" lvl="0" indent="0" algn="l" rtl="0">
                        <a:lnSpc>
                          <a:spcPct val="90000"/>
                        </a:lnSpc>
                        <a:spcBef>
                          <a:spcPts val="0"/>
                        </a:spcBef>
                        <a:spcAft>
                          <a:spcPts val="0"/>
                        </a:spcAft>
                        <a:buClr>
                          <a:srgbClr val="404040"/>
                        </a:buClr>
                        <a:buSzPts val="2000"/>
                        <a:buFont typeface="Helvetica Neue"/>
                        <a:buNone/>
                      </a:pPr>
                      <a:r>
                        <a:rPr lang="en-US" sz="2000" b="1" u="none" strike="noStrike" cap="none" dirty="0" err="1">
                          <a:solidFill>
                            <a:srgbClr val="404040"/>
                          </a:solidFill>
                          <a:latin typeface="Aptos" panose="020B0004020202020204" pitchFamily="34" charset="0"/>
                        </a:rPr>
                        <a:t>Orientierung</a:t>
                      </a:r>
                      <a:r>
                        <a:rPr lang="en-US" sz="2000" b="1" u="none" strike="noStrike" cap="none" dirty="0">
                          <a:solidFill>
                            <a:srgbClr val="404040"/>
                          </a:solidFill>
                          <a:latin typeface="Aptos" panose="020B0004020202020204" pitchFamily="34" charset="0"/>
                        </a:rPr>
                        <a:t> </a:t>
                      </a:r>
                      <a:r>
                        <a:rPr lang="en-US" sz="2000" b="1" u="none" strike="noStrike" cap="none" dirty="0" err="1">
                          <a:solidFill>
                            <a:srgbClr val="404040"/>
                          </a:solidFill>
                          <a:latin typeface="Aptos" panose="020B0004020202020204" pitchFamily="34" charset="0"/>
                        </a:rPr>
                        <a:t>zum</a:t>
                      </a:r>
                      <a:r>
                        <a:rPr lang="en-US" sz="2000" b="1" u="none" strike="noStrike" cap="none" dirty="0">
                          <a:solidFill>
                            <a:srgbClr val="404040"/>
                          </a:solidFill>
                          <a:latin typeface="Aptos" panose="020B0004020202020204" pitchFamily="34" charset="0"/>
                        </a:rPr>
                        <a:t> </a:t>
                      </a:r>
                      <a:r>
                        <a:rPr lang="en-US" sz="2000" b="1" u="none" strike="noStrike" cap="none" dirty="0" err="1">
                          <a:solidFill>
                            <a:srgbClr val="404040"/>
                          </a:solidFill>
                          <a:latin typeface="Aptos" panose="020B0004020202020204" pitchFamily="34" charset="0"/>
                        </a:rPr>
                        <a:t>Lernen</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en-US" sz="2000" u="none" strike="noStrike" cap="none" dirty="0" err="1">
                          <a:solidFill>
                            <a:srgbClr val="404040"/>
                          </a:solidFill>
                          <a:latin typeface="Aptos" panose="020B0004020202020204" pitchFamily="34" charset="0"/>
                        </a:rPr>
                        <a:t>Problemlösungskompetenz</a:t>
                      </a:r>
                      <a:r>
                        <a:rPr lang="en-US" sz="2000" u="none" strike="noStrike" cap="none" dirty="0">
                          <a:solidFill>
                            <a:srgbClr val="404040"/>
                          </a:solidFill>
                          <a:latin typeface="Aptos" panose="020B0004020202020204" pitchFamily="34" charset="0"/>
                        </a:rPr>
                        <a:t> und </a:t>
                      </a:r>
                      <a:r>
                        <a:rPr lang="en-US" sz="2000" u="none" strike="noStrike" cap="none" dirty="0" err="1">
                          <a:solidFill>
                            <a:srgbClr val="404040"/>
                          </a:solidFill>
                          <a:latin typeface="Aptos" panose="020B0004020202020204" pitchFamily="34" charset="0"/>
                        </a:rPr>
                        <a:t>Praxisbezug</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aufgabenorientiert</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4"/>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en-US" sz="2000" b="1" u="none" strike="noStrike" cap="none" dirty="0" err="1">
                          <a:solidFill>
                            <a:srgbClr val="404040"/>
                          </a:solidFill>
                          <a:latin typeface="Aptos" panose="020B0004020202020204" pitchFamily="34" charset="0"/>
                        </a:rPr>
                        <a:t>Lernmotivation</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en-US" sz="2000" u="none" strike="noStrike" cap="none" dirty="0" err="1">
                          <a:solidFill>
                            <a:srgbClr val="404040"/>
                          </a:solidFill>
                          <a:latin typeface="Aptos" panose="020B0004020202020204" pitchFamily="34" charset="0"/>
                        </a:rPr>
                        <a:t>überwiegend</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intrinsische</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persönliche</a:t>
                      </a:r>
                      <a:r>
                        <a:rPr lang="en-US" sz="2000" u="none" strike="noStrike" cap="none" dirty="0">
                          <a:solidFill>
                            <a:srgbClr val="404040"/>
                          </a:solidFill>
                          <a:latin typeface="Aptos" panose="020B0004020202020204" pitchFamily="34" charset="0"/>
                        </a:rPr>
                        <a:t> </a:t>
                      </a:r>
                      <a:r>
                        <a:rPr lang="en-US" sz="2000" u="none" strike="noStrike" cap="none" dirty="0" err="1">
                          <a:solidFill>
                            <a:srgbClr val="404040"/>
                          </a:solidFill>
                          <a:latin typeface="Aptos" panose="020B0004020202020204" pitchFamily="34" charset="0"/>
                        </a:rPr>
                        <a:t>Investition</a:t>
                      </a:r>
                      <a:endParaRPr dirty="0">
                        <a:latin typeface="Aptos" panose="020B0004020202020204" pitchFamily="34" charset="0"/>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7" name="Google Shape;167;p7"/>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594359" y="325796"/>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2. </a:t>
            </a: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Anwendung</a:t>
            </a: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 der </a:t>
            </a:r>
            <a:r>
              <a:rPr lang="en-US" sz="4400" b="1" i="0" u="none" strike="noStrike" cap="none" dirty="0" err="1">
                <a:solidFill>
                  <a:srgbClr val="404040"/>
                </a:solidFill>
                <a:latin typeface="Aptos Serif" panose="02020604070405020304" pitchFamily="18" charset="0"/>
                <a:cs typeface="Aptos Serif" panose="02020604070405020304" pitchFamily="18" charset="0"/>
                <a:sym typeface="Play"/>
              </a:rPr>
              <a:t>Prinzipien</a:t>
            </a:r>
            <a:endParaRPr dirty="0">
              <a:latin typeface="Aptos Serif" panose="02020604070405020304" pitchFamily="18" charset="0"/>
              <a:cs typeface="Aptos Serif" panose="02020604070405020304" pitchFamily="18" charset="0"/>
            </a:endParaRPr>
          </a:p>
        </p:txBody>
      </p:sp>
      <p:grpSp>
        <p:nvGrpSpPr>
          <p:cNvPr id="173" name="Google Shape;173;p8"/>
          <p:cNvGrpSpPr/>
          <p:nvPr/>
        </p:nvGrpSpPr>
        <p:grpSpPr>
          <a:xfrm>
            <a:off x="6626646" y="2047555"/>
            <a:ext cx="1694050" cy="1649043"/>
            <a:chOff x="0" y="-1"/>
            <a:chExt cx="1694048" cy="1649042"/>
          </a:xfrm>
        </p:grpSpPr>
        <p:sp>
          <p:nvSpPr>
            <p:cNvPr id="174" name="Google Shape;174;p8"/>
            <p:cNvSpPr/>
            <p:nvPr/>
          </p:nvSpPr>
          <p:spPr>
            <a:xfrm>
              <a:off x="0" y="-1"/>
              <a:ext cx="1694048" cy="1649042"/>
            </a:xfrm>
            <a:prstGeom prst="ellipse">
              <a:avLst/>
            </a:prstGeom>
            <a:gradFill>
              <a:gsLst>
                <a:gs pos="0">
                  <a:srgbClr val="D2E093"/>
                </a:gs>
                <a:gs pos="50000">
                  <a:srgbClr val="CFDF80"/>
                </a:gs>
                <a:gs pos="100000">
                  <a:srgbClr val="BACB6C"/>
                </a:gs>
              </a:gsLst>
              <a:lin ang="5400000" scaled="0"/>
            </a:gra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75" name="Google Shape;175;p8"/>
            <p:cNvSpPr txBox="1"/>
            <p:nvPr/>
          </p:nvSpPr>
          <p:spPr>
            <a:xfrm>
              <a:off x="120143" y="501375"/>
              <a:ext cx="1319467" cy="64629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err="1">
                  <a:solidFill>
                    <a:srgbClr val="FFFFFF"/>
                  </a:solidFill>
                  <a:latin typeface="Aptos" panose="020B0004020202020204" pitchFamily="34" charset="0"/>
                  <a:sym typeface="Arial"/>
                </a:rPr>
                <a:t>Zusammenarbeiten</a:t>
              </a:r>
              <a:endParaRPr dirty="0">
                <a:latin typeface="Aptos" panose="020B0004020202020204" pitchFamily="34" charset="0"/>
              </a:endParaRPr>
            </a:p>
          </p:txBody>
        </p:sp>
      </p:grpSp>
      <p:grpSp>
        <p:nvGrpSpPr>
          <p:cNvPr id="176" name="Google Shape;176;p8"/>
          <p:cNvGrpSpPr/>
          <p:nvPr/>
        </p:nvGrpSpPr>
        <p:grpSpPr>
          <a:xfrm>
            <a:off x="5564439" y="3766788"/>
            <a:ext cx="1569837" cy="1576021"/>
            <a:chOff x="-1" y="-1"/>
            <a:chExt cx="1569836" cy="1576020"/>
          </a:xfrm>
        </p:grpSpPr>
        <p:sp>
          <p:nvSpPr>
            <p:cNvPr id="177" name="Google Shape;177;p8"/>
            <p:cNvSpPr/>
            <p:nvPr/>
          </p:nvSpPr>
          <p:spPr>
            <a:xfrm>
              <a:off x="-1" y="-1"/>
              <a:ext cx="1569836" cy="1576020"/>
            </a:xfrm>
            <a:prstGeom prst="ellipse">
              <a:avLst/>
            </a:prstGeom>
            <a:gradFill>
              <a:gsLst>
                <a:gs pos="0">
                  <a:srgbClr val="9AABA9"/>
                </a:gs>
                <a:gs pos="50000">
                  <a:srgbClr val="8D9E9D"/>
                </a:gs>
                <a:gs pos="100000">
                  <a:srgbClr val="78908E"/>
                </a:gs>
              </a:gsLst>
              <a:lin ang="5400000" scaled="0"/>
            </a:gra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78" name="Google Shape;178;p8"/>
            <p:cNvSpPr txBox="1"/>
            <p:nvPr/>
          </p:nvSpPr>
          <p:spPr>
            <a:xfrm>
              <a:off x="236246" y="464865"/>
              <a:ext cx="1097341" cy="646290"/>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err="1">
                  <a:solidFill>
                    <a:srgbClr val="FFFFFF"/>
                  </a:solidFill>
                  <a:latin typeface="Aptos" panose="020B0004020202020204" pitchFamily="34" charset="0"/>
                  <a:sym typeface="Arial"/>
                </a:rPr>
                <a:t>Experi-mentell</a:t>
              </a:r>
              <a:endParaRPr dirty="0">
                <a:latin typeface="Aptos" panose="020B0004020202020204" pitchFamily="34" charset="0"/>
              </a:endParaRPr>
            </a:p>
          </p:txBody>
        </p:sp>
      </p:grpSp>
      <p:grpSp>
        <p:nvGrpSpPr>
          <p:cNvPr id="179" name="Google Shape;179;p8"/>
          <p:cNvGrpSpPr/>
          <p:nvPr/>
        </p:nvGrpSpPr>
        <p:grpSpPr>
          <a:xfrm>
            <a:off x="1751893" y="3214935"/>
            <a:ext cx="1569834" cy="1576021"/>
            <a:chOff x="0" y="-1"/>
            <a:chExt cx="1569832" cy="1576020"/>
          </a:xfrm>
        </p:grpSpPr>
        <p:sp>
          <p:nvSpPr>
            <p:cNvPr id="180" name="Google Shape;180;p8"/>
            <p:cNvSpPr/>
            <p:nvPr/>
          </p:nvSpPr>
          <p:spPr>
            <a:xfrm>
              <a:off x="0" y="-1"/>
              <a:ext cx="1569832" cy="1576020"/>
            </a:xfrm>
            <a:prstGeom prst="ellipse">
              <a:avLst/>
            </a:prstGeom>
            <a:solidFill>
              <a:schemeClr val="accent2"/>
            </a:soli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81" name="Google Shape;181;p8"/>
            <p:cNvSpPr txBox="1"/>
            <p:nvPr/>
          </p:nvSpPr>
          <p:spPr>
            <a:xfrm>
              <a:off x="236246" y="602590"/>
              <a:ext cx="1097340" cy="3708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err="1">
                  <a:solidFill>
                    <a:srgbClr val="FFFFFF"/>
                  </a:solidFill>
                  <a:latin typeface="Aptos" panose="020B0004020202020204" pitchFamily="34" charset="0"/>
                  <a:sym typeface="Arial"/>
                </a:rPr>
                <a:t>Flexibel</a:t>
              </a:r>
              <a:endParaRPr dirty="0">
                <a:latin typeface="Aptos" panose="020B0004020202020204" pitchFamily="34" charset="0"/>
              </a:endParaRPr>
            </a:p>
          </p:txBody>
        </p:sp>
      </p:grpSp>
      <p:grpSp>
        <p:nvGrpSpPr>
          <p:cNvPr id="182" name="Google Shape;182;p8"/>
          <p:cNvGrpSpPr/>
          <p:nvPr/>
        </p:nvGrpSpPr>
        <p:grpSpPr>
          <a:xfrm>
            <a:off x="3449563" y="4088647"/>
            <a:ext cx="1569834" cy="1576021"/>
            <a:chOff x="0" y="-1"/>
            <a:chExt cx="1569832" cy="1576020"/>
          </a:xfrm>
        </p:grpSpPr>
        <p:sp>
          <p:nvSpPr>
            <p:cNvPr id="183" name="Google Shape;183;p8"/>
            <p:cNvSpPr/>
            <p:nvPr/>
          </p:nvSpPr>
          <p:spPr>
            <a:xfrm>
              <a:off x="0" y="-1"/>
              <a:ext cx="1569832" cy="1576020"/>
            </a:xfrm>
            <a:prstGeom prst="ellipse">
              <a:avLst/>
            </a:prstGeom>
            <a:gradFill>
              <a:gsLst>
                <a:gs pos="0">
                  <a:srgbClr val="D2E093"/>
                </a:gs>
                <a:gs pos="50000">
                  <a:srgbClr val="CFDF80"/>
                </a:gs>
                <a:gs pos="100000">
                  <a:srgbClr val="BACB6C"/>
                </a:gs>
              </a:gsLst>
              <a:lin ang="5400000" scaled="0"/>
            </a:gra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84" name="Google Shape;184;p8"/>
            <p:cNvSpPr txBox="1"/>
            <p:nvPr/>
          </p:nvSpPr>
          <p:spPr>
            <a:xfrm>
              <a:off x="154385" y="464864"/>
              <a:ext cx="1195108" cy="646290"/>
            </a:xfrm>
            <a:prstGeom prst="rect">
              <a:avLst/>
            </a:prstGeom>
            <a:noFill/>
            <a:ln>
              <a:noFill/>
            </a:ln>
          </p:spPr>
          <p:txBody>
            <a:bodyPr spcFirstLastPara="1" wrap="square" lIns="45700" tIns="45700" rIns="45700" bIns="45700" anchor="ctr" anchorCtr="0">
              <a:spAutoFit/>
            </a:bodyPr>
            <a:lstStyle/>
            <a:p>
              <a:pPr lvl="0" algn="ctr">
                <a:buClr>
                  <a:srgbClr val="FFFFFF"/>
                </a:buClr>
                <a:buSzPts val="1800"/>
              </a:pPr>
              <a:r>
                <a:rPr lang="en-US" sz="1800" b="1" dirty="0">
                  <a:solidFill>
                    <a:srgbClr val="FFFFFF"/>
                  </a:solidFill>
                  <a:latin typeface="Aptos" panose="020B0004020202020204" pitchFamily="34" charset="0"/>
                </a:rPr>
                <a:t>Selbst-</a:t>
              </a:r>
              <a:r>
                <a:rPr lang="en-US" sz="1800" b="1" dirty="0" err="1">
                  <a:solidFill>
                    <a:srgbClr val="FFFFFF"/>
                  </a:solidFill>
                  <a:latin typeface="Aptos" panose="020B0004020202020204" pitchFamily="34" charset="0"/>
                </a:rPr>
                <a:t>gesteuert</a:t>
              </a:r>
              <a:endParaRPr dirty="0">
                <a:latin typeface="Aptos" panose="020B0004020202020204" pitchFamily="34" charset="0"/>
              </a:endParaRPr>
            </a:p>
          </p:txBody>
        </p:sp>
      </p:grpSp>
      <p:grpSp>
        <p:nvGrpSpPr>
          <p:cNvPr id="185" name="Google Shape;185;p8"/>
          <p:cNvGrpSpPr/>
          <p:nvPr/>
        </p:nvGrpSpPr>
        <p:grpSpPr>
          <a:xfrm>
            <a:off x="9258741" y="2084065"/>
            <a:ext cx="1569834" cy="1576021"/>
            <a:chOff x="0" y="-1"/>
            <a:chExt cx="1569832" cy="1576020"/>
          </a:xfrm>
        </p:grpSpPr>
        <p:sp>
          <p:nvSpPr>
            <p:cNvPr id="186" name="Google Shape;186;p8"/>
            <p:cNvSpPr/>
            <p:nvPr/>
          </p:nvSpPr>
          <p:spPr>
            <a:xfrm>
              <a:off x="0" y="-1"/>
              <a:ext cx="1569832" cy="1576020"/>
            </a:xfrm>
            <a:prstGeom prst="ellipse">
              <a:avLst/>
            </a:prstGeom>
            <a:gradFill>
              <a:gsLst>
                <a:gs pos="0">
                  <a:srgbClr val="9AABA9"/>
                </a:gs>
                <a:gs pos="50000">
                  <a:srgbClr val="8D9E9D"/>
                </a:gs>
                <a:gs pos="100000">
                  <a:srgbClr val="78908E"/>
                </a:gs>
              </a:gsLst>
              <a:lin ang="5400000" scaled="0"/>
            </a:gra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87" name="Google Shape;187;p8"/>
            <p:cNvSpPr txBox="1"/>
            <p:nvPr/>
          </p:nvSpPr>
          <p:spPr>
            <a:xfrm>
              <a:off x="236246" y="462890"/>
              <a:ext cx="1097340" cy="650239"/>
            </a:xfrm>
            <a:prstGeom prst="rect">
              <a:avLst/>
            </a:prstGeom>
            <a:noFill/>
            <a:ln>
              <a:noFill/>
            </a:ln>
          </p:spPr>
          <p:txBody>
            <a:bodyPr spcFirstLastPara="1" wrap="square" lIns="45700" tIns="45700" rIns="45700" bIns="45700" anchor="ctr" anchorCtr="0">
              <a:spAutoFit/>
            </a:bodyPr>
            <a:lstStyle/>
            <a:p>
              <a:pPr lvl="0" algn="ctr">
                <a:buClr>
                  <a:srgbClr val="FFFFFF"/>
                </a:buClr>
                <a:buSzPts val="1800"/>
              </a:pPr>
              <a:r>
                <a:rPr lang="en-US" sz="1800" b="1" dirty="0" err="1">
                  <a:solidFill>
                    <a:srgbClr val="FFFFFF"/>
                  </a:solidFill>
                  <a:latin typeface="Aptos" panose="020B0004020202020204" pitchFamily="34" charset="0"/>
                </a:rPr>
                <a:t>Kontext-bezogen</a:t>
              </a:r>
              <a:endParaRPr dirty="0">
                <a:latin typeface="Aptos" panose="020B0004020202020204" pitchFamily="34" charset="0"/>
              </a:endParaRPr>
            </a:p>
          </p:txBody>
        </p:sp>
      </p:grpSp>
      <p:grpSp>
        <p:nvGrpSpPr>
          <p:cNvPr id="188" name="Google Shape;188;p8"/>
          <p:cNvGrpSpPr/>
          <p:nvPr/>
        </p:nvGrpSpPr>
        <p:grpSpPr>
          <a:xfrm>
            <a:off x="8014052" y="3544438"/>
            <a:ext cx="1569834" cy="1576021"/>
            <a:chOff x="0" y="-1"/>
            <a:chExt cx="1569832" cy="1576020"/>
          </a:xfrm>
        </p:grpSpPr>
        <p:sp>
          <p:nvSpPr>
            <p:cNvPr id="189" name="Google Shape;189;p8"/>
            <p:cNvSpPr/>
            <p:nvPr/>
          </p:nvSpPr>
          <p:spPr>
            <a:xfrm>
              <a:off x="0" y="-1"/>
              <a:ext cx="1569832" cy="1576020"/>
            </a:xfrm>
            <a:prstGeom prst="ellipse">
              <a:avLst/>
            </a:prstGeom>
            <a:solidFill>
              <a:schemeClr val="accent2"/>
            </a:soli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90" name="Google Shape;190;p8"/>
            <p:cNvSpPr txBox="1"/>
            <p:nvPr/>
          </p:nvSpPr>
          <p:spPr>
            <a:xfrm>
              <a:off x="236246" y="602590"/>
              <a:ext cx="1097340" cy="3708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a:solidFill>
                    <a:srgbClr val="FFFFFF"/>
                  </a:solidFill>
                  <a:latin typeface="Aptos" panose="020B0004020202020204" pitchFamily="34" charset="0"/>
                  <a:sym typeface="Arial"/>
                </a:rPr>
                <a:t>Relevant</a:t>
              </a:r>
              <a:endParaRPr dirty="0">
                <a:latin typeface="Aptos" panose="020B0004020202020204" pitchFamily="34" charset="0"/>
              </a:endParaRPr>
            </a:p>
          </p:txBody>
        </p:sp>
      </p:grpSp>
      <p:grpSp>
        <p:nvGrpSpPr>
          <p:cNvPr id="191" name="Google Shape;191;p8"/>
          <p:cNvGrpSpPr/>
          <p:nvPr/>
        </p:nvGrpSpPr>
        <p:grpSpPr>
          <a:xfrm>
            <a:off x="4118767" y="2133059"/>
            <a:ext cx="1569834" cy="1576022"/>
            <a:chOff x="0" y="-1"/>
            <a:chExt cx="1569832" cy="1576020"/>
          </a:xfrm>
        </p:grpSpPr>
        <p:sp>
          <p:nvSpPr>
            <p:cNvPr id="192" name="Google Shape;192;p8"/>
            <p:cNvSpPr/>
            <p:nvPr/>
          </p:nvSpPr>
          <p:spPr>
            <a:xfrm>
              <a:off x="0" y="-1"/>
              <a:ext cx="1569832" cy="1576020"/>
            </a:xfrm>
            <a:prstGeom prst="ellipse">
              <a:avLst/>
            </a:prstGeom>
            <a:solidFill>
              <a:schemeClr val="accent3"/>
            </a:soli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Aptos" panose="020B0004020202020204" pitchFamily="34" charset="0"/>
                <a:ea typeface="Calibri"/>
                <a:cs typeface="Calibri"/>
                <a:sym typeface="Calibri"/>
              </a:endParaRPr>
            </a:p>
          </p:txBody>
        </p:sp>
        <p:sp>
          <p:nvSpPr>
            <p:cNvPr id="193" name="Google Shape;193;p8"/>
            <p:cNvSpPr txBox="1"/>
            <p:nvPr/>
          </p:nvSpPr>
          <p:spPr>
            <a:xfrm>
              <a:off x="115712" y="603363"/>
              <a:ext cx="1209424" cy="36929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strike="noStrike" cap="none" dirty="0" err="1">
                  <a:solidFill>
                    <a:srgbClr val="FFFFFF"/>
                  </a:solidFill>
                  <a:latin typeface="Aptos" panose="020B0004020202020204" pitchFamily="34" charset="0"/>
                  <a:sym typeface="Arial"/>
                </a:rPr>
                <a:t>Interaktiv</a:t>
              </a:r>
              <a:endParaRPr dirty="0">
                <a:latin typeface="Aptos" panose="020B0004020202020204" pitchFamily="34" charset="0"/>
              </a:endParaRPr>
            </a:p>
          </p:txBody>
        </p:sp>
      </p:grpSp>
      <p:sp>
        <p:nvSpPr>
          <p:cNvPr id="194" name="Google Shape;194;p8"/>
          <p:cNvSpPr txBox="1">
            <a:spLocks noGrp="1"/>
          </p:cNvSpPr>
          <p:nvPr>
            <p:ph type="sldNum" idx="4294967295"/>
          </p:nvPr>
        </p:nvSpPr>
        <p:spPr>
          <a:xfrm>
            <a:off x="594359" y="6332220"/>
            <a:ext cx="127001" cy="16927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latin typeface="Aptos" panose="020B0004020202020204" pitchFamily="34" charset="0"/>
              </a:rPr>
              <a:t>8</a:t>
            </a:fld>
            <a:endParaRPr>
              <a:latin typeface="Aptos" panose="020B0004020202020204" pitchFamily="34" charset="0"/>
            </a:endParaRPr>
          </a:p>
        </p:txBody>
      </p:sp>
      <p:sp>
        <p:nvSpPr>
          <p:cNvPr id="196" name="Google Shape;196;p8"/>
          <p:cNvSpPr txBox="1"/>
          <p:nvPr/>
        </p:nvSpPr>
        <p:spPr>
          <a:xfrm>
            <a:off x="581572" y="2507989"/>
            <a:ext cx="3519005" cy="480091"/>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535353"/>
              </a:buClr>
              <a:buSzPts val="2800"/>
              <a:buFont typeface="Arial"/>
              <a:buNone/>
            </a:pPr>
            <a:r>
              <a:rPr lang="en-US" sz="2800" b="1" i="0" u="none" strike="noStrike" cap="none" dirty="0">
                <a:solidFill>
                  <a:srgbClr val="535353"/>
                </a:solidFill>
                <a:latin typeface="Aptos" panose="020B0004020202020204" pitchFamily="34" charset="0"/>
                <a:sym typeface="Arial"/>
              </a:rPr>
              <a:t>Sein und </a:t>
            </a:r>
            <a:r>
              <a:rPr lang="en-US" sz="2800" b="1" i="0" u="none" strike="noStrike" cap="none" dirty="0" err="1">
                <a:solidFill>
                  <a:srgbClr val="535353"/>
                </a:solidFill>
                <a:latin typeface="Aptos" panose="020B0004020202020204" pitchFamily="34" charset="0"/>
                <a:sym typeface="Arial"/>
              </a:rPr>
              <a:t>arbeiten</a:t>
            </a:r>
            <a:r>
              <a:rPr lang="en-US" sz="2800" b="1" i="0" u="none" strike="noStrike" cap="none" dirty="0">
                <a:solidFill>
                  <a:srgbClr val="535353"/>
                </a:solidFill>
                <a:latin typeface="Aptos" panose="020B0004020202020204" pitchFamily="34" charset="0"/>
                <a:sym typeface="Arial"/>
              </a:rPr>
              <a:t>… </a:t>
            </a:r>
            <a:endParaRPr dirty="0">
              <a:latin typeface="Aptos" panose="020B00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lvl="0">
              <a:buSzPts val="4400"/>
            </a:pPr>
            <a:r>
              <a:rPr lang="en-US" sz="4400" b="1" i="0" u="none" strike="noStrike" cap="none" dirty="0">
                <a:solidFill>
                  <a:srgbClr val="404040"/>
                </a:solidFill>
                <a:latin typeface="Aptos Serif" panose="02020604070405020304" pitchFamily="18" charset="0"/>
                <a:cs typeface="Aptos Serif" panose="02020604070405020304" pitchFamily="18" charset="0"/>
                <a:sym typeface="Play"/>
              </a:rPr>
              <a:t>3. </a:t>
            </a:r>
            <a:r>
              <a:rPr lang="en-US" dirty="0" err="1">
                <a:latin typeface="Aptos Serif" panose="02020604070405020304" pitchFamily="18" charset="0"/>
                <a:cs typeface="Aptos Serif" panose="02020604070405020304" pitchFamily="18" charset="0"/>
              </a:rPr>
              <a:t>Häufige</a:t>
            </a:r>
            <a:r>
              <a:rPr lang="en-US" dirty="0">
                <a:latin typeface="Aptos Serif" panose="02020604070405020304" pitchFamily="18" charset="0"/>
                <a:cs typeface="Aptos Serif" panose="02020604070405020304" pitchFamily="18" charset="0"/>
              </a:rPr>
              <a:t> </a:t>
            </a:r>
            <a:r>
              <a:rPr lang="en-US" dirty="0" err="1">
                <a:latin typeface="Aptos Serif" panose="02020604070405020304" pitchFamily="18" charset="0"/>
                <a:cs typeface="Aptos Serif" panose="02020604070405020304" pitchFamily="18" charset="0"/>
              </a:rPr>
              <a:t>Herausforderungen</a:t>
            </a:r>
            <a:r>
              <a:rPr lang="en-US" dirty="0">
                <a:latin typeface="Aptos Serif" panose="02020604070405020304" pitchFamily="18" charset="0"/>
                <a:cs typeface="Aptos Serif" panose="02020604070405020304" pitchFamily="18" charset="0"/>
              </a:rPr>
              <a:t> </a:t>
            </a:r>
            <a:r>
              <a:rPr lang="en-US" dirty="0" err="1">
                <a:latin typeface="Aptos Serif" panose="02020604070405020304" pitchFamily="18" charset="0"/>
                <a:cs typeface="Aptos Serif" panose="02020604070405020304" pitchFamily="18" charset="0"/>
              </a:rPr>
              <a:t>beim</a:t>
            </a:r>
            <a:r>
              <a:rPr lang="en-US" dirty="0">
                <a:latin typeface="Aptos Serif" panose="02020604070405020304" pitchFamily="18" charset="0"/>
                <a:cs typeface="Aptos Serif" panose="02020604070405020304" pitchFamily="18" charset="0"/>
              </a:rPr>
              <a:t> Training </a:t>
            </a:r>
            <a:endParaRPr dirty="0">
              <a:latin typeface="Aptos Serif" panose="02020604070405020304" pitchFamily="18" charset="0"/>
              <a:cs typeface="Aptos Serif" panose="02020604070405020304" pitchFamily="18" charset="0"/>
            </a:endParaRPr>
          </a:p>
        </p:txBody>
      </p:sp>
      <p:sp>
        <p:nvSpPr>
          <p:cNvPr id="202" name="Google Shape;202;p9"/>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fontScale="92500" lnSpcReduction="10000"/>
          </a:bodyPr>
          <a:lstStyle/>
          <a:p>
            <a:pPr marL="227396" lvl="0" indent="-227396">
              <a:lnSpc>
                <a:spcPct val="150000"/>
              </a:lnSpc>
              <a:spcBef>
                <a:spcPts val="0"/>
              </a:spcBef>
              <a:buSzPts val="2700"/>
              <a:buFont typeface="Arial"/>
              <a:buChar char="•"/>
            </a:pPr>
            <a:r>
              <a:rPr lang="en-US" dirty="0">
                <a:latin typeface="Aptos" panose="020B0004020202020204" pitchFamily="34" charset="0"/>
              </a:rPr>
              <a:t>Zu </a:t>
            </a:r>
            <a:r>
              <a:rPr lang="en-US" dirty="0" err="1">
                <a:latin typeface="Aptos" panose="020B0004020202020204" pitchFamily="34" charset="0"/>
              </a:rPr>
              <a:t>viele</a:t>
            </a:r>
            <a:r>
              <a:rPr lang="en-US" dirty="0">
                <a:latin typeface="Aptos" panose="020B0004020202020204" pitchFamily="34" charset="0"/>
              </a:rPr>
              <a:t> </a:t>
            </a:r>
            <a:r>
              <a:rPr lang="en-US" dirty="0" err="1">
                <a:latin typeface="Aptos" panose="020B0004020202020204" pitchFamily="34" charset="0"/>
              </a:rPr>
              <a:t>Informationen</a:t>
            </a:r>
            <a:endParaRPr lang="en-US" dirty="0">
              <a:latin typeface="Aptos" panose="020B0004020202020204" pitchFamily="34" charset="0"/>
            </a:endParaRPr>
          </a:p>
          <a:p>
            <a:pPr marL="227396" lvl="0" indent="-227396">
              <a:lnSpc>
                <a:spcPct val="150000"/>
              </a:lnSpc>
              <a:spcBef>
                <a:spcPts val="0"/>
              </a:spcBef>
              <a:buSzPts val="2700"/>
              <a:buFont typeface="Arial"/>
              <a:buChar char="•"/>
            </a:pPr>
            <a:r>
              <a:rPr lang="en-US" dirty="0" err="1">
                <a:latin typeface="Aptos" panose="020B0004020202020204" pitchFamily="34" charset="0"/>
              </a:rPr>
              <a:t>Starres</a:t>
            </a:r>
            <a:r>
              <a:rPr lang="en-US" dirty="0">
                <a:latin typeface="Aptos" panose="020B0004020202020204" pitchFamily="34" charset="0"/>
              </a:rPr>
              <a:t> System </a:t>
            </a:r>
            <a:r>
              <a:rPr lang="en-US" dirty="0" err="1">
                <a:latin typeface="Aptos" panose="020B0004020202020204" pitchFamily="34" charset="0"/>
              </a:rPr>
              <a:t>innerhalb</a:t>
            </a:r>
            <a:r>
              <a:rPr lang="en-US" dirty="0">
                <a:latin typeface="Aptos" panose="020B0004020202020204" pitchFamily="34" charset="0"/>
              </a:rPr>
              <a:t> der Gemeinde – </a:t>
            </a:r>
            <a:r>
              <a:rPr lang="en-US" dirty="0" err="1">
                <a:latin typeface="Aptos" panose="020B0004020202020204" pitchFamily="34" charset="0"/>
              </a:rPr>
              <a:t>unklare</a:t>
            </a:r>
            <a:r>
              <a:rPr lang="en-US" dirty="0">
                <a:latin typeface="Aptos" panose="020B0004020202020204" pitchFamily="34" charset="0"/>
              </a:rPr>
              <a:t> </a:t>
            </a:r>
            <a:r>
              <a:rPr lang="en-US" dirty="0" err="1">
                <a:latin typeface="Aptos" panose="020B0004020202020204" pitchFamily="34" charset="0"/>
              </a:rPr>
              <a:t>Vorgehensweise</a:t>
            </a:r>
            <a:endParaRPr lang="en-US" dirty="0">
              <a:latin typeface="Aptos" panose="020B0004020202020204" pitchFamily="34" charset="0"/>
            </a:endParaRPr>
          </a:p>
          <a:p>
            <a:pPr marL="227396" lvl="0" indent="-227396">
              <a:lnSpc>
                <a:spcPct val="150000"/>
              </a:lnSpc>
              <a:spcBef>
                <a:spcPts val="0"/>
              </a:spcBef>
              <a:buSzPts val="2700"/>
              <a:buFont typeface="Arial"/>
              <a:buChar char="•"/>
            </a:pPr>
            <a:r>
              <a:rPr lang="en-US" dirty="0" err="1">
                <a:latin typeface="Aptos" panose="020B0004020202020204" pitchFamily="34" charset="0"/>
              </a:rPr>
              <a:t>Unklare</a:t>
            </a:r>
            <a:r>
              <a:rPr lang="en-US" dirty="0">
                <a:latin typeface="Aptos" panose="020B0004020202020204" pitchFamily="34" charset="0"/>
              </a:rPr>
              <a:t> </a:t>
            </a:r>
            <a:r>
              <a:rPr lang="en-US" dirty="0" err="1">
                <a:latin typeface="Aptos" panose="020B0004020202020204" pitchFamily="34" charset="0"/>
              </a:rPr>
              <a:t>Relevanz</a:t>
            </a:r>
            <a:endParaRPr lang="en-US" dirty="0">
              <a:latin typeface="Aptos" panose="020B0004020202020204" pitchFamily="34" charset="0"/>
            </a:endParaRPr>
          </a:p>
          <a:p>
            <a:pPr marL="227396" lvl="0" indent="-227396">
              <a:lnSpc>
                <a:spcPct val="150000"/>
              </a:lnSpc>
              <a:spcBef>
                <a:spcPts val="0"/>
              </a:spcBef>
              <a:buSzPts val="2700"/>
              <a:buFont typeface="Arial"/>
              <a:buChar char="•"/>
            </a:pPr>
            <a:r>
              <a:rPr lang="en-US" dirty="0" err="1">
                <a:latin typeface="Aptos" panose="020B0004020202020204" pitchFamily="34" charset="0"/>
              </a:rPr>
              <a:t>Fehlende</a:t>
            </a:r>
            <a:r>
              <a:rPr lang="en-US" dirty="0">
                <a:latin typeface="Aptos" panose="020B0004020202020204" pitchFamily="34" charset="0"/>
              </a:rPr>
              <a:t> Zeit</a:t>
            </a:r>
          </a:p>
          <a:p>
            <a:pPr marL="227396" lvl="0" indent="-227396">
              <a:lnSpc>
                <a:spcPct val="150000"/>
              </a:lnSpc>
              <a:spcBef>
                <a:spcPts val="0"/>
              </a:spcBef>
              <a:buSzPts val="2700"/>
              <a:buFont typeface="Arial"/>
              <a:buChar char="•"/>
            </a:pPr>
            <a:r>
              <a:rPr lang="en-US" dirty="0" err="1">
                <a:latin typeface="Aptos" panose="020B0004020202020204" pitchFamily="34" charset="0"/>
              </a:rPr>
              <a:t>Unterschiedliche</a:t>
            </a:r>
            <a:r>
              <a:rPr lang="en-US" dirty="0">
                <a:latin typeface="Aptos" panose="020B0004020202020204" pitchFamily="34" charset="0"/>
              </a:rPr>
              <a:t> </a:t>
            </a:r>
            <a:r>
              <a:rPr lang="en-US" dirty="0" err="1">
                <a:latin typeface="Aptos" panose="020B0004020202020204" pitchFamily="34" charset="0"/>
              </a:rPr>
              <a:t>Wissensstände</a:t>
            </a:r>
            <a:endParaRPr lang="en-US" dirty="0">
              <a:latin typeface="Aptos" panose="020B0004020202020204" pitchFamily="34" charset="0"/>
            </a:endParaRPr>
          </a:p>
          <a:p>
            <a:pPr marL="227396" lvl="0" indent="-227396">
              <a:lnSpc>
                <a:spcPct val="150000"/>
              </a:lnSpc>
              <a:spcBef>
                <a:spcPts val="0"/>
              </a:spcBef>
              <a:buSzPts val="2700"/>
              <a:buFont typeface="Arial"/>
              <a:buChar char="•"/>
            </a:pPr>
            <a:r>
              <a:rPr lang="en-US" dirty="0" err="1">
                <a:latin typeface="Aptos" panose="020B0004020202020204" pitchFamily="34" charset="0"/>
              </a:rPr>
              <a:t>Fehlende</a:t>
            </a:r>
            <a:r>
              <a:rPr lang="en-US" dirty="0">
                <a:latin typeface="Aptos" panose="020B0004020202020204" pitchFamily="34" charset="0"/>
              </a:rPr>
              <a:t> </a:t>
            </a:r>
            <a:r>
              <a:rPr lang="en-US" dirty="0" err="1">
                <a:latin typeface="Aptos" panose="020B0004020202020204" pitchFamily="34" charset="0"/>
              </a:rPr>
              <a:t>Rückmeldung</a:t>
            </a:r>
            <a:r>
              <a:rPr lang="en-US" dirty="0">
                <a:latin typeface="Aptos" panose="020B0004020202020204" pitchFamily="34" charset="0"/>
              </a:rPr>
              <a:t> und </a:t>
            </a:r>
            <a:r>
              <a:rPr lang="en-US" dirty="0" err="1">
                <a:latin typeface="Aptos" panose="020B0004020202020204" pitchFamily="34" charset="0"/>
              </a:rPr>
              <a:t>Unterstützungssysteme</a:t>
            </a:r>
            <a:endParaRPr lang="en-US" dirty="0">
              <a:latin typeface="Aptos" panose="020B0004020202020204" pitchFamily="34" charset="0"/>
            </a:endParaRPr>
          </a:p>
          <a:p>
            <a:pPr marL="227396" lvl="0" indent="-227396">
              <a:lnSpc>
                <a:spcPct val="150000"/>
              </a:lnSpc>
              <a:spcBef>
                <a:spcPts val="0"/>
              </a:spcBef>
              <a:buSzPts val="2700"/>
              <a:buFont typeface="Arial"/>
              <a:buChar char="•"/>
            </a:pPr>
            <a:r>
              <a:rPr lang="en-US" dirty="0">
                <a:latin typeface="Aptos" panose="020B0004020202020204" pitchFamily="34" charset="0"/>
              </a:rPr>
              <a:t>Widerstand </a:t>
            </a:r>
            <a:endParaRPr dirty="0">
              <a:latin typeface="Aptos" panose="020B0004020202020204" pitchFamily="34" charset="0"/>
            </a:endParaRPr>
          </a:p>
          <a:p>
            <a:pPr marL="0" lvl="0" indent="0" algn="l" rtl="0">
              <a:lnSpc>
                <a:spcPct val="150000"/>
              </a:lnSpc>
              <a:spcBef>
                <a:spcPts val="1400"/>
              </a:spcBef>
              <a:spcAft>
                <a:spcPts val="0"/>
              </a:spcAft>
              <a:buClr>
                <a:srgbClr val="000000"/>
              </a:buClr>
              <a:buSzPts val="900"/>
              <a:buFont typeface="Times"/>
              <a:buNone/>
            </a:pPr>
            <a:br>
              <a:rPr lang="en-US" dirty="0">
                <a:solidFill>
                  <a:srgbClr val="000000"/>
                </a:solidFill>
                <a:latin typeface="Aptos" panose="020B0004020202020204" pitchFamily="34" charset="0"/>
                <a:ea typeface="Times"/>
                <a:cs typeface="Times"/>
                <a:sym typeface="Times"/>
              </a:rPr>
            </a:br>
            <a:endParaRPr dirty="0">
              <a:solidFill>
                <a:srgbClr val="000000"/>
              </a:solidFill>
              <a:latin typeface="Aptos" panose="020B0004020202020204" pitchFamily="34" charset="0"/>
              <a:ea typeface="Times"/>
              <a:cs typeface="Times"/>
              <a:sym typeface="Times"/>
            </a:endParaRPr>
          </a:p>
        </p:txBody>
      </p:sp>
      <p:sp>
        <p:nvSpPr>
          <p:cNvPr id="203" name="Google Shape;203;p9"/>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a:dk1>
        <a:srgbClr val="000000"/>
      </a:dk1>
      <a:lt1>
        <a:srgbClr val="FFFFFF"/>
      </a:lt1>
      <a:dk2>
        <a:srgbClr val="A7A7A7"/>
      </a:dk2>
      <a:lt2>
        <a:srgbClr val="535353"/>
      </a:lt2>
      <a:accent1>
        <a:srgbClr val="A9D4DB"/>
      </a:accent1>
      <a:accent2>
        <a:srgbClr val="FAB609"/>
      </a:accent2>
      <a:accent3>
        <a:srgbClr val="4495A2"/>
      </a:accent3>
      <a:accent4>
        <a:srgbClr val="035854"/>
      </a:accent4>
      <a:accent5>
        <a:srgbClr val="CCDB84"/>
      </a:accent5>
      <a:accent6>
        <a:srgbClr val="A3C4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
  <a:themeElements>
    <a:clrScheme name="Benutzerdefiniert">
      <a:dk1>
        <a:srgbClr val="000000"/>
      </a:dk1>
      <a:lt1>
        <a:srgbClr val="FFFFFF"/>
      </a:lt1>
      <a:dk2>
        <a:srgbClr val="A7A7A7"/>
      </a:dk2>
      <a:lt2>
        <a:srgbClr val="535353"/>
      </a:lt2>
      <a:accent1>
        <a:srgbClr val="A9D4DB"/>
      </a:accent1>
      <a:accent2>
        <a:srgbClr val="FAB609"/>
      </a:accent2>
      <a:accent3>
        <a:srgbClr val="4495A2"/>
      </a:accent3>
      <a:accent4>
        <a:srgbClr val="035854"/>
      </a:accent4>
      <a:accent5>
        <a:srgbClr val="CCDB84"/>
      </a:accent5>
      <a:accent6>
        <a:srgbClr val="A3C4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1198</Words>
  <Application>Microsoft Macintosh PowerPoint</Application>
  <PresentationFormat>Breitbild</PresentationFormat>
  <Paragraphs>158</Paragraphs>
  <Slides>19</Slides>
  <Notes>19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Aptos Serif</vt:lpstr>
      <vt:lpstr>Times</vt:lpstr>
      <vt:lpstr>Arial</vt:lpstr>
      <vt:lpstr>Play</vt:lpstr>
      <vt:lpstr>Aptos</vt:lpstr>
      <vt:lpstr>Calibri</vt:lpstr>
      <vt:lpstr>Helvetica Neue</vt:lpstr>
      <vt:lpstr>Benutzerdefiniert</vt:lpstr>
      <vt:lpstr>WP4  Train the Trainer </vt:lpstr>
      <vt:lpstr>Inhalt</vt:lpstr>
      <vt:lpstr>1. Hintergrundwissen</vt:lpstr>
      <vt:lpstr>1. Hintergrundwissen</vt:lpstr>
      <vt:lpstr>1. Hintergrundwissen</vt:lpstr>
      <vt:lpstr>Mögliche Auswege aus dem Dilemma:</vt:lpstr>
      <vt:lpstr>2. Prinzipien der Erwachsenenbildung</vt:lpstr>
      <vt:lpstr>2. Anwendung der Prinzipien</vt:lpstr>
      <vt:lpstr>3. Häufige Herausforderungen beim Training </vt:lpstr>
      <vt:lpstr>Zu viele Informationen</vt:lpstr>
      <vt:lpstr>Unklare Vorgehensweise</vt:lpstr>
      <vt:lpstr>Unklare Relevanz</vt:lpstr>
      <vt:lpstr>Fehlende Zeit</vt:lpstr>
      <vt:lpstr>Unterschiedliche Wissensstände</vt:lpstr>
      <vt:lpstr>Fehlende Rückmeldung und Unterstützungssysteme</vt:lpstr>
      <vt:lpstr>Widerstand</vt:lpstr>
      <vt:lpstr>Strategien der Desinformation</vt:lpstr>
      <vt:lpstr>Strategien für eine gute Diskussion</vt:lpstr>
      <vt:lpstr>Vielen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Henrieta Winklhofer</cp:lastModifiedBy>
  <cp:revision>17</cp:revision>
  <dcterms:modified xsi:type="dcterms:W3CDTF">2026-01-16T14:45:04Z</dcterms:modified>
</cp:coreProperties>
</file>