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9"/>
  </p:notesMasterIdLst>
  <p:sldIdLst>
    <p:sldId id="256" r:id="rId2"/>
    <p:sldId id="258" r:id="rId3"/>
    <p:sldId id="265" r:id="rId4"/>
    <p:sldId id="266" r:id="rId5"/>
    <p:sldId id="267" r:id="rId6"/>
    <p:sldId id="268" r:id="rId7"/>
    <p:sldId id="263" r:id="rId8"/>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1pPr>
    <a:lvl2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2pPr>
    <a:lvl3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3pPr>
    <a:lvl4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4pPr>
    <a:lvl5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5pPr>
    <a:lvl6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6pPr>
    <a:lvl7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7pPr>
    <a:lvl8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8pPr>
    <a:lvl9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n"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1EFF1"/>
          </a:solidFill>
        </a:fill>
      </a:tcStyle>
    </a:wholeTbl>
    <a:band2H>
      <a:tcTxStyle/>
      <a:tcStyle>
        <a:tcBdr/>
        <a:fill>
          <a:solidFill>
            <a:srgbClr val="F1F7F8"/>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n"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DDCDF"/>
          </a:solidFill>
        </a:fill>
      </a:tcStyle>
    </a:wholeTbl>
    <a:band2H>
      <a:tcTxStyle/>
      <a:tcStyle>
        <a:tcBdr/>
        <a:fill>
          <a:solidFill>
            <a:srgbClr val="E8EEF0"/>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n"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0EACB"/>
          </a:solidFill>
        </a:fill>
      </a:tcStyle>
    </a:wholeTbl>
    <a:band2H>
      <a:tcTxStyle/>
      <a:tcStyle>
        <a:tcBdr/>
        <a:fill>
          <a:solidFill>
            <a:srgbClr val="F0F5E7"/>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n"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in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n"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77687" autoAdjust="0"/>
  </p:normalViewPr>
  <p:slideViewPr>
    <p:cSldViewPr snapToGrid="0">
      <p:cViewPr varScale="1">
        <p:scale>
          <a:sx n="98" d="100"/>
          <a:sy n="98" d="100"/>
        </p:scale>
        <p:origin x="1136"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91" name="Shape 191"/>
          <p:cNvSpPr>
            <a:spLocks noGrp="1" noRot="1" noChangeAspect="1"/>
          </p:cNvSpPr>
          <p:nvPr>
            <p:ph type="sldImg"/>
          </p:nvPr>
        </p:nvSpPr>
        <p:spPr>
          <a:xfrm>
            <a:off x="1143000" y="685800"/>
            <a:ext cx="4572000" cy="3429000"/>
          </a:xfrm>
          <a:prstGeom prst="rect">
            <a:avLst/>
          </a:prstGeom>
        </p:spPr>
        <p:txBody>
          <a:bodyPr/>
          <a:lstStyle/>
          <a:p>
            <a:endParaRPr/>
          </a:p>
        </p:txBody>
      </p:sp>
      <p:sp>
        <p:nvSpPr>
          <p:cNvPr id="192" name="Shape 192"/>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latinLnBrk="0">
      <a:defRPr sz="1200">
        <a:latin typeface="+mn-lt"/>
        <a:ea typeface="+mn-ea"/>
        <a:cs typeface="+mn-cs"/>
        <a:sym typeface="Calibri"/>
      </a:defRPr>
    </a:lvl1pPr>
    <a:lvl2pPr indent="228600" latinLnBrk="0">
      <a:defRPr sz="1200">
        <a:latin typeface="+mn-lt"/>
        <a:ea typeface="+mn-ea"/>
        <a:cs typeface="+mn-cs"/>
        <a:sym typeface="Calibri"/>
      </a:defRPr>
    </a:lvl2pPr>
    <a:lvl3pPr indent="457200" latinLnBrk="0">
      <a:defRPr sz="1200">
        <a:latin typeface="+mn-lt"/>
        <a:ea typeface="+mn-ea"/>
        <a:cs typeface="+mn-cs"/>
        <a:sym typeface="Calibri"/>
      </a:defRPr>
    </a:lvl3pPr>
    <a:lvl4pPr indent="685800" latinLnBrk="0">
      <a:defRPr sz="1200">
        <a:latin typeface="+mn-lt"/>
        <a:ea typeface="+mn-ea"/>
        <a:cs typeface="+mn-cs"/>
        <a:sym typeface="Calibri"/>
      </a:defRPr>
    </a:lvl4pPr>
    <a:lvl5pPr indent="914400" latinLnBrk="0">
      <a:defRPr sz="1200">
        <a:latin typeface="+mn-lt"/>
        <a:ea typeface="+mn-ea"/>
        <a:cs typeface="+mn-cs"/>
        <a:sym typeface="Calibri"/>
      </a:defRPr>
    </a:lvl5pPr>
    <a:lvl6pPr indent="1143000" latinLnBrk="0">
      <a:defRPr sz="1200">
        <a:latin typeface="+mn-lt"/>
        <a:ea typeface="+mn-ea"/>
        <a:cs typeface="+mn-cs"/>
        <a:sym typeface="Calibri"/>
      </a:defRPr>
    </a:lvl6pPr>
    <a:lvl7pPr indent="1371600" latinLnBrk="0">
      <a:defRPr sz="1200">
        <a:latin typeface="+mn-lt"/>
        <a:ea typeface="+mn-ea"/>
        <a:cs typeface="+mn-cs"/>
        <a:sym typeface="Calibri"/>
      </a:defRPr>
    </a:lvl7pPr>
    <a:lvl8pPr indent="1600200" latinLnBrk="0">
      <a:defRPr sz="1200">
        <a:latin typeface="+mn-lt"/>
        <a:ea typeface="+mn-ea"/>
        <a:cs typeface="+mn-cs"/>
        <a:sym typeface="Calibri"/>
      </a:defRPr>
    </a:lvl8pPr>
    <a:lvl9pPr indent="1828800" latinLnBrk="0">
      <a:defRPr sz="1200">
        <a:latin typeface="+mn-lt"/>
        <a:ea typeface="+mn-ea"/>
        <a:cs typeface="+mn-cs"/>
        <a:sym typeface="Calibri"/>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381000" y="685800"/>
            <a:ext cx="6096000" cy="3429000"/>
          </a:xfrm>
        </p:spPr>
      </p:sp>
      <p:sp>
        <p:nvSpPr>
          <p:cNvPr id="3" name="Notizenplatzhalter 2"/>
          <p:cNvSpPr>
            <a:spLocks noGrp="1"/>
          </p:cNvSpPr>
          <p:nvPr>
            <p:ph type="body" idx="1"/>
          </p:nvPr>
        </p:nvSpPr>
        <p:spPr/>
        <p:txBody>
          <a:bodyPr/>
          <a:lstStyle/>
          <a:p>
            <a:r>
              <a:rPr lang="en-GB" sz="1200" b="0" dirty="0">
                <a:effectLst/>
                <a:latin typeface="+mn-lt"/>
                <a:ea typeface="+mn-ea"/>
                <a:cs typeface="+mn-cs"/>
                <a:sym typeface="Calibri"/>
              </a:rPr>
              <a:t>Ziel:</a:t>
            </a:r>
          </a:p>
          <a:p>
            <a:r>
              <a:rPr lang="en-GB" sz="1200" b="0" dirty="0" err="1">
                <a:effectLst/>
                <a:latin typeface="+mn-lt"/>
                <a:ea typeface="+mn-ea"/>
                <a:cs typeface="+mn-cs"/>
                <a:sym typeface="Calibri"/>
              </a:rPr>
              <a:t>Jeder</a:t>
            </a:r>
            <a:r>
              <a:rPr lang="en-GB" sz="1200" b="0" dirty="0">
                <a:effectLst/>
                <a:latin typeface="+mn-lt"/>
                <a:ea typeface="+mn-ea"/>
                <a:cs typeface="+mn-cs"/>
                <a:sym typeface="Calibri"/>
              </a:rPr>
              <a:t> </a:t>
            </a:r>
            <a:r>
              <a:rPr lang="en-GB" sz="1200" b="0" dirty="0" err="1">
                <a:effectLst/>
                <a:latin typeface="+mn-lt"/>
                <a:ea typeface="+mn-ea"/>
                <a:cs typeface="+mn-cs"/>
                <a:sym typeface="Calibri"/>
              </a:rPr>
              <a:t>Teilnehmer</a:t>
            </a:r>
            <a:r>
              <a:rPr lang="en-GB" sz="1200" b="0" dirty="0">
                <a:effectLst/>
                <a:latin typeface="+mn-lt"/>
                <a:ea typeface="+mn-ea"/>
                <a:cs typeface="+mn-cs"/>
                <a:sym typeface="Calibri"/>
              </a:rPr>
              <a:t> (</a:t>
            </a:r>
            <a:r>
              <a:rPr lang="en-GB" sz="1200" b="0" dirty="0" err="1">
                <a:effectLst/>
                <a:latin typeface="+mn-lt"/>
                <a:ea typeface="+mn-ea"/>
                <a:cs typeface="+mn-cs"/>
                <a:sym typeface="Calibri"/>
              </a:rPr>
              <a:t>oder</a:t>
            </a:r>
            <a:r>
              <a:rPr lang="en-GB" sz="1200" b="0" dirty="0">
                <a:effectLst/>
                <a:latin typeface="+mn-lt"/>
                <a:ea typeface="+mn-ea"/>
                <a:cs typeface="+mn-cs"/>
                <a:sym typeface="Calibri"/>
              </a:rPr>
              <a:t> </a:t>
            </a:r>
            <a:r>
              <a:rPr lang="en-GB" sz="1200" b="0" dirty="0" err="1">
                <a:effectLst/>
                <a:latin typeface="+mn-lt"/>
                <a:ea typeface="+mn-ea"/>
                <a:cs typeface="+mn-cs"/>
                <a:sym typeface="Calibri"/>
              </a:rPr>
              <a:t>jede</a:t>
            </a:r>
            <a:r>
              <a:rPr lang="en-GB" sz="1200" b="0" dirty="0">
                <a:effectLst/>
                <a:latin typeface="+mn-lt"/>
                <a:ea typeface="+mn-ea"/>
                <a:cs typeface="+mn-cs"/>
                <a:sym typeface="Calibri"/>
              </a:rPr>
              <a:t> </a:t>
            </a:r>
            <a:r>
              <a:rPr lang="en-GB" sz="1200" b="0" dirty="0" err="1">
                <a:effectLst/>
                <a:latin typeface="+mn-lt"/>
                <a:ea typeface="+mn-ea"/>
                <a:cs typeface="+mn-cs"/>
                <a:sym typeface="Calibri"/>
              </a:rPr>
              <a:t>kleine</a:t>
            </a:r>
            <a:r>
              <a:rPr lang="en-GB" sz="1200" b="0" dirty="0">
                <a:effectLst/>
                <a:latin typeface="+mn-lt"/>
                <a:ea typeface="+mn-ea"/>
                <a:cs typeface="+mn-cs"/>
                <a:sym typeface="Calibri"/>
              </a:rPr>
              <a:t> Gruppe) </a:t>
            </a:r>
            <a:r>
              <a:rPr lang="en-GB" sz="1200" b="0" dirty="0" err="1">
                <a:effectLst/>
                <a:latin typeface="+mn-lt"/>
                <a:ea typeface="+mn-ea"/>
                <a:cs typeface="+mn-cs"/>
                <a:sym typeface="Calibri"/>
              </a:rPr>
              <a:t>entwirft</a:t>
            </a:r>
            <a:r>
              <a:rPr lang="en-GB" sz="1200" b="0" dirty="0">
                <a:effectLst/>
                <a:latin typeface="+mn-lt"/>
                <a:ea typeface="+mn-ea"/>
                <a:cs typeface="+mn-cs"/>
                <a:sym typeface="Calibri"/>
              </a:rPr>
              <a:t> und </a:t>
            </a:r>
            <a:r>
              <a:rPr lang="en-GB" sz="1200" b="0" dirty="0" err="1">
                <a:effectLst/>
                <a:latin typeface="+mn-lt"/>
                <a:ea typeface="+mn-ea"/>
                <a:cs typeface="+mn-cs"/>
                <a:sym typeface="Calibri"/>
              </a:rPr>
              <a:t>hält</a:t>
            </a:r>
            <a:r>
              <a:rPr lang="en-GB" sz="1200" b="0" dirty="0">
                <a:effectLst/>
                <a:latin typeface="+mn-lt"/>
                <a:ea typeface="+mn-ea"/>
                <a:cs typeface="+mn-cs"/>
                <a:sym typeface="Calibri"/>
              </a:rPr>
              <a:t> </a:t>
            </a:r>
            <a:r>
              <a:rPr lang="en-GB" sz="1200" b="0" dirty="0" err="1">
                <a:effectLst/>
                <a:latin typeface="+mn-lt"/>
                <a:ea typeface="+mn-ea"/>
                <a:cs typeface="+mn-cs"/>
                <a:sym typeface="Calibri"/>
              </a:rPr>
              <a:t>eine</a:t>
            </a:r>
            <a:r>
              <a:rPr lang="en-GB" sz="1200" b="0" dirty="0">
                <a:effectLst/>
                <a:latin typeface="+mn-lt"/>
                <a:ea typeface="+mn-ea"/>
                <a:cs typeface="+mn-cs"/>
                <a:sym typeface="Calibri"/>
              </a:rPr>
              <a:t> 10- bis 15-minütige Mini-</a:t>
            </a:r>
            <a:r>
              <a:rPr lang="en-GB" sz="1200" b="0" dirty="0" err="1">
                <a:effectLst/>
                <a:latin typeface="+mn-lt"/>
                <a:ea typeface="+mn-ea"/>
                <a:cs typeface="+mn-cs"/>
                <a:sym typeface="Calibri"/>
              </a:rPr>
              <a:t>Schulung</a:t>
            </a:r>
            <a:r>
              <a:rPr lang="en-GB" sz="1200" b="0" dirty="0">
                <a:effectLst/>
                <a:latin typeface="+mn-lt"/>
                <a:ea typeface="+mn-ea"/>
                <a:cs typeface="+mn-cs"/>
                <a:sym typeface="Calibri"/>
              </a:rPr>
              <a:t> </a:t>
            </a:r>
            <a:r>
              <a:rPr lang="en-GB" sz="1200" b="0" dirty="0" err="1">
                <a:effectLst/>
                <a:latin typeface="+mn-lt"/>
                <a:ea typeface="+mn-ea"/>
                <a:cs typeface="+mn-cs"/>
                <a:sym typeface="Calibri"/>
              </a:rPr>
              <a:t>zu</a:t>
            </a:r>
            <a:r>
              <a:rPr lang="en-GB" sz="1200" b="0" dirty="0">
                <a:effectLst/>
                <a:latin typeface="+mn-lt"/>
                <a:ea typeface="+mn-ea"/>
                <a:cs typeface="+mn-cs"/>
                <a:sym typeface="Calibri"/>
              </a:rPr>
              <a:t> </a:t>
            </a:r>
            <a:r>
              <a:rPr lang="en-GB" sz="1200" b="0" dirty="0" err="1">
                <a:effectLst/>
                <a:latin typeface="+mn-lt"/>
                <a:ea typeface="+mn-ea"/>
                <a:cs typeface="+mn-cs"/>
                <a:sym typeface="Calibri"/>
              </a:rPr>
              <a:t>einem</a:t>
            </a:r>
            <a:r>
              <a:rPr lang="en-GB" sz="1200" b="0" dirty="0">
                <a:effectLst/>
                <a:latin typeface="+mn-lt"/>
                <a:ea typeface="+mn-ea"/>
                <a:cs typeface="+mn-cs"/>
                <a:sym typeface="Calibri"/>
              </a:rPr>
              <a:t> </a:t>
            </a:r>
            <a:r>
              <a:rPr lang="en-GB" sz="1200" b="0" dirty="0" err="1">
                <a:effectLst/>
                <a:latin typeface="+mn-lt"/>
                <a:ea typeface="+mn-ea"/>
                <a:cs typeface="+mn-cs"/>
                <a:sym typeface="Calibri"/>
              </a:rPr>
              <a:t>ausgewählten</a:t>
            </a:r>
            <a:r>
              <a:rPr lang="en-GB" sz="1200" b="0" dirty="0">
                <a:effectLst/>
                <a:latin typeface="+mn-lt"/>
                <a:ea typeface="+mn-ea"/>
                <a:cs typeface="+mn-cs"/>
                <a:sym typeface="Calibri"/>
              </a:rPr>
              <a:t> </a:t>
            </a:r>
            <a:r>
              <a:rPr lang="en-GB" sz="1200" b="0" dirty="0" err="1">
                <a:effectLst/>
                <a:latin typeface="+mn-lt"/>
                <a:ea typeface="+mn-ea"/>
                <a:cs typeface="+mn-cs"/>
                <a:sym typeface="Calibri"/>
              </a:rPr>
              <a:t>Aspekt</a:t>
            </a:r>
            <a:r>
              <a:rPr lang="en-GB" sz="1200" b="0" dirty="0">
                <a:effectLst/>
                <a:latin typeface="+mn-lt"/>
                <a:ea typeface="+mn-ea"/>
                <a:cs typeface="+mn-cs"/>
                <a:sym typeface="Calibri"/>
              </a:rPr>
              <a:t> der </a:t>
            </a:r>
            <a:r>
              <a:rPr lang="en-GB" sz="1200" b="0" dirty="0" err="1">
                <a:effectLst/>
                <a:latin typeface="+mn-lt"/>
                <a:ea typeface="+mn-ea"/>
                <a:cs typeface="+mn-cs"/>
                <a:sym typeface="Calibri"/>
              </a:rPr>
              <a:t>nachhaltigen</a:t>
            </a:r>
            <a:r>
              <a:rPr lang="en-GB" sz="1200" b="0" dirty="0">
                <a:effectLst/>
                <a:latin typeface="+mn-lt"/>
                <a:ea typeface="+mn-ea"/>
                <a:cs typeface="+mn-cs"/>
                <a:sym typeface="Calibri"/>
              </a:rPr>
              <a:t> </a:t>
            </a:r>
            <a:r>
              <a:rPr lang="en-GB" sz="1200" b="0" dirty="0" err="1">
                <a:effectLst/>
                <a:latin typeface="+mn-lt"/>
                <a:ea typeface="+mn-ea"/>
                <a:cs typeface="+mn-cs"/>
                <a:sym typeface="Calibri"/>
              </a:rPr>
              <a:t>Beschaffung</a:t>
            </a:r>
            <a:r>
              <a:rPr lang="en-GB" sz="1200" b="0" dirty="0">
                <a:effectLst/>
                <a:latin typeface="+mn-lt"/>
                <a:ea typeface="+mn-ea"/>
                <a:cs typeface="+mn-cs"/>
                <a:sym typeface="Calibri"/>
              </a:rPr>
              <a:t> und </a:t>
            </a:r>
            <a:r>
              <a:rPr lang="en-GB" sz="1200" b="0" dirty="0" err="1">
                <a:effectLst/>
                <a:latin typeface="+mn-lt"/>
                <a:ea typeface="+mn-ea"/>
                <a:cs typeface="+mn-cs"/>
                <a:sym typeface="Calibri"/>
              </a:rPr>
              <a:t>demonstriert</a:t>
            </a:r>
            <a:r>
              <a:rPr lang="en-GB" sz="1200" b="0" dirty="0">
                <a:effectLst/>
                <a:latin typeface="+mn-lt"/>
                <a:ea typeface="+mn-ea"/>
                <a:cs typeface="+mn-cs"/>
                <a:sym typeface="Calibri"/>
              </a:rPr>
              <a:t> </a:t>
            </a:r>
            <a:r>
              <a:rPr lang="en-GB" sz="1200" b="0" dirty="0" err="1">
                <a:effectLst/>
                <a:latin typeface="+mn-lt"/>
                <a:ea typeface="+mn-ea"/>
                <a:cs typeface="+mn-cs"/>
                <a:sym typeface="Calibri"/>
              </a:rPr>
              <a:t>dabei</a:t>
            </a:r>
            <a:r>
              <a:rPr lang="en-GB" sz="1200" b="0" dirty="0">
                <a:effectLst/>
                <a:latin typeface="+mn-lt"/>
                <a:ea typeface="+mn-ea"/>
                <a:cs typeface="+mn-cs"/>
                <a:sym typeface="Calibri"/>
              </a:rPr>
              <a:t>:</a:t>
            </a:r>
          </a:p>
          <a:p>
            <a:r>
              <a:rPr lang="en-GB" sz="1200" b="0" dirty="0">
                <a:effectLst/>
                <a:latin typeface="+mn-lt"/>
                <a:ea typeface="+mn-ea"/>
                <a:cs typeface="+mn-cs"/>
                <a:sym typeface="Calibri"/>
              </a:rPr>
              <a:t>- </a:t>
            </a:r>
            <a:r>
              <a:rPr lang="en-GB" sz="1200" b="0" dirty="0" err="1">
                <a:effectLst/>
                <a:latin typeface="+mn-lt"/>
                <a:ea typeface="+mn-ea"/>
                <a:cs typeface="+mn-cs"/>
                <a:sym typeface="Calibri"/>
              </a:rPr>
              <a:t>Fachwissen</a:t>
            </a:r>
            <a:r>
              <a:rPr lang="en-GB" sz="1200" b="0" dirty="0">
                <a:effectLst/>
                <a:latin typeface="+mn-lt"/>
                <a:ea typeface="+mn-ea"/>
                <a:cs typeface="+mn-cs"/>
                <a:sym typeface="Calibri"/>
              </a:rPr>
              <a:t> und </a:t>
            </a:r>
            <a:r>
              <a:rPr lang="en-GB" sz="1200" b="0" dirty="0" err="1">
                <a:effectLst/>
                <a:latin typeface="+mn-lt"/>
                <a:ea typeface="+mn-ea"/>
                <a:cs typeface="+mn-cs"/>
                <a:sym typeface="Calibri"/>
              </a:rPr>
              <a:t>Verwendung</a:t>
            </a:r>
            <a:r>
              <a:rPr lang="en-GB" sz="1200" b="0" dirty="0">
                <a:effectLst/>
                <a:latin typeface="+mn-lt"/>
                <a:ea typeface="+mn-ea"/>
                <a:cs typeface="+mn-cs"/>
                <a:sym typeface="Calibri"/>
              </a:rPr>
              <a:t> von </a:t>
            </a:r>
            <a:r>
              <a:rPr lang="en-GB" sz="1200" b="0" dirty="0" err="1">
                <a:effectLst/>
                <a:latin typeface="+mn-lt"/>
                <a:ea typeface="+mn-ea"/>
                <a:cs typeface="+mn-cs"/>
                <a:sym typeface="Calibri"/>
              </a:rPr>
              <a:t>Beispielen</a:t>
            </a:r>
            <a:r>
              <a:rPr lang="en-GB" sz="1200" b="0" dirty="0">
                <a:effectLst/>
                <a:latin typeface="+mn-lt"/>
                <a:ea typeface="+mn-ea"/>
                <a:cs typeface="+mn-cs"/>
                <a:sym typeface="Calibri"/>
              </a:rPr>
              <a:t> </a:t>
            </a:r>
            <a:r>
              <a:rPr lang="en-GB" sz="1200" b="0" dirty="0" err="1">
                <a:effectLst/>
                <a:latin typeface="+mn-lt"/>
                <a:ea typeface="+mn-ea"/>
                <a:cs typeface="+mn-cs"/>
                <a:sym typeface="Calibri"/>
              </a:rPr>
              <a:t>aus</a:t>
            </a:r>
            <a:r>
              <a:rPr lang="en-GB" sz="1200" b="0" dirty="0">
                <a:effectLst/>
                <a:latin typeface="+mn-lt"/>
                <a:ea typeface="+mn-ea"/>
                <a:cs typeface="+mn-cs"/>
                <a:sym typeface="Calibri"/>
              </a:rPr>
              <a:t> der Praxis;</a:t>
            </a:r>
          </a:p>
          <a:p>
            <a:r>
              <a:rPr lang="en-GB" sz="1200" b="0" dirty="0">
                <a:effectLst/>
                <a:latin typeface="+mn-lt"/>
                <a:ea typeface="+mn-ea"/>
                <a:cs typeface="+mn-cs"/>
                <a:sym typeface="Calibri"/>
              </a:rPr>
              <a:t>- Klare </a:t>
            </a:r>
            <a:r>
              <a:rPr lang="en-GB" sz="1200" b="0" dirty="0" err="1">
                <a:effectLst/>
                <a:latin typeface="+mn-lt"/>
                <a:ea typeface="+mn-ea"/>
                <a:cs typeface="+mn-cs"/>
                <a:sym typeface="Calibri"/>
              </a:rPr>
              <a:t>Kommunikation</a:t>
            </a:r>
            <a:r>
              <a:rPr lang="en-GB" sz="1200" b="0" dirty="0">
                <a:effectLst/>
                <a:latin typeface="+mn-lt"/>
                <a:ea typeface="+mn-ea"/>
                <a:cs typeface="+mn-cs"/>
                <a:sym typeface="Calibri"/>
              </a:rPr>
              <a:t> und </a:t>
            </a:r>
            <a:r>
              <a:rPr lang="en-GB" sz="1200" b="0" dirty="0" err="1">
                <a:effectLst/>
                <a:latin typeface="+mn-lt"/>
                <a:ea typeface="+mn-ea"/>
                <a:cs typeface="+mn-cs"/>
                <a:sym typeface="Calibri"/>
              </a:rPr>
              <a:t>Einbindung</a:t>
            </a:r>
            <a:r>
              <a:rPr lang="en-GB" sz="1200" b="0" dirty="0">
                <a:effectLst/>
                <a:latin typeface="+mn-lt"/>
                <a:ea typeface="+mn-ea"/>
                <a:cs typeface="+mn-cs"/>
                <a:sym typeface="Calibri"/>
              </a:rPr>
              <a:t> des </a:t>
            </a:r>
            <a:r>
              <a:rPr lang="en-GB" sz="1200" b="0" dirty="0" err="1">
                <a:effectLst/>
                <a:latin typeface="+mn-lt"/>
                <a:ea typeface="+mn-ea"/>
                <a:cs typeface="+mn-cs"/>
                <a:sym typeface="Calibri"/>
              </a:rPr>
              <a:t>Publikums</a:t>
            </a:r>
            <a:r>
              <a:rPr lang="en-GB" sz="1200" b="0" dirty="0">
                <a:effectLst/>
                <a:latin typeface="+mn-lt"/>
                <a:ea typeface="+mn-ea"/>
                <a:cs typeface="+mn-cs"/>
                <a:sym typeface="Calibri"/>
              </a:rPr>
              <a:t>;</a:t>
            </a:r>
          </a:p>
          <a:p>
            <a:r>
              <a:rPr lang="en-GB" sz="1200" b="0" dirty="0">
                <a:effectLst/>
                <a:latin typeface="+mn-lt"/>
                <a:ea typeface="+mn-ea"/>
                <a:cs typeface="+mn-cs"/>
                <a:sym typeface="Calibri"/>
              </a:rPr>
              <a:t>- </a:t>
            </a:r>
            <a:r>
              <a:rPr lang="en-GB" sz="1200" b="0" dirty="0" err="1">
                <a:effectLst/>
                <a:latin typeface="+mn-lt"/>
                <a:ea typeface="+mn-ea"/>
                <a:cs typeface="+mn-cs"/>
                <a:sym typeface="Calibri"/>
              </a:rPr>
              <a:t>Einsatz</a:t>
            </a:r>
            <a:r>
              <a:rPr lang="en-GB" sz="1200" b="0" dirty="0">
                <a:effectLst/>
                <a:latin typeface="+mn-lt"/>
                <a:ea typeface="+mn-ea"/>
                <a:cs typeface="+mn-cs"/>
                <a:sym typeface="Calibri"/>
              </a:rPr>
              <a:t> </a:t>
            </a:r>
            <a:r>
              <a:rPr lang="en-GB" sz="1200" b="0" dirty="0" err="1">
                <a:effectLst/>
                <a:latin typeface="+mn-lt"/>
                <a:ea typeface="+mn-ea"/>
                <a:cs typeface="+mn-cs"/>
                <a:sym typeface="Calibri"/>
              </a:rPr>
              <a:t>interaktiver</a:t>
            </a:r>
            <a:r>
              <a:rPr lang="en-GB" sz="1200" b="0" dirty="0">
                <a:effectLst/>
                <a:latin typeface="+mn-lt"/>
                <a:ea typeface="+mn-ea"/>
                <a:cs typeface="+mn-cs"/>
                <a:sym typeface="Calibri"/>
              </a:rPr>
              <a:t> </a:t>
            </a:r>
            <a:r>
              <a:rPr lang="en-GB" sz="1200" b="0" dirty="0" err="1">
                <a:effectLst/>
                <a:latin typeface="+mn-lt"/>
                <a:ea typeface="+mn-ea"/>
                <a:cs typeface="+mn-cs"/>
                <a:sym typeface="Calibri"/>
              </a:rPr>
              <a:t>Methoden</a:t>
            </a:r>
            <a:r>
              <a:rPr lang="en-GB" sz="1200" b="0" dirty="0">
                <a:effectLst/>
                <a:latin typeface="+mn-lt"/>
                <a:ea typeface="+mn-ea"/>
                <a:cs typeface="+mn-cs"/>
                <a:sym typeface="Calibri"/>
              </a:rPr>
              <a:t>, die für </a:t>
            </a:r>
            <a:r>
              <a:rPr lang="en-GB" sz="1200" b="0" dirty="0" err="1">
                <a:effectLst/>
                <a:latin typeface="+mn-lt"/>
                <a:ea typeface="+mn-ea"/>
                <a:cs typeface="+mn-cs"/>
                <a:sym typeface="Calibri"/>
              </a:rPr>
              <a:t>erwachsene</a:t>
            </a:r>
            <a:r>
              <a:rPr lang="en-GB" sz="1200" b="0" dirty="0">
                <a:effectLst/>
                <a:latin typeface="+mn-lt"/>
                <a:ea typeface="+mn-ea"/>
                <a:cs typeface="+mn-cs"/>
                <a:sym typeface="Calibri"/>
              </a:rPr>
              <a:t> </a:t>
            </a:r>
            <a:r>
              <a:rPr lang="en-GB" sz="1200" b="0" dirty="0" err="1">
                <a:effectLst/>
                <a:latin typeface="+mn-lt"/>
                <a:ea typeface="+mn-ea"/>
                <a:cs typeface="+mn-cs"/>
                <a:sym typeface="Calibri"/>
              </a:rPr>
              <a:t>Lernende</a:t>
            </a:r>
            <a:r>
              <a:rPr lang="en-GB" sz="1200" b="0" dirty="0">
                <a:effectLst/>
                <a:latin typeface="+mn-lt"/>
                <a:ea typeface="+mn-ea"/>
                <a:cs typeface="+mn-cs"/>
                <a:sym typeface="Calibri"/>
              </a:rPr>
              <a:t> </a:t>
            </a:r>
            <a:r>
              <a:rPr lang="en-GB" sz="1200" b="0" dirty="0" err="1">
                <a:effectLst/>
                <a:latin typeface="+mn-lt"/>
                <a:ea typeface="+mn-ea"/>
                <a:cs typeface="+mn-cs"/>
                <a:sym typeface="Calibri"/>
              </a:rPr>
              <a:t>geeignet</a:t>
            </a:r>
            <a:r>
              <a:rPr lang="en-GB" sz="1200" b="0" dirty="0">
                <a:effectLst/>
                <a:latin typeface="+mn-lt"/>
                <a:ea typeface="+mn-ea"/>
                <a:cs typeface="+mn-cs"/>
                <a:sym typeface="Calibri"/>
              </a:rPr>
              <a:t> </a:t>
            </a:r>
            <a:r>
              <a:rPr lang="en-GB" sz="1200" b="0" dirty="0" err="1">
                <a:effectLst/>
                <a:latin typeface="+mn-lt"/>
                <a:ea typeface="+mn-ea"/>
                <a:cs typeface="+mn-cs"/>
                <a:sym typeface="Calibri"/>
              </a:rPr>
              <a:t>sind</a:t>
            </a:r>
            <a:r>
              <a:rPr lang="en-GB" sz="1200" b="0" dirty="0">
                <a:effectLst/>
                <a:latin typeface="+mn-lt"/>
                <a:ea typeface="+mn-ea"/>
                <a:cs typeface="+mn-cs"/>
                <a:sym typeface="Calibri"/>
              </a:rPr>
              <a:t>;</a:t>
            </a:r>
          </a:p>
          <a:p>
            <a:r>
              <a:rPr lang="en-GB" sz="1200" b="0" dirty="0">
                <a:effectLst/>
                <a:latin typeface="+mn-lt"/>
                <a:ea typeface="+mn-ea"/>
                <a:cs typeface="+mn-cs"/>
                <a:sym typeface="Calibri"/>
              </a:rPr>
              <a:t>- Integration von </a:t>
            </a:r>
            <a:r>
              <a:rPr lang="en-GB" sz="1200" b="0" dirty="0" err="1">
                <a:effectLst/>
                <a:latin typeface="+mn-lt"/>
                <a:ea typeface="+mn-ea"/>
                <a:cs typeface="+mn-cs"/>
                <a:sym typeface="Calibri"/>
              </a:rPr>
              <a:t>Nachhaltigkeits</a:t>
            </a:r>
            <a:r>
              <a:rPr lang="en-GB" sz="1200" b="0" dirty="0">
                <a:effectLst/>
                <a:latin typeface="+mn-lt"/>
                <a:ea typeface="+mn-ea"/>
                <a:cs typeface="+mn-cs"/>
                <a:sym typeface="Calibri"/>
              </a:rPr>
              <a:t>- und </a:t>
            </a:r>
            <a:r>
              <a:rPr lang="en-GB" sz="1200" b="0" dirty="0" err="1">
                <a:effectLst/>
                <a:latin typeface="+mn-lt"/>
                <a:ea typeface="+mn-ea"/>
                <a:cs typeface="+mn-cs"/>
                <a:sym typeface="Calibri"/>
              </a:rPr>
              <a:t>Rechtsgrundsätzen</a:t>
            </a:r>
            <a:r>
              <a:rPr lang="en-GB" sz="1200" b="0" dirty="0">
                <a:effectLst/>
                <a:latin typeface="+mn-lt"/>
                <a:ea typeface="+mn-ea"/>
                <a:cs typeface="+mn-cs"/>
                <a:sym typeface="Calibri"/>
              </a:rPr>
              <a:t>.</a:t>
            </a:r>
            <a:endParaRPr lang="de-DE" b="0" dirty="0"/>
          </a:p>
        </p:txBody>
      </p:sp>
    </p:spTree>
    <p:extLst>
      <p:ext uri="{BB962C8B-B14F-4D97-AF65-F5344CB8AC3E}">
        <p14:creationId xmlns:p14="http://schemas.microsoft.com/office/powerpoint/2010/main" val="32781288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5741BB-2CDD-825C-0D7F-CEFE20B0CFEC}"/>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FBEE4875-2F11-28CE-0614-034553BFDE88}"/>
              </a:ext>
            </a:extLst>
          </p:cNvPr>
          <p:cNvSpPr>
            <a:spLocks noGrp="1" noRot="1" noChangeAspect="1"/>
          </p:cNvSpPr>
          <p:nvPr>
            <p:ph type="sldImg"/>
          </p:nvPr>
        </p:nvSpPr>
        <p:spPr>
          <a:xfrm>
            <a:off x="381000" y="685800"/>
            <a:ext cx="6096000" cy="3429000"/>
          </a:xfrm>
        </p:spPr>
      </p:sp>
      <p:sp>
        <p:nvSpPr>
          <p:cNvPr id="3" name="Notizenplatzhalter 2">
            <a:extLst>
              <a:ext uri="{FF2B5EF4-FFF2-40B4-BE49-F238E27FC236}">
                <a16:creationId xmlns:a16="http://schemas.microsoft.com/office/drawing/2014/main" id="{AF54CFF9-E58C-4B0A-2C38-78CC984722BE}"/>
              </a:ext>
            </a:extLst>
          </p:cNvPr>
          <p:cNvSpPr>
            <a:spLocks noGrp="1"/>
          </p:cNvSpPr>
          <p:nvPr>
            <p:ph type="body" idx="1"/>
          </p:nvPr>
        </p:nvSpPr>
        <p:spPr/>
        <p:txBody>
          <a:bodyPr/>
          <a:lstStyle/>
          <a:p>
            <a:endParaRPr lang="de-DE" dirty="0"/>
          </a:p>
        </p:txBody>
      </p:sp>
    </p:spTree>
    <p:extLst>
      <p:ext uri="{BB962C8B-B14F-4D97-AF65-F5344CB8AC3E}">
        <p14:creationId xmlns:p14="http://schemas.microsoft.com/office/powerpoint/2010/main" val="37011167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0AC126-1439-45F7-BC73-6A439FD60FE0}"/>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44348CC5-037A-135A-C580-70049C9E0C09}"/>
              </a:ext>
            </a:extLst>
          </p:cNvPr>
          <p:cNvSpPr>
            <a:spLocks noGrp="1" noRot="1" noChangeAspect="1"/>
          </p:cNvSpPr>
          <p:nvPr>
            <p:ph type="sldImg"/>
          </p:nvPr>
        </p:nvSpPr>
        <p:spPr>
          <a:xfrm>
            <a:off x="381000" y="685800"/>
            <a:ext cx="6096000" cy="3429000"/>
          </a:xfrm>
        </p:spPr>
      </p:sp>
      <p:sp>
        <p:nvSpPr>
          <p:cNvPr id="3" name="Notizenplatzhalter 2">
            <a:extLst>
              <a:ext uri="{FF2B5EF4-FFF2-40B4-BE49-F238E27FC236}">
                <a16:creationId xmlns:a16="http://schemas.microsoft.com/office/drawing/2014/main" id="{0BC7AF39-37E6-D47B-8319-8D40AAAEF800}"/>
              </a:ext>
            </a:extLst>
          </p:cNvPr>
          <p:cNvSpPr>
            <a:spLocks noGrp="1"/>
          </p:cNvSpPr>
          <p:nvPr>
            <p:ph type="body" idx="1"/>
          </p:nvPr>
        </p:nvSpPr>
        <p:spPr/>
        <p:txBody>
          <a:bodyPr/>
          <a:lstStyle/>
          <a:p>
            <a:r>
              <a:rPr lang="en-GB" sz="1200" dirty="0">
                <a:effectLst/>
                <a:latin typeface="+mn-lt"/>
                <a:ea typeface="+mn-ea"/>
                <a:cs typeface="+mn-cs"/>
                <a:sym typeface="Calibri"/>
              </a:rPr>
              <a:t>At the beginning: Introduction and briefing by facilitator</a:t>
            </a:r>
          </a:p>
        </p:txBody>
      </p:sp>
    </p:spTree>
    <p:extLst>
      <p:ext uri="{BB962C8B-B14F-4D97-AF65-F5344CB8AC3E}">
        <p14:creationId xmlns:p14="http://schemas.microsoft.com/office/powerpoint/2010/main" val="2688415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7DAB7A-6E0D-28C6-F604-1D84ED6D51EE}"/>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365A28AE-964E-25D1-0B2D-5AE14A670C32}"/>
              </a:ext>
            </a:extLst>
          </p:cNvPr>
          <p:cNvSpPr>
            <a:spLocks noGrp="1" noRot="1" noChangeAspect="1"/>
          </p:cNvSpPr>
          <p:nvPr>
            <p:ph type="sldImg"/>
          </p:nvPr>
        </p:nvSpPr>
        <p:spPr>
          <a:xfrm>
            <a:off x="381000" y="685800"/>
            <a:ext cx="6096000" cy="3429000"/>
          </a:xfrm>
        </p:spPr>
      </p:sp>
      <p:sp>
        <p:nvSpPr>
          <p:cNvPr id="3" name="Notizenplatzhalter 2">
            <a:extLst>
              <a:ext uri="{FF2B5EF4-FFF2-40B4-BE49-F238E27FC236}">
                <a16:creationId xmlns:a16="http://schemas.microsoft.com/office/drawing/2014/main" id="{DAD39123-EB9F-7A43-FBDC-1AD7F8BD5C3C}"/>
              </a:ext>
            </a:extLst>
          </p:cNvPr>
          <p:cNvSpPr>
            <a:spLocks noGrp="1"/>
          </p:cNvSpPr>
          <p:nvPr>
            <p:ph type="body" idx="1"/>
          </p:nvPr>
        </p:nvSpPr>
        <p:spPr/>
        <p:txBody>
          <a:bodyPr/>
          <a:lstStyle/>
          <a:p>
            <a:endParaRPr lang="de-DE" dirty="0"/>
          </a:p>
        </p:txBody>
      </p:sp>
    </p:spTree>
    <p:extLst>
      <p:ext uri="{BB962C8B-B14F-4D97-AF65-F5344CB8AC3E}">
        <p14:creationId xmlns:p14="http://schemas.microsoft.com/office/powerpoint/2010/main" val="37447537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62D52E-A8D1-F1E4-C575-4479D64F8863}"/>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CDBCE1FD-B0DC-E5D4-6732-7E46A9A7F724}"/>
              </a:ext>
            </a:extLst>
          </p:cNvPr>
          <p:cNvSpPr>
            <a:spLocks noGrp="1" noRot="1" noChangeAspect="1"/>
          </p:cNvSpPr>
          <p:nvPr>
            <p:ph type="sldImg"/>
          </p:nvPr>
        </p:nvSpPr>
        <p:spPr>
          <a:xfrm>
            <a:off x="381000" y="685800"/>
            <a:ext cx="6096000" cy="3429000"/>
          </a:xfrm>
        </p:spPr>
      </p:sp>
      <p:sp>
        <p:nvSpPr>
          <p:cNvPr id="3" name="Notizenplatzhalter 2">
            <a:extLst>
              <a:ext uri="{FF2B5EF4-FFF2-40B4-BE49-F238E27FC236}">
                <a16:creationId xmlns:a16="http://schemas.microsoft.com/office/drawing/2014/main" id="{128F6B59-7BCE-1D0B-D954-3167BD6F5B68}"/>
              </a:ext>
            </a:extLst>
          </p:cNvPr>
          <p:cNvSpPr>
            <a:spLocks noGrp="1"/>
          </p:cNvSpPr>
          <p:nvPr>
            <p:ph type="body" idx="1"/>
          </p:nvPr>
        </p:nvSpPr>
        <p:spPr/>
        <p:txBody>
          <a:bodyPr/>
          <a:lstStyle/>
          <a:p>
            <a:r>
              <a:rPr lang="en-GB" sz="1200" dirty="0">
                <a:effectLst/>
                <a:latin typeface="+mn-lt"/>
                <a:ea typeface="+mn-ea"/>
                <a:cs typeface="+mn-cs"/>
                <a:sym typeface="Calibri"/>
              </a:rPr>
              <a:t>Summary and reflection by facilitator</a:t>
            </a:r>
            <a:endParaRPr lang="de-DE" dirty="0"/>
          </a:p>
        </p:txBody>
      </p:sp>
    </p:spTree>
    <p:extLst>
      <p:ext uri="{BB962C8B-B14F-4D97-AF65-F5344CB8AC3E}">
        <p14:creationId xmlns:p14="http://schemas.microsoft.com/office/powerpoint/2010/main" val="278453781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x">
  <p:cSld name="Agenda 1">
    <p:spTree>
      <p:nvGrpSpPr>
        <p:cNvPr id="1" name=""/>
        <p:cNvGrpSpPr/>
        <p:nvPr/>
      </p:nvGrpSpPr>
      <p:grpSpPr>
        <a:xfrm>
          <a:off x="0" y="0"/>
          <a:ext cx="0" cy="0"/>
          <a:chOff x="0" y="0"/>
          <a:chExt cx="0" cy="0"/>
        </a:xfrm>
      </p:grpSpPr>
      <p:pic>
        <p:nvPicPr>
          <p:cNvPr id="26" name="Grafik 3" descr="Grafik 3"/>
          <p:cNvPicPr>
            <a:picLocks noChangeAspect="1"/>
          </p:cNvPicPr>
          <p:nvPr/>
        </p:nvPicPr>
        <p:blipFill>
          <a:blip r:embed="rId2"/>
          <a:stretch>
            <a:fillRect/>
          </a:stretch>
        </p:blipFill>
        <p:spPr>
          <a:xfrm>
            <a:off x="10419632" y="5890912"/>
            <a:ext cx="1307557" cy="713857"/>
          </a:xfrm>
          <a:prstGeom prst="rect">
            <a:avLst/>
          </a:prstGeom>
          <a:ln w="12700">
            <a:miter lim="400000"/>
          </a:ln>
        </p:spPr>
      </p:pic>
      <p:sp>
        <p:nvSpPr>
          <p:cNvPr id="27" name="Teilkreis 13"/>
          <p:cNvSpPr/>
          <p:nvPr/>
        </p:nvSpPr>
        <p:spPr>
          <a:xfrm>
            <a:off x="9879382" y="-2"/>
            <a:ext cx="2338192" cy="1169098"/>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cubicBezTo>
                  <a:pt x="21600" y="11929"/>
                  <a:pt x="16765" y="21600"/>
                  <a:pt x="10800" y="21600"/>
                </a:cubicBezTo>
                <a:cubicBezTo>
                  <a:pt x="4835" y="21600"/>
                  <a:pt x="0" y="11929"/>
                  <a:pt x="0" y="0"/>
                </a:cubicBezTo>
                <a:lnTo>
                  <a:pt x="10800" y="0"/>
                </a:lnTo>
                <a:close/>
              </a:path>
            </a:pathLst>
          </a:custGeom>
          <a:solidFill>
            <a:schemeClr val="accent4"/>
          </a:solidFill>
          <a:ln w="12700">
            <a:miter lim="400000"/>
          </a:ln>
        </p:spPr>
        <p:txBody>
          <a:bodyPr lIns="45718" tIns="45718" rIns="45718" bIns="45718" anchor="ctr"/>
          <a:lstStyle/>
          <a:p>
            <a:pPr algn="ctr">
              <a:defRPr>
                <a:solidFill>
                  <a:srgbClr val="FFFFFF"/>
                </a:solidFill>
                <a:latin typeface="Aptos"/>
                <a:ea typeface="Aptos"/>
                <a:cs typeface="Aptos"/>
                <a:sym typeface="Aptos"/>
              </a:defRPr>
            </a:pPr>
            <a:endParaRPr/>
          </a:p>
        </p:txBody>
      </p:sp>
      <p:sp>
        <p:nvSpPr>
          <p:cNvPr id="28" name="Titel durch Klicken hinzufügen"/>
          <p:cNvSpPr txBox="1">
            <a:spLocks noGrp="1"/>
          </p:cNvSpPr>
          <p:nvPr>
            <p:ph type="title" hasCustomPrompt="1"/>
          </p:nvPr>
        </p:nvSpPr>
        <p:spPr>
          <a:xfrm>
            <a:off x="594359" y="189572"/>
            <a:ext cx="6787748" cy="1593508"/>
          </a:xfrm>
          <a:prstGeom prst="rect">
            <a:avLst/>
          </a:prstGeom>
        </p:spPr>
        <p:txBody>
          <a:bodyPr/>
          <a:lstStyle>
            <a:lvl1pPr>
              <a:defRPr spc="50"/>
            </a:lvl1pPr>
          </a:lstStyle>
          <a:p>
            <a:r>
              <a:t>Titel durch Klicken hinzufügen </a:t>
            </a:r>
          </a:p>
        </p:txBody>
      </p:sp>
      <p:sp>
        <p:nvSpPr>
          <p:cNvPr id="29" name="Body Level One…"/>
          <p:cNvSpPr txBox="1">
            <a:spLocks noGrp="1"/>
          </p:cNvSpPr>
          <p:nvPr>
            <p:ph type="body" sz="half" idx="1" hasCustomPrompt="1"/>
          </p:nvPr>
        </p:nvSpPr>
        <p:spPr>
          <a:xfrm>
            <a:off x="594359" y="2281918"/>
            <a:ext cx="6787747" cy="3708518"/>
          </a:xfrm>
          <a:prstGeom prst="rect">
            <a:avLst/>
          </a:prstGeom>
        </p:spPr>
        <p:txBody>
          <a:bodyPr lIns="0" tIns="0" rIns="0" bIns="0"/>
          <a:lstStyle>
            <a:lvl1pPr>
              <a:lnSpc>
                <a:spcPct val="80000"/>
              </a:lnSpc>
              <a:spcBef>
                <a:spcPts val="2200"/>
              </a:spcBef>
              <a:defRPr sz="2400" b="1">
                <a:solidFill>
                  <a:schemeClr val="accent4"/>
                </a:solidFill>
              </a:defRPr>
            </a:lvl1pPr>
            <a:lvl2pPr marL="742491" indent="-340156">
              <a:lnSpc>
                <a:spcPct val="80000"/>
              </a:lnSpc>
              <a:spcBef>
                <a:spcPts val="2200"/>
              </a:spcBef>
              <a:defRPr sz="2400" b="1">
                <a:solidFill>
                  <a:schemeClr val="accent4"/>
                </a:solidFill>
              </a:defRPr>
            </a:lvl2pPr>
            <a:lvl3pPr marL="1199691" indent="-340155">
              <a:lnSpc>
                <a:spcPct val="80000"/>
              </a:lnSpc>
              <a:spcBef>
                <a:spcPts val="2200"/>
              </a:spcBef>
              <a:defRPr sz="2400" b="1">
                <a:solidFill>
                  <a:schemeClr val="accent4"/>
                </a:solidFill>
              </a:defRPr>
            </a:lvl3pPr>
            <a:lvl4pPr marL="1656892" indent="-340155">
              <a:lnSpc>
                <a:spcPct val="80000"/>
              </a:lnSpc>
              <a:spcBef>
                <a:spcPts val="2200"/>
              </a:spcBef>
              <a:defRPr sz="2400" b="1">
                <a:solidFill>
                  <a:schemeClr val="accent4"/>
                </a:solidFill>
              </a:defRPr>
            </a:lvl4pPr>
            <a:lvl5pPr marL="2114092" indent="-340155">
              <a:lnSpc>
                <a:spcPct val="80000"/>
              </a:lnSpc>
              <a:spcBef>
                <a:spcPts val="2200"/>
              </a:spcBef>
              <a:defRPr sz="2400" b="1">
                <a:solidFill>
                  <a:schemeClr val="accent4"/>
                </a:solidFill>
              </a:defRPr>
            </a:lvl5pPr>
          </a:lstStyle>
          <a:p>
            <a:r>
              <a:t>Klicken, um Inhalt hinzuzufügen</a:t>
            </a:r>
          </a:p>
          <a:p>
            <a:pPr lvl="1"/>
            <a:endParaRPr/>
          </a:p>
          <a:p>
            <a:pPr lvl="2"/>
            <a:endParaRPr/>
          </a:p>
          <a:p>
            <a:pPr lvl="3"/>
            <a:endParaRPr/>
          </a:p>
          <a:p>
            <a:pPr lvl="4"/>
            <a:endParaRPr/>
          </a:p>
        </p:txBody>
      </p:sp>
      <p:sp>
        <p:nvSpPr>
          <p:cNvPr id="30" name="Gerader Verbinder 3"/>
          <p:cNvSpPr/>
          <p:nvPr/>
        </p:nvSpPr>
        <p:spPr>
          <a:xfrm>
            <a:off x="594360" y="2148839"/>
            <a:ext cx="2130552" cy="2"/>
          </a:xfrm>
          <a:prstGeom prst="line">
            <a:avLst/>
          </a:prstGeom>
          <a:ln w="101600">
            <a:solidFill>
              <a:schemeClr val="accent4"/>
            </a:solidFill>
            <a:miter/>
          </a:ln>
        </p:spPr>
        <p:txBody>
          <a:bodyPr lIns="45718" tIns="45718" rIns="45718" bIns="45718"/>
          <a:lstStyle/>
          <a:p>
            <a:endParaRPr/>
          </a:p>
        </p:txBody>
      </p:sp>
      <p:sp>
        <p:nvSpPr>
          <p:cNvPr id="31" name="Teilkreis 12"/>
          <p:cNvSpPr/>
          <p:nvPr/>
        </p:nvSpPr>
        <p:spPr>
          <a:xfrm>
            <a:off x="8076006" y="-1"/>
            <a:ext cx="1393348" cy="706091"/>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cubicBezTo>
                  <a:pt x="21600" y="11929"/>
                  <a:pt x="16765" y="21600"/>
                  <a:pt x="10800" y="21600"/>
                </a:cubicBezTo>
                <a:cubicBezTo>
                  <a:pt x="4835" y="21600"/>
                  <a:pt x="0" y="11929"/>
                  <a:pt x="0" y="0"/>
                </a:cubicBezTo>
                <a:lnTo>
                  <a:pt x="10800" y="0"/>
                </a:lnTo>
                <a:close/>
              </a:path>
            </a:pathLst>
          </a:custGeom>
          <a:solidFill>
            <a:srgbClr val="65B2BE"/>
          </a:solidFill>
          <a:ln w="12700">
            <a:miter lim="400000"/>
          </a:ln>
        </p:spPr>
        <p:txBody>
          <a:bodyPr lIns="45718" tIns="45718" rIns="45718" bIns="45718" anchor="ctr"/>
          <a:lstStyle/>
          <a:p>
            <a:pPr algn="ctr">
              <a:defRPr>
                <a:solidFill>
                  <a:srgbClr val="FFFFFF"/>
                </a:solidFill>
                <a:latin typeface="Aptos"/>
                <a:ea typeface="Aptos"/>
                <a:cs typeface="Aptos"/>
                <a:sym typeface="Aptos"/>
              </a:defRPr>
            </a:pPr>
            <a:endParaRPr/>
          </a:p>
        </p:txBody>
      </p:sp>
      <p:sp>
        <p:nvSpPr>
          <p:cNvPr id="32" name="Ellipse 14"/>
          <p:cNvSpPr/>
          <p:nvPr/>
        </p:nvSpPr>
        <p:spPr>
          <a:xfrm>
            <a:off x="9723418" y="301731"/>
            <a:ext cx="846745" cy="808716"/>
          </a:xfrm>
          <a:prstGeom prst="ellipse">
            <a:avLst/>
          </a:prstGeom>
          <a:solidFill>
            <a:schemeClr val="accent6"/>
          </a:solidFill>
          <a:ln w="12700">
            <a:miter lim="400000"/>
          </a:ln>
        </p:spPr>
        <p:txBody>
          <a:bodyPr lIns="45718" tIns="45718" rIns="45718" bIns="45718" anchor="ctr"/>
          <a:lstStyle/>
          <a:p>
            <a:pPr algn="ctr">
              <a:defRPr>
                <a:solidFill>
                  <a:srgbClr val="FFFFFF"/>
                </a:solidFill>
                <a:latin typeface="Aptos"/>
                <a:ea typeface="Aptos"/>
                <a:cs typeface="Aptos"/>
                <a:sym typeface="Aptos"/>
              </a:defRPr>
            </a:pPr>
            <a:endParaRPr/>
          </a:p>
        </p:txBody>
      </p:sp>
      <p:sp>
        <p:nvSpPr>
          <p:cNvPr id="33" name="Slide Number"/>
          <p:cNvSpPr txBox="1">
            <a:spLocks noGrp="1"/>
          </p:cNvSpPr>
          <p:nvPr>
            <p:ph type="sldNum" sz="quarter" idx="2"/>
          </p:nvPr>
        </p:nvSpPr>
        <p:spPr>
          <a:prstGeom prst="rect">
            <a:avLst/>
          </a:prstGeom>
        </p:spPr>
        <p:txBody>
          <a:bodyPr/>
          <a:lstStyle/>
          <a:p>
            <a:fld id="{86CB4B4D-7CA3-9044-876B-883B54F8677D}" type="slidenum">
              <a:t>‹Nr.›</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tx">
  <p:cSld name="Titel 3">
    <p:spTree>
      <p:nvGrpSpPr>
        <p:cNvPr id="1" name=""/>
        <p:cNvGrpSpPr/>
        <p:nvPr/>
      </p:nvGrpSpPr>
      <p:grpSpPr>
        <a:xfrm>
          <a:off x="0" y="0"/>
          <a:ext cx="0" cy="0"/>
          <a:chOff x="0" y="0"/>
          <a:chExt cx="0" cy="0"/>
        </a:xfrm>
      </p:grpSpPr>
      <p:pic>
        <p:nvPicPr>
          <p:cNvPr id="154" name="Grafik 3" descr="Grafik 3"/>
          <p:cNvPicPr>
            <a:picLocks noChangeAspect="1"/>
          </p:cNvPicPr>
          <p:nvPr/>
        </p:nvPicPr>
        <p:blipFill>
          <a:blip r:embed="rId2"/>
          <a:stretch>
            <a:fillRect/>
          </a:stretch>
        </p:blipFill>
        <p:spPr>
          <a:xfrm>
            <a:off x="10419632" y="5890912"/>
            <a:ext cx="1307557" cy="713857"/>
          </a:xfrm>
          <a:prstGeom prst="rect">
            <a:avLst/>
          </a:prstGeom>
          <a:ln w="12700">
            <a:miter lim="400000"/>
          </a:ln>
        </p:spPr>
      </p:pic>
      <p:sp>
        <p:nvSpPr>
          <p:cNvPr id="155" name="Titel durch Klicken hinzufügen"/>
          <p:cNvSpPr txBox="1">
            <a:spLocks noGrp="1"/>
          </p:cNvSpPr>
          <p:nvPr>
            <p:ph type="title" hasCustomPrompt="1"/>
          </p:nvPr>
        </p:nvSpPr>
        <p:spPr>
          <a:xfrm>
            <a:off x="594359" y="411479"/>
            <a:ext cx="5486402" cy="3291841"/>
          </a:xfrm>
          <a:prstGeom prst="rect">
            <a:avLst/>
          </a:prstGeom>
        </p:spPr>
        <p:txBody>
          <a:bodyPr/>
          <a:lstStyle>
            <a:lvl1pPr>
              <a:defRPr sz="6000"/>
            </a:lvl1pPr>
          </a:lstStyle>
          <a:p>
            <a:r>
              <a:t>Titel durch Klicken hinzufügen </a:t>
            </a:r>
          </a:p>
        </p:txBody>
      </p:sp>
      <p:sp>
        <p:nvSpPr>
          <p:cNvPr id="156" name="Body Level One…"/>
          <p:cNvSpPr txBox="1">
            <a:spLocks noGrp="1"/>
          </p:cNvSpPr>
          <p:nvPr>
            <p:ph type="body" sz="quarter" idx="1" hasCustomPrompt="1"/>
          </p:nvPr>
        </p:nvSpPr>
        <p:spPr>
          <a:xfrm>
            <a:off x="594359" y="4549552"/>
            <a:ext cx="5486402" cy="1645922"/>
          </a:xfrm>
          <a:prstGeom prst="rect">
            <a:avLst/>
          </a:prstGeom>
        </p:spPr>
        <p:txBody>
          <a:bodyPr lIns="0" tIns="0" rIns="0" bIns="0"/>
          <a:lstStyle>
            <a:lvl1pPr>
              <a:defRPr sz="2400" b="1">
                <a:solidFill>
                  <a:schemeClr val="accent4"/>
                </a:solidFill>
              </a:defRPr>
            </a:lvl1pPr>
            <a:lvl2pPr marL="572413" indent="-170077">
              <a:defRPr sz="2400" b="1">
                <a:solidFill>
                  <a:schemeClr val="accent4"/>
                </a:solidFill>
              </a:defRPr>
            </a:lvl2pPr>
            <a:lvl3pPr marL="1029613" indent="-170077">
              <a:defRPr sz="2400" b="1">
                <a:solidFill>
                  <a:schemeClr val="accent4"/>
                </a:solidFill>
              </a:defRPr>
            </a:lvl3pPr>
            <a:lvl4pPr marL="1486813" indent="-170077">
              <a:defRPr sz="2400" b="1">
                <a:solidFill>
                  <a:schemeClr val="accent4"/>
                </a:solidFill>
              </a:defRPr>
            </a:lvl4pPr>
            <a:lvl5pPr marL="1944014" indent="-170077">
              <a:defRPr sz="2400" b="1">
                <a:solidFill>
                  <a:schemeClr val="accent4"/>
                </a:solidFill>
              </a:defRPr>
            </a:lvl5pPr>
          </a:lstStyle>
          <a:p>
            <a:r>
              <a:t>Klicken Sie, um Text hinzuzufügen.</a:t>
            </a:r>
          </a:p>
          <a:p>
            <a:pPr lvl="1"/>
            <a:endParaRPr/>
          </a:p>
          <a:p>
            <a:pPr lvl="2"/>
            <a:endParaRPr/>
          </a:p>
          <a:p>
            <a:pPr lvl="3"/>
            <a:endParaRPr/>
          </a:p>
          <a:p>
            <a:pPr lvl="4"/>
            <a:endParaRPr/>
          </a:p>
        </p:txBody>
      </p:sp>
      <p:sp>
        <p:nvSpPr>
          <p:cNvPr id="157" name="Gerader Verbinder 3"/>
          <p:cNvSpPr/>
          <p:nvPr/>
        </p:nvSpPr>
        <p:spPr>
          <a:xfrm>
            <a:off x="594359" y="3950208"/>
            <a:ext cx="2133602" cy="3992"/>
          </a:xfrm>
          <a:prstGeom prst="line">
            <a:avLst/>
          </a:prstGeom>
          <a:ln w="101600">
            <a:solidFill>
              <a:schemeClr val="accent4"/>
            </a:solidFill>
            <a:miter/>
          </a:ln>
        </p:spPr>
        <p:txBody>
          <a:bodyPr lIns="45718" tIns="45718" rIns="45718" bIns="45718"/>
          <a:lstStyle/>
          <a:p>
            <a:endParaRPr/>
          </a:p>
        </p:txBody>
      </p:sp>
      <p:sp>
        <p:nvSpPr>
          <p:cNvPr id="158" name="Teilkreis 2"/>
          <p:cNvSpPr/>
          <p:nvPr/>
        </p:nvSpPr>
        <p:spPr>
          <a:xfrm>
            <a:off x="10874687" y="-9"/>
            <a:ext cx="1317315" cy="1244904"/>
          </a:xfrm>
          <a:custGeom>
            <a:avLst/>
            <a:gdLst/>
            <a:ahLst/>
            <a:cxnLst>
              <a:cxn ang="0">
                <a:pos x="wd2" y="hd2"/>
              </a:cxn>
              <a:cxn ang="5400000">
                <a:pos x="wd2" y="hd2"/>
              </a:cxn>
              <a:cxn ang="10800000">
                <a:pos x="wd2" y="hd2"/>
              </a:cxn>
              <a:cxn ang="16200000">
                <a:pos x="wd2" y="hd2"/>
              </a:cxn>
            </a:cxnLst>
            <a:rect l="0" t="0" r="r" b="b"/>
            <a:pathLst>
              <a:path w="21600" h="21600" extrusionOk="0">
                <a:moveTo>
                  <a:pt x="21517" y="21600"/>
                </a:moveTo>
                <a:cubicBezTo>
                  <a:pt x="9633" y="21600"/>
                  <a:pt x="0" y="11929"/>
                  <a:pt x="0" y="0"/>
                </a:cubicBezTo>
                <a:lnTo>
                  <a:pt x="21600" y="0"/>
                </a:lnTo>
                <a:close/>
              </a:path>
            </a:pathLst>
          </a:custGeom>
          <a:solidFill>
            <a:schemeClr val="accent4"/>
          </a:solidFill>
          <a:ln w="12700">
            <a:miter lim="400000"/>
          </a:ln>
        </p:spPr>
        <p:txBody>
          <a:bodyPr lIns="45718" tIns="45718" rIns="45718" bIns="45718" anchor="ctr"/>
          <a:lstStyle/>
          <a:p>
            <a:pPr algn="ctr">
              <a:defRPr>
                <a:solidFill>
                  <a:srgbClr val="FFFFFF"/>
                </a:solidFill>
                <a:latin typeface="Aptos"/>
                <a:ea typeface="Aptos"/>
                <a:cs typeface="Aptos"/>
                <a:sym typeface="Aptos"/>
              </a:defRPr>
            </a:pPr>
            <a:endParaRPr/>
          </a:p>
        </p:txBody>
      </p:sp>
      <p:sp>
        <p:nvSpPr>
          <p:cNvPr id="159" name="Teilkreis 4"/>
          <p:cNvSpPr/>
          <p:nvPr/>
        </p:nvSpPr>
        <p:spPr>
          <a:xfrm>
            <a:off x="6210034" y="0"/>
            <a:ext cx="3792979" cy="1896490"/>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cubicBezTo>
                  <a:pt x="21600" y="11929"/>
                  <a:pt x="16765" y="21600"/>
                  <a:pt x="10800" y="21600"/>
                </a:cubicBezTo>
                <a:cubicBezTo>
                  <a:pt x="4835" y="21600"/>
                  <a:pt x="0" y="11929"/>
                  <a:pt x="0" y="0"/>
                </a:cubicBezTo>
                <a:lnTo>
                  <a:pt x="10800" y="0"/>
                </a:lnTo>
                <a:close/>
              </a:path>
            </a:pathLst>
          </a:custGeom>
          <a:solidFill>
            <a:schemeClr val="accent6"/>
          </a:solidFill>
          <a:ln w="12700">
            <a:miter lim="400000"/>
          </a:ln>
        </p:spPr>
        <p:txBody>
          <a:bodyPr lIns="45718" tIns="45718" rIns="45718" bIns="45718" anchor="ctr"/>
          <a:lstStyle/>
          <a:p>
            <a:pPr algn="ctr">
              <a:defRPr>
                <a:solidFill>
                  <a:srgbClr val="FFFFFF"/>
                </a:solidFill>
                <a:latin typeface="Aptos"/>
                <a:ea typeface="Aptos"/>
                <a:cs typeface="Aptos"/>
                <a:sym typeface="Aptos"/>
              </a:defRPr>
            </a:pPr>
            <a:endParaRPr/>
          </a:p>
        </p:txBody>
      </p:sp>
      <p:sp>
        <p:nvSpPr>
          <p:cNvPr id="160" name="Teilkreis 5"/>
          <p:cNvSpPr/>
          <p:nvPr/>
        </p:nvSpPr>
        <p:spPr>
          <a:xfrm rot="5400000">
            <a:off x="9347265" y="2480753"/>
            <a:ext cx="3792978" cy="1896492"/>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cubicBezTo>
                  <a:pt x="21600" y="11929"/>
                  <a:pt x="16765" y="21600"/>
                  <a:pt x="10800" y="21600"/>
                </a:cubicBezTo>
                <a:cubicBezTo>
                  <a:pt x="4835" y="21600"/>
                  <a:pt x="0" y="11929"/>
                  <a:pt x="0" y="0"/>
                </a:cubicBezTo>
                <a:lnTo>
                  <a:pt x="10800" y="0"/>
                </a:lnTo>
                <a:close/>
              </a:path>
            </a:pathLst>
          </a:custGeom>
          <a:solidFill>
            <a:srgbClr val="65B2BE"/>
          </a:solidFill>
          <a:ln w="12700">
            <a:miter lim="400000"/>
          </a:ln>
        </p:spPr>
        <p:txBody>
          <a:bodyPr lIns="45718" tIns="45718" rIns="45718" bIns="45718" anchor="ctr"/>
          <a:lstStyle/>
          <a:p>
            <a:pPr algn="ctr">
              <a:defRPr>
                <a:solidFill>
                  <a:srgbClr val="FFFFFF"/>
                </a:solidFill>
                <a:latin typeface="Aptos"/>
                <a:ea typeface="Aptos"/>
                <a:cs typeface="Aptos"/>
                <a:sym typeface="Aptos"/>
              </a:defRPr>
            </a:pPr>
            <a:endParaRPr/>
          </a:p>
        </p:txBody>
      </p:sp>
      <p:sp>
        <p:nvSpPr>
          <p:cNvPr id="161" name="Slide Number"/>
          <p:cNvSpPr txBox="1">
            <a:spLocks noGrp="1"/>
          </p:cNvSpPr>
          <p:nvPr>
            <p:ph type="sldNum" sz="quarter" idx="2"/>
          </p:nvPr>
        </p:nvSpPr>
        <p:spPr>
          <a:xfrm>
            <a:off x="8737600" y="6356350"/>
            <a:ext cx="168089" cy="165100"/>
          </a:xfrm>
          <a:prstGeom prst="rect">
            <a:avLst/>
          </a:prstGeom>
        </p:spPr>
        <p:txBody>
          <a:bodyPr/>
          <a:lstStyle/>
          <a:p>
            <a:fld id="{86CB4B4D-7CA3-9044-876B-883B54F8677D}" type="slidenum">
              <a:t>‹Nr.›</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tx">
  <p:cSld name="Finanzierung">
    <p:spTree>
      <p:nvGrpSpPr>
        <p:cNvPr id="1" name=""/>
        <p:cNvGrpSpPr/>
        <p:nvPr/>
      </p:nvGrpSpPr>
      <p:grpSpPr>
        <a:xfrm>
          <a:off x="0" y="0"/>
          <a:ext cx="0" cy="0"/>
          <a:chOff x="0" y="0"/>
          <a:chExt cx="0" cy="0"/>
        </a:xfrm>
      </p:grpSpPr>
      <p:pic>
        <p:nvPicPr>
          <p:cNvPr id="168" name="Grafik 3" descr="Grafik 3"/>
          <p:cNvPicPr>
            <a:picLocks noChangeAspect="1"/>
          </p:cNvPicPr>
          <p:nvPr/>
        </p:nvPicPr>
        <p:blipFill>
          <a:blip r:embed="rId2"/>
          <a:stretch>
            <a:fillRect/>
          </a:stretch>
        </p:blipFill>
        <p:spPr>
          <a:xfrm>
            <a:off x="10419632" y="5890912"/>
            <a:ext cx="1307557" cy="713857"/>
          </a:xfrm>
          <a:prstGeom prst="rect">
            <a:avLst/>
          </a:prstGeom>
          <a:ln w="12700">
            <a:miter lim="400000"/>
          </a:ln>
        </p:spPr>
      </p:pic>
      <p:sp>
        <p:nvSpPr>
          <p:cNvPr id="169" name="Body Level One…"/>
          <p:cNvSpPr txBox="1">
            <a:spLocks noGrp="1"/>
          </p:cNvSpPr>
          <p:nvPr>
            <p:ph type="body" sz="quarter" idx="1"/>
          </p:nvPr>
        </p:nvSpPr>
        <p:spPr>
          <a:xfrm>
            <a:off x="2179160" y="3113784"/>
            <a:ext cx="4749961" cy="2036765"/>
          </a:xfrm>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pic>
        <p:nvPicPr>
          <p:cNvPr id="170" name="Grafik 5" descr="Grafik 5"/>
          <p:cNvPicPr>
            <a:picLocks noChangeAspect="1"/>
          </p:cNvPicPr>
          <p:nvPr/>
        </p:nvPicPr>
        <p:blipFill>
          <a:blip r:embed="rId3"/>
          <a:stretch>
            <a:fillRect/>
          </a:stretch>
        </p:blipFill>
        <p:spPr>
          <a:xfrm>
            <a:off x="2041069" y="2129065"/>
            <a:ext cx="3150693" cy="872961"/>
          </a:xfrm>
          <a:prstGeom prst="rect">
            <a:avLst/>
          </a:prstGeom>
          <a:ln w="12700">
            <a:miter lim="400000"/>
          </a:ln>
        </p:spPr>
      </p:pic>
      <p:sp>
        <p:nvSpPr>
          <p:cNvPr id="171" name="Slide Number"/>
          <p:cNvSpPr txBox="1">
            <a:spLocks noGrp="1"/>
          </p:cNvSpPr>
          <p:nvPr>
            <p:ph type="sldNum" sz="quarter" idx="2"/>
          </p:nvPr>
        </p:nvSpPr>
        <p:spPr>
          <a:xfrm>
            <a:off x="8737600" y="6356350"/>
            <a:ext cx="168089" cy="165100"/>
          </a:xfrm>
          <a:prstGeom prst="rect">
            <a:avLst/>
          </a:prstGeom>
        </p:spPr>
        <p:txBody>
          <a:bodyPr/>
          <a:lstStyle/>
          <a:p>
            <a:fld id="{86CB4B4D-7CA3-9044-876B-883B54F8677D}" type="slidenum">
              <a:t>‹Nr.›</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x">
  <p:cSld name="Titel 3">
    <p:spTree>
      <p:nvGrpSpPr>
        <p:cNvPr id="1" name=""/>
        <p:cNvGrpSpPr/>
        <p:nvPr/>
      </p:nvGrpSpPr>
      <p:grpSpPr>
        <a:xfrm>
          <a:off x="0" y="0"/>
          <a:ext cx="0" cy="0"/>
          <a:chOff x="0" y="0"/>
          <a:chExt cx="0" cy="0"/>
        </a:xfrm>
      </p:grpSpPr>
      <p:pic>
        <p:nvPicPr>
          <p:cNvPr id="178" name="Google Shape;14;p16" descr="Google Shape;14;p16"/>
          <p:cNvPicPr>
            <a:picLocks noChangeAspect="1"/>
          </p:cNvPicPr>
          <p:nvPr/>
        </p:nvPicPr>
        <p:blipFill>
          <a:blip r:embed="rId2"/>
          <a:stretch>
            <a:fillRect/>
          </a:stretch>
        </p:blipFill>
        <p:spPr>
          <a:xfrm>
            <a:off x="10419632" y="5890912"/>
            <a:ext cx="1307557" cy="713857"/>
          </a:xfrm>
          <a:prstGeom prst="rect">
            <a:avLst/>
          </a:prstGeom>
          <a:ln w="12700">
            <a:miter lim="400000"/>
          </a:ln>
        </p:spPr>
      </p:pic>
      <p:sp>
        <p:nvSpPr>
          <p:cNvPr id="179" name="Title Text"/>
          <p:cNvSpPr txBox="1">
            <a:spLocks noGrp="1"/>
          </p:cNvSpPr>
          <p:nvPr>
            <p:ph type="title"/>
          </p:nvPr>
        </p:nvSpPr>
        <p:spPr>
          <a:xfrm>
            <a:off x="594359" y="411479"/>
            <a:ext cx="5486402" cy="3291841"/>
          </a:xfrm>
          <a:prstGeom prst="rect">
            <a:avLst/>
          </a:prstGeom>
        </p:spPr>
        <p:txBody>
          <a:bodyPr/>
          <a:lstStyle>
            <a:lvl1pPr>
              <a:defRPr sz="6000" spc="0">
                <a:solidFill>
                  <a:srgbClr val="3F3F3F"/>
                </a:solidFill>
                <a:latin typeface="Play"/>
                <a:ea typeface="Play"/>
                <a:cs typeface="Play"/>
                <a:sym typeface="Play"/>
              </a:defRPr>
            </a:lvl1pPr>
          </a:lstStyle>
          <a:p>
            <a:r>
              <a:t>Title Text</a:t>
            </a:r>
          </a:p>
        </p:txBody>
      </p:sp>
      <p:sp>
        <p:nvSpPr>
          <p:cNvPr id="180" name="Body Level One…"/>
          <p:cNvSpPr txBox="1">
            <a:spLocks noGrp="1"/>
          </p:cNvSpPr>
          <p:nvPr>
            <p:ph type="body" sz="quarter" idx="1"/>
          </p:nvPr>
        </p:nvSpPr>
        <p:spPr>
          <a:xfrm>
            <a:off x="594359" y="4549552"/>
            <a:ext cx="5486402" cy="1645922"/>
          </a:xfrm>
          <a:prstGeom prst="rect">
            <a:avLst/>
          </a:prstGeom>
        </p:spPr>
        <p:txBody>
          <a:bodyPr lIns="0" tIns="0" rIns="0" bIns="0"/>
          <a:lstStyle>
            <a:lvl1pPr indent="228600">
              <a:defRPr sz="2400" b="1">
                <a:solidFill>
                  <a:schemeClr val="accent4"/>
                </a:solidFill>
                <a:latin typeface="Arial"/>
                <a:ea typeface="Arial"/>
                <a:cs typeface="Arial"/>
                <a:sym typeface="Arial"/>
              </a:defRPr>
            </a:lvl1pPr>
            <a:lvl2pPr marL="721359" indent="-289559">
              <a:buSzPts val="2400"/>
              <a:defRPr sz="2400" b="1">
                <a:solidFill>
                  <a:schemeClr val="accent4"/>
                </a:solidFill>
                <a:latin typeface="Arial"/>
                <a:ea typeface="Arial"/>
                <a:cs typeface="Arial"/>
                <a:sym typeface="Arial"/>
              </a:defRPr>
            </a:lvl2pPr>
            <a:lvl3pPr marL="1178560" indent="-289560">
              <a:buSzPts val="2400"/>
              <a:defRPr sz="2400" b="1">
                <a:solidFill>
                  <a:schemeClr val="accent4"/>
                </a:solidFill>
                <a:latin typeface="Arial"/>
                <a:ea typeface="Arial"/>
                <a:cs typeface="Arial"/>
                <a:sym typeface="Arial"/>
              </a:defRPr>
            </a:lvl3pPr>
            <a:lvl4pPr marL="1635760" indent="-289560">
              <a:buSzPts val="2400"/>
              <a:defRPr sz="2400" b="1">
                <a:solidFill>
                  <a:schemeClr val="accent4"/>
                </a:solidFill>
                <a:latin typeface="Arial"/>
                <a:ea typeface="Arial"/>
                <a:cs typeface="Arial"/>
                <a:sym typeface="Arial"/>
              </a:defRPr>
            </a:lvl4pPr>
            <a:lvl5pPr marL="2092960" indent="-289560">
              <a:buSzPts val="2400"/>
              <a:defRPr sz="2400" b="1">
                <a:solidFill>
                  <a:schemeClr val="accent4"/>
                </a:solidFill>
                <a:latin typeface="Arial"/>
                <a:ea typeface="Arial"/>
                <a:cs typeface="Arial"/>
                <a:sym typeface="Arial"/>
              </a:defRPr>
            </a:lvl5pPr>
          </a:lstStyle>
          <a:p>
            <a:r>
              <a:t>Body Level One</a:t>
            </a:r>
          </a:p>
          <a:p>
            <a:pPr lvl="1"/>
            <a:r>
              <a:t>Body Level Two</a:t>
            </a:r>
          </a:p>
          <a:p>
            <a:pPr lvl="2"/>
            <a:r>
              <a:t>Body Level Three</a:t>
            </a:r>
          </a:p>
          <a:p>
            <a:pPr lvl="3"/>
            <a:r>
              <a:t>Body Level Four</a:t>
            </a:r>
          </a:p>
          <a:p>
            <a:pPr lvl="4"/>
            <a:r>
              <a:t>Body Level Five</a:t>
            </a:r>
          </a:p>
        </p:txBody>
      </p:sp>
      <p:sp>
        <p:nvSpPr>
          <p:cNvPr id="181" name="Google Shape;43;p20"/>
          <p:cNvSpPr/>
          <p:nvPr/>
        </p:nvSpPr>
        <p:spPr>
          <a:xfrm>
            <a:off x="594359" y="3950208"/>
            <a:ext cx="2133602" cy="3992"/>
          </a:xfrm>
          <a:prstGeom prst="line">
            <a:avLst/>
          </a:prstGeom>
          <a:ln w="101600">
            <a:solidFill>
              <a:schemeClr val="accent4"/>
            </a:solidFill>
            <a:miter/>
          </a:ln>
        </p:spPr>
        <p:txBody>
          <a:bodyPr lIns="45718" tIns="45718" rIns="45718" bIns="45718"/>
          <a:lstStyle/>
          <a:p>
            <a:endParaRPr/>
          </a:p>
        </p:txBody>
      </p:sp>
      <p:sp>
        <p:nvSpPr>
          <p:cNvPr id="182" name="Google Shape;44;p20"/>
          <p:cNvSpPr/>
          <p:nvPr/>
        </p:nvSpPr>
        <p:spPr>
          <a:xfrm>
            <a:off x="10874687" y="-9"/>
            <a:ext cx="1317315" cy="1244904"/>
          </a:xfrm>
          <a:custGeom>
            <a:avLst/>
            <a:gdLst/>
            <a:ahLst/>
            <a:cxnLst>
              <a:cxn ang="0">
                <a:pos x="wd2" y="hd2"/>
              </a:cxn>
              <a:cxn ang="5400000">
                <a:pos x="wd2" y="hd2"/>
              </a:cxn>
              <a:cxn ang="10800000">
                <a:pos x="wd2" y="hd2"/>
              </a:cxn>
              <a:cxn ang="16200000">
                <a:pos x="wd2" y="hd2"/>
              </a:cxn>
            </a:cxnLst>
            <a:rect l="0" t="0" r="r" b="b"/>
            <a:pathLst>
              <a:path w="21600" h="21600" extrusionOk="0">
                <a:moveTo>
                  <a:pt x="21517" y="21600"/>
                </a:moveTo>
                <a:cubicBezTo>
                  <a:pt x="9633" y="21600"/>
                  <a:pt x="0" y="11929"/>
                  <a:pt x="0" y="0"/>
                </a:cubicBezTo>
                <a:lnTo>
                  <a:pt x="21600" y="0"/>
                </a:lnTo>
                <a:close/>
              </a:path>
            </a:pathLst>
          </a:custGeom>
          <a:solidFill>
            <a:schemeClr val="accent4"/>
          </a:solidFill>
          <a:ln w="12700">
            <a:miter lim="400000"/>
          </a:ln>
        </p:spPr>
        <p:txBody>
          <a:bodyPr lIns="45718" tIns="45718" rIns="45718" bIns="45718" anchor="ctr"/>
          <a:lstStyle/>
          <a:p>
            <a:pPr algn="ctr">
              <a:defRPr>
                <a:solidFill>
                  <a:srgbClr val="FFFFFF"/>
                </a:solidFill>
                <a:latin typeface="Arial"/>
                <a:ea typeface="Arial"/>
                <a:cs typeface="Arial"/>
                <a:sym typeface="Arial"/>
              </a:defRPr>
            </a:pPr>
            <a:endParaRPr/>
          </a:p>
        </p:txBody>
      </p:sp>
      <p:sp>
        <p:nvSpPr>
          <p:cNvPr id="183" name="Google Shape;45;p20"/>
          <p:cNvSpPr/>
          <p:nvPr/>
        </p:nvSpPr>
        <p:spPr>
          <a:xfrm>
            <a:off x="6210034" y="0"/>
            <a:ext cx="3792979" cy="1896490"/>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cubicBezTo>
                  <a:pt x="21600" y="11929"/>
                  <a:pt x="16765" y="21600"/>
                  <a:pt x="10800" y="21600"/>
                </a:cubicBezTo>
                <a:cubicBezTo>
                  <a:pt x="4835" y="21600"/>
                  <a:pt x="0" y="11929"/>
                  <a:pt x="0" y="0"/>
                </a:cubicBezTo>
                <a:lnTo>
                  <a:pt x="10800" y="0"/>
                </a:lnTo>
                <a:close/>
              </a:path>
            </a:pathLst>
          </a:custGeom>
          <a:solidFill>
            <a:schemeClr val="accent6"/>
          </a:solidFill>
          <a:ln w="12700">
            <a:miter lim="400000"/>
          </a:ln>
        </p:spPr>
        <p:txBody>
          <a:bodyPr lIns="45718" tIns="45718" rIns="45718" bIns="45718" anchor="ctr"/>
          <a:lstStyle/>
          <a:p>
            <a:pPr algn="ctr">
              <a:defRPr>
                <a:solidFill>
                  <a:srgbClr val="FFFFFF"/>
                </a:solidFill>
                <a:latin typeface="Arial"/>
                <a:ea typeface="Arial"/>
                <a:cs typeface="Arial"/>
                <a:sym typeface="Arial"/>
              </a:defRPr>
            </a:pPr>
            <a:endParaRPr/>
          </a:p>
        </p:txBody>
      </p:sp>
      <p:sp>
        <p:nvSpPr>
          <p:cNvPr id="184" name="Google Shape;46;p20"/>
          <p:cNvSpPr/>
          <p:nvPr/>
        </p:nvSpPr>
        <p:spPr>
          <a:xfrm rot="5400000">
            <a:off x="9347265" y="2480753"/>
            <a:ext cx="3792978" cy="1896492"/>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cubicBezTo>
                  <a:pt x="21600" y="11929"/>
                  <a:pt x="16765" y="21600"/>
                  <a:pt x="10800" y="21600"/>
                </a:cubicBezTo>
                <a:cubicBezTo>
                  <a:pt x="4835" y="21600"/>
                  <a:pt x="0" y="11929"/>
                  <a:pt x="0" y="0"/>
                </a:cubicBezTo>
                <a:lnTo>
                  <a:pt x="10800" y="0"/>
                </a:lnTo>
                <a:close/>
              </a:path>
            </a:pathLst>
          </a:custGeom>
          <a:solidFill>
            <a:srgbClr val="64B1BE"/>
          </a:solidFill>
          <a:ln w="12700">
            <a:miter lim="400000"/>
          </a:ln>
        </p:spPr>
        <p:txBody>
          <a:bodyPr lIns="45718" tIns="45718" rIns="45718" bIns="45718" anchor="ctr"/>
          <a:lstStyle/>
          <a:p>
            <a:pPr algn="ctr">
              <a:defRPr>
                <a:solidFill>
                  <a:srgbClr val="FFFFFF"/>
                </a:solidFill>
                <a:latin typeface="Arial"/>
                <a:ea typeface="Arial"/>
                <a:cs typeface="Arial"/>
                <a:sym typeface="Arial"/>
              </a:defRPr>
            </a:pPr>
            <a:endParaRPr/>
          </a:p>
        </p:txBody>
      </p:sp>
      <p:sp>
        <p:nvSpPr>
          <p:cNvPr id="185" name="Slide Number"/>
          <p:cNvSpPr txBox="1">
            <a:spLocks noGrp="1"/>
          </p:cNvSpPr>
          <p:nvPr>
            <p:ph type="sldNum" sz="quarter" idx="2"/>
          </p:nvPr>
        </p:nvSpPr>
        <p:spPr>
          <a:xfrm>
            <a:off x="8737600" y="6356350"/>
            <a:ext cx="168089" cy="147830"/>
          </a:xfrm>
          <a:prstGeom prst="rect">
            <a:avLst/>
          </a:prstGeom>
        </p:spPr>
        <p:txBody>
          <a:bodyPr/>
          <a:lstStyle>
            <a:lvl1pPr>
              <a:defRPr>
                <a:latin typeface="Arial"/>
                <a:ea typeface="Arial"/>
                <a:cs typeface="Arial"/>
                <a:sym typeface="Arial"/>
              </a:defRPr>
            </a:lvl1pPr>
          </a:lstStyle>
          <a:p>
            <a:fld id="{86CB4B4D-7CA3-9044-876B-883B54F8677D}" type="slidenum">
              <a:t>‹Nr.›</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x">
  <p:cSld name="Titel 2">
    <p:spTree>
      <p:nvGrpSpPr>
        <p:cNvPr id="1" name=""/>
        <p:cNvGrpSpPr/>
        <p:nvPr/>
      </p:nvGrpSpPr>
      <p:grpSpPr>
        <a:xfrm>
          <a:off x="0" y="0"/>
          <a:ext cx="0" cy="0"/>
          <a:chOff x="0" y="0"/>
          <a:chExt cx="0" cy="0"/>
        </a:xfrm>
      </p:grpSpPr>
      <p:pic>
        <p:nvPicPr>
          <p:cNvPr id="40" name="Grafik 3" descr="Grafik 3"/>
          <p:cNvPicPr>
            <a:picLocks noChangeAspect="1"/>
          </p:cNvPicPr>
          <p:nvPr/>
        </p:nvPicPr>
        <p:blipFill>
          <a:blip r:embed="rId2"/>
          <a:stretch>
            <a:fillRect/>
          </a:stretch>
        </p:blipFill>
        <p:spPr>
          <a:xfrm>
            <a:off x="10419632" y="5890912"/>
            <a:ext cx="1307557" cy="713857"/>
          </a:xfrm>
          <a:prstGeom prst="rect">
            <a:avLst/>
          </a:prstGeom>
          <a:ln w="12700">
            <a:miter lim="400000"/>
          </a:ln>
        </p:spPr>
      </p:pic>
      <p:sp>
        <p:nvSpPr>
          <p:cNvPr id="41" name="Titel durch Klicken hinzufügen"/>
          <p:cNvSpPr txBox="1">
            <a:spLocks noGrp="1"/>
          </p:cNvSpPr>
          <p:nvPr>
            <p:ph type="title" hasCustomPrompt="1"/>
          </p:nvPr>
        </p:nvSpPr>
        <p:spPr>
          <a:xfrm>
            <a:off x="6299834" y="430529"/>
            <a:ext cx="5486402" cy="3291841"/>
          </a:xfrm>
          <a:prstGeom prst="rect">
            <a:avLst/>
          </a:prstGeom>
        </p:spPr>
        <p:txBody>
          <a:bodyPr/>
          <a:lstStyle>
            <a:lvl1pPr>
              <a:defRPr sz="6000"/>
            </a:lvl1pPr>
          </a:lstStyle>
          <a:p>
            <a:r>
              <a:t>Titel durch Klicken hinzufügen </a:t>
            </a:r>
          </a:p>
        </p:txBody>
      </p:sp>
      <p:sp>
        <p:nvSpPr>
          <p:cNvPr id="42" name="Body Level One…"/>
          <p:cNvSpPr txBox="1">
            <a:spLocks noGrp="1"/>
          </p:cNvSpPr>
          <p:nvPr>
            <p:ph type="body" sz="quarter" idx="1" hasCustomPrompt="1"/>
          </p:nvPr>
        </p:nvSpPr>
        <p:spPr>
          <a:xfrm>
            <a:off x="6299834" y="4568602"/>
            <a:ext cx="5486402" cy="1645922"/>
          </a:xfrm>
          <a:prstGeom prst="rect">
            <a:avLst/>
          </a:prstGeom>
        </p:spPr>
        <p:txBody>
          <a:bodyPr lIns="0" tIns="0" rIns="0" bIns="0"/>
          <a:lstStyle>
            <a:lvl1pPr>
              <a:defRPr sz="2400" b="1">
                <a:solidFill>
                  <a:schemeClr val="accent4"/>
                </a:solidFill>
              </a:defRPr>
            </a:lvl1pPr>
            <a:lvl2pPr marL="572413" indent="-170077">
              <a:defRPr sz="2400" b="1">
                <a:solidFill>
                  <a:schemeClr val="accent4"/>
                </a:solidFill>
              </a:defRPr>
            </a:lvl2pPr>
            <a:lvl3pPr marL="1029613" indent="-170077">
              <a:defRPr sz="2400" b="1">
                <a:solidFill>
                  <a:schemeClr val="accent4"/>
                </a:solidFill>
              </a:defRPr>
            </a:lvl3pPr>
            <a:lvl4pPr marL="1486813" indent="-170077">
              <a:defRPr sz="2400" b="1">
                <a:solidFill>
                  <a:schemeClr val="accent4"/>
                </a:solidFill>
              </a:defRPr>
            </a:lvl4pPr>
            <a:lvl5pPr marL="1944014" indent="-170077">
              <a:defRPr sz="2400" b="1">
                <a:solidFill>
                  <a:schemeClr val="accent4"/>
                </a:solidFill>
              </a:defRPr>
            </a:lvl5pPr>
          </a:lstStyle>
          <a:p>
            <a:r>
              <a:t>Klicken Sie, um Text hinzuzufügen.</a:t>
            </a:r>
          </a:p>
          <a:p>
            <a:pPr lvl="1"/>
            <a:endParaRPr/>
          </a:p>
          <a:p>
            <a:pPr lvl="2"/>
            <a:endParaRPr/>
          </a:p>
          <a:p>
            <a:pPr lvl="3"/>
            <a:endParaRPr/>
          </a:p>
          <a:p>
            <a:pPr lvl="4"/>
            <a:endParaRPr/>
          </a:p>
        </p:txBody>
      </p:sp>
      <p:sp>
        <p:nvSpPr>
          <p:cNvPr id="43" name="Gerader Verbinder 6"/>
          <p:cNvSpPr/>
          <p:nvPr/>
        </p:nvSpPr>
        <p:spPr>
          <a:xfrm>
            <a:off x="6309358" y="3950208"/>
            <a:ext cx="2133603" cy="3992"/>
          </a:xfrm>
          <a:prstGeom prst="line">
            <a:avLst/>
          </a:prstGeom>
          <a:ln w="101600">
            <a:solidFill>
              <a:schemeClr val="accent4"/>
            </a:solidFill>
            <a:miter/>
          </a:ln>
        </p:spPr>
        <p:txBody>
          <a:bodyPr lIns="45718" tIns="45718" rIns="45718" bIns="45718"/>
          <a:lstStyle/>
          <a:p>
            <a:endParaRPr/>
          </a:p>
        </p:txBody>
      </p:sp>
      <p:sp>
        <p:nvSpPr>
          <p:cNvPr id="44" name="Bildplatzhalter 11"/>
          <p:cNvSpPr>
            <a:spLocks noGrp="1"/>
          </p:cNvSpPr>
          <p:nvPr>
            <p:ph type="pic" idx="21"/>
          </p:nvPr>
        </p:nvSpPr>
        <p:spPr>
          <a:xfrm>
            <a:off x="-2" y="-11115"/>
            <a:ext cx="5628072" cy="6858002"/>
          </a:xfrm>
          <a:prstGeom prst="rect">
            <a:avLst/>
          </a:prstGeom>
        </p:spPr>
        <p:txBody>
          <a:bodyPr lIns="91439" tIns="45719" rIns="91439" bIns="45719">
            <a:noAutofit/>
          </a:bodyPr>
          <a:lstStyle/>
          <a:p>
            <a:endParaRPr/>
          </a:p>
        </p:txBody>
      </p:sp>
      <p:sp>
        <p:nvSpPr>
          <p:cNvPr id="45" name="Slide Number"/>
          <p:cNvSpPr txBox="1">
            <a:spLocks noGrp="1"/>
          </p:cNvSpPr>
          <p:nvPr>
            <p:ph type="sldNum" sz="quarter" idx="2"/>
          </p:nvPr>
        </p:nvSpPr>
        <p:spPr>
          <a:xfrm>
            <a:off x="8737600" y="6356350"/>
            <a:ext cx="168089" cy="165100"/>
          </a:xfrm>
          <a:prstGeom prst="rect">
            <a:avLst/>
          </a:prstGeom>
        </p:spPr>
        <p:txBody>
          <a:bodyPr/>
          <a:lstStyle/>
          <a:p>
            <a:fld id="{86CB4B4D-7CA3-9044-876B-883B54F8677D}" type="slidenum">
              <a:t>‹Nr.›</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x">
  <p:cSld name="Zusammenfassung 2">
    <p:spTree>
      <p:nvGrpSpPr>
        <p:cNvPr id="1" name=""/>
        <p:cNvGrpSpPr/>
        <p:nvPr/>
      </p:nvGrpSpPr>
      <p:grpSpPr>
        <a:xfrm>
          <a:off x="0" y="0"/>
          <a:ext cx="0" cy="0"/>
          <a:chOff x="0" y="0"/>
          <a:chExt cx="0" cy="0"/>
        </a:xfrm>
      </p:grpSpPr>
      <p:pic>
        <p:nvPicPr>
          <p:cNvPr id="52" name="Grafik 3" descr="Grafik 3"/>
          <p:cNvPicPr>
            <a:picLocks noChangeAspect="1"/>
          </p:cNvPicPr>
          <p:nvPr/>
        </p:nvPicPr>
        <p:blipFill>
          <a:blip r:embed="rId2"/>
          <a:stretch>
            <a:fillRect/>
          </a:stretch>
        </p:blipFill>
        <p:spPr>
          <a:xfrm>
            <a:off x="10419632" y="5890912"/>
            <a:ext cx="1307557" cy="713857"/>
          </a:xfrm>
          <a:prstGeom prst="rect">
            <a:avLst/>
          </a:prstGeom>
          <a:ln w="12700">
            <a:miter lim="400000"/>
          </a:ln>
        </p:spPr>
      </p:pic>
      <p:sp>
        <p:nvSpPr>
          <p:cNvPr id="53" name="Gerader Verbinder 8"/>
          <p:cNvSpPr/>
          <p:nvPr/>
        </p:nvSpPr>
        <p:spPr>
          <a:xfrm>
            <a:off x="594359" y="2148838"/>
            <a:ext cx="2133602" cy="3992"/>
          </a:xfrm>
          <a:prstGeom prst="line">
            <a:avLst/>
          </a:prstGeom>
          <a:ln w="101600">
            <a:solidFill>
              <a:schemeClr val="accent4"/>
            </a:solidFill>
            <a:miter/>
          </a:ln>
        </p:spPr>
        <p:txBody>
          <a:bodyPr lIns="45718" tIns="45718" rIns="45718" bIns="45718"/>
          <a:lstStyle/>
          <a:p>
            <a:endParaRPr/>
          </a:p>
        </p:txBody>
      </p:sp>
      <p:sp>
        <p:nvSpPr>
          <p:cNvPr id="54" name="Titel durch Klicken hinzufügen"/>
          <p:cNvSpPr txBox="1">
            <a:spLocks noGrp="1"/>
          </p:cNvSpPr>
          <p:nvPr>
            <p:ph type="title" hasCustomPrompt="1"/>
          </p:nvPr>
        </p:nvSpPr>
        <p:spPr>
          <a:xfrm>
            <a:off x="594359" y="102874"/>
            <a:ext cx="11318838" cy="1680206"/>
          </a:xfrm>
          <a:prstGeom prst="rect">
            <a:avLst/>
          </a:prstGeom>
        </p:spPr>
        <p:txBody>
          <a:bodyPr/>
          <a:lstStyle/>
          <a:p>
            <a:r>
              <a:t>Titel durch Klicken hinzufügen </a:t>
            </a:r>
          </a:p>
        </p:txBody>
      </p:sp>
      <p:sp>
        <p:nvSpPr>
          <p:cNvPr id="55" name="Body Level One…"/>
          <p:cNvSpPr txBox="1">
            <a:spLocks noGrp="1"/>
          </p:cNvSpPr>
          <p:nvPr>
            <p:ph type="body" sz="half" idx="1" hasCustomPrompt="1"/>
          </p:nvPr>
        </p:nvSpPr>
        <p:spPr>
          <a:xfrm>
            <a:off x="3657598" y="2282007"/>
            <a:ext cx="8130211" cy="3699331"/>
          </a:xfrm>
          <a:prstGeom prst="rect">
            <a:avLst/>
          </a:prstGeom>
        </p:spPr>
        <p:txBody>
          <a:bodyPr lIns="0" tIns="0" rIns="0" bIns="0"/>
          <a:lstStyle>
            <a:lvl1pPr>
              <a:spcBef>
                <a:spcPts val="1800"/>
              </a:spcBef>
              <a:defRPr sz="2000"/>
            </a:lvl1pPr>
            <a:lvl2pPr marL="685800" indent="-283463">
              <a:spcBef>
                <a:spcPts val="1800"/>
              </a:spcBef>
              <a:defRPr sz="2000"/>
            </a:lvl2pPr>
            <a:lvl3pPr marL="1143000" indent="-283463">
              <a:spcBef>
                <a:spcPts val="1800"/>
              </a:spcBef>
              <a:defRPr sz="2000"/>
            </a:lvl3pPr>
            <a:lvl4pPr marL="1600200" indent="-283463">
              <a:spcBef>
                <a:spcPts val="1800"/>
              </a:spcBef>
              <a:defRPr sz="2000"/>
            </a:lvl4pPr>
            <a:lvl5pPr marL="2057400" indent="-283464">
              <a:spcBef>
                <a:spcPts val="1800"/>
              </a:spcBef>
              <a:defRPr sz="2000"/>
            </a:lvl5pPr>
          </a:lstStyle>
          <a:p>
            <a:r>
              <a:t>Klicken, um Inhalt hinzuzufügen</a:t>
            </a:r>
          </a:p>
          <a:p>
            <a:pPr lvl="1"/>
            <a:endParaRPr/>
          </a:p>
          <a:p>
            <a:pPr lvl="2"/>
            <a:endParaRPr/>
          </a:p>
          <a:p>
            <a:pPr lvl="3"/>
            <a:endParaRPr/>
          </a:p>
          <a:p>
            <a:pPr lvl="4"/>
            <a:endParaRPr/>
          </a:p>
        </p:txBody>
      </p:sp>
      <p:grpSp>
        <p:nvGrpSpPr>
          <p:cNvPr id="59" name="Gruppieren 6"/>
          <p:cNvGrpSpPr/>
          <p:nvPr/>
        </p:nvGrpSpPr>
        <p:grpSpPr>
          <a:xfrm>
            <a:off x="-3" y="3804833"/>
            <a:ext cx="961203" cy="3033143"/>
            <a:chOff x="0" y="-1"/>
            <a:chExt cx="961202" cy="3033141"/>
          </a:xfrm>
        </p:grpSpPr>
        <p:sp>
          <p:nvSpPr>
            <p:cNvPr id="56" name="Teilkreis 13"/>
            <p:cNvSpPr/>
            <p:nvPr/>
          </p:nvSpPr>
          <p:spPr>
            <a:xfrm rot="16200000">
              <a:off x="-436036" y="441921"/>
              <a:ext cx="1839161" cy="955316"/>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cubicBezTo>
                    <a:pt x="21600" y="11929"/>
                    <a:pt x="16765" y="21600"/>
                    <a:pt x="10800" y="21600"/>
                  </a:cubicBezTo>
                  <a:cubicBezTo>
                    <a:pt x="4835" y="21600"/>
                    <a:pt x="0" y="11929"/>
                    <a:pt x="0" y="0"/>
                  </a:cubicBezTo>
                  <a:lnTo>
                    <a:pt x="10800" y="0"/>
                  </a:lnTo>
                  <a:close/>
                </a:path>
              </a:pathLst>
            </a:custGeom>
            <a:solidFill>
              <a:schemeClr val="accent4"/>
            </a:solidFill>
            <a:ln w="12700" cap="flat">
              <a:noFill/>
              <a:miter lim="400000"/>
            </a:ln>
            <a:effectLst/>
          </p:spPr>
          <p:txBody>
            <a:bodyPr wrap="square" lIns="45718" tIns="45718" rIns="45718" bIns="45718" numCol="1" anchor="ctr">
              <a:noAutofit/>
            </a:bodyPr>
            <a:lstStyle/>
            <a:p>
              <a:pPr algn="ctr">
                <a:defRPr>
                  <a:solidFill>
                    <a:srgbClr val="FFFFFF"/>
                  </a:solidFill>
                  <a:latin typeface="Aptos"/>
                  <a:ea typeface="Aptos"/>
                  <a:cs typeface="Aptos"/>
                  <a:sym typeface="Aptos"/>
                </a:defRPr>
              </a:pPr>
              <a:endParaRPr/>
            </a:p>
          </p:txBody>
        </p:sp>
        <p:sp>
          <p:nvSpPr>
            <p:cNvPr id="57" name="Teilkreis 14"/>
            <p:cNvSpPr/>
            <p:nvPr/>
          </p:nvSpPr>
          <p:spPr>
            <a:xfrm rot="16200000">
              <a:off x="-219321" y="2326180"/>
              <a:ext cx="926281" cy="487641"/>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cubicBezTo>
                    <a:pt x="21600" y="11929"/>
                    <a:pt x="16765" y="21600"/>
                    <a:pt x="10800" y="21600"/>
                  </a:cubicBezTo>
                  <a:cubicBezTo>
                    <a:pt x="4835" y="21600"/>
                    <a:pt x="0" y="11929"/>
                    <a:pt x="0" y="0"/>
                  </a:cubicBezTo>
                  <a:lnTo>
                    <a:pt x="10800" y="0"/>
                  </a:lnTo>
                  <a:close/>
                </a:path>
              </a:pathLst>
            </a:custGeom>
            <a:solidFill>
              <a:srgbClr val="65B2BE"/>
            </a:solidFill>
            <a:ln w="12700" cap="flat">
              <a:noFill/>
              <a:miter lim="400000"/>
            </a:ln>
            <a:effectLst/>
          </p:spPr>
          <p:txBody>
            <a:bodyPr wrap="square" lIns="45718" tIns="45718" rIns="45718" bIns="45718" numCol="1" anchor="ctr">
              <a:noAutofit/>
            </a:bodyPr>
            <a:lstStyle/>
            <a:p>
              <a:pPr algn="ctr">
                <a:defRPr>
                  <a:solidFill>
                    <a:srgbClr val="FFFFFF"/>
                  </a:solidFill>
                  <a:latin typeface="Aptos"/>
                  <a:ea typeface="Aptos"/>
                  <a:cs typeface="Aptos"/>
                  <a:sym typeface="Aptos"/>
                </a:defRPr>
              </a:pPr>
              <a:endParaRPr/>
            </a:p>
          </p:txBody>
        </p:sp>
        <p:sp>
          <p:nvSpPr>
            <p:cNvPr id="58" name="Ellipse 15"/>
            <p:cNvSpPr/>
            <p:nvPr/>
          </p:nvSpPr>
          <p:spPr>
            <a:xfrm rot="16200000">
              <a:off x="209622" y="1219890"/>
              <a:ext cx="634043" cy="658681"/>
            </a:xfrm>
            <a:prstGeom prst="ellipse">
              <a:avLst/>
            </a:prstGeom>
            <a:solidFill>
              <a:schemeClr val="accent6"/>
            </a:solidFill>
            <a:ln w="12700" cap="flat">
              <a:noFill/>
              <a:miter lim="400000"/>
            </a:ln>
            <a:effectLst/>
          </p:spPr>
          <p:txBody>
            <a:bodyPr wrap="square" lIns="45718" tIns="45718" rIns="45718" bIns="45718" numCol="1" anchor="ctr">
              <a:noAutofit/>
            </a:bodyPr>
            <a:lstStyle/>
            <a:p>
              <a:pPr algn="ctr">
                <a:defRPr>
                  <a:solidFill>
                    <a:srgbClr val="FFFFFF"/>
                  </a:solidFill>
                  <a:latin typeface="Aptos"/>
                  <a:ea typeface="Aptos"/>
                  <a:cs typeface="Aptos"/>
                  <a:sym typeface="Aptos"/>
                </a:defRPr>
              </a:pPr>
              <a:endParaRPr/>
            </a:p>
          </p:txBody>
        </p:sp>
      </p:grpSp>
      <p:sp>
        <p:nvSpPr>
          <p:cNvPr id="60" name="Slide Number"/>
          <p:cNvSpPr txBox="1">
            <a:spLocks noGrp="1"/>
          </p:cNvSpPr>
          <p:nvPr>
            <p:ph type="sldNum" sz="quarter" idx="2"/>
          </p:nvPr>
        </p:nvSpPr>
        <p:spPr>
          <a:prstGeom prst="rect">
            <a:avLst/>
          </a:prstGeom>
        </p:spPr>
        <p:txBody>
          <a:bodyPr/>
          <a:lstStyle/>
          <a:p>
            <a:fld id="{86CB4B4D-7CA3-9044-876B-883B54F8677D}" type="slidenum">
              <a:t>‹Nr.›</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x">
  <p:cSld name="Titel">
    <p:spTree>
      <p:nvGrpSpPr>
        <p:cNvPr id="1" name=""/>
        <p:cNvGrpSpPr/>
        <p:nvPr/>
      </p:nvGrpSpPr>
      <p:grpSpPr>
        <a:xfrm>
          <a:off x="0" y="0"/>
          <a:ext cx="0" cy="0"/>
          <a:chOff x="0" y="0"/>
          <a:chExt cx="0" cy="0"/>
        </a:xfrm>
      </p:grpSpPr>
      <p:pic>
        <p:nvPicPr>
          <p:cNvPr id="67" name="Grafik 3" descr="Grafik 3"/>
          <p:cNvPicPr>
            <a:picLocks noChangeAspect="1"/>
          </p:cNvPicPr>
          <p:nvPr/>
        </p:nvPicPr>
        <p:blipFill>
          <a:blip r:embed="rId2"/>
          <a:stretch>
            <a:fillRect/>
          </a:stretch>
        </p:blipFill>
        <p:spPr>
          <a:xfrm>
            <a:off x="10419632" y="5890912"/>
            <a:ext cx="1307557" cy="713857"/>
          </a:xfrm>
          <a:prstGeom prst="rect">
            <a:avLst/>
          </a:prstGeom>
          <a:ln w="12700">
            <a:miter lim="400000"/>
          </a:ln>
        </p:spPr>
      </p:pic>
      <p:sp>
        <p:nvSpPr>
          <p:cNvPr id="68" name="Titel durch Klicken hinzufügen"/>
          <p:cNvSpPr txBox="1">
            <a:spLocks noGrp="1"/>
          </p:cNvSpPr>
          <p:nvPr>
            <p:ph type="title" hasCustomPrompt="1"/>
          </p:nvPr>
        </p:nvSpPr>
        <p:spPr>
          <a:xfrm>
            <a:off x="6309902" y="411479"/>
            <a:ext cx="5486402" cy="3291841"/>
          </a:xfrm>
          <a:prstGeom prst="rect">
            <a:avLst/>
          </a:prstGeom>
        </p:spPr>
        <p:txBody>
          <a:bodyPr/>
          <a:lstStyle>
            <a:lvl1pPr>
              <a:defRPr sz="6000"/>
            </a:lvl1pPr>
          </a:lstStyle>
          <a:p>
            <a:r>
              <a:t>Titel durch Klicken hinzufügen </a:t>
            </a:r>
          </a:p>
        </p:txBody>
      </p:sp>
      <p:sp>
        <p:nvSpPr>
          <p:cNvPr id="69" name="Gerader Verbinder 12"/>
          <p:cNvSpPr/>
          <p:nvPr/>
        </p:nvSpPr>
        <p:spPr>
          <a:xfrm>
            <a:off x="6309359" y="3950208"/>
            <a:ext cx="2133602" cy="3992"/>
          </a:xfrm>
          <a:prstGeom prst="line">
            <a:avLst/>
          </a:prstGeom>
          <a:ln w="101600">
            <a:solidFill>
              <a:schemeClr val="accent4"/>
            </a:solidFill>
            <a:miter/>
          </a:ln>
        </p:spPr>
        <p:txBody>
          <a:bodyPr lIns="45718" tIns="45718" rIns="45718" bIns="45718"/>
          <a:lstStyle/>
          <a:p>
            <a:endParaRPr/>
          </a:p>
        </p:txBody>
      </p:sp>
      <p:sp>
        <p:nvSpPr>
          <p:cNvPr id="70" name="Body Level One…"/>
          <p:cNvSpPr txBox="1">
            <a:spLocks noGrp="1"/>
          </p:cNvSpPr>
          <p:nvPr>
            <p:ph type="body" sz="quarter" idx="1" hasCustomPrompt="1"/>
          </p:nvPr>
        </p:nvSpPr>
        <p:spPr>
          <a:xfrm>
            <a:off x="6309905" y="4549552"/>
            <a:ext cx="5486402" cy="1645922"/>
          </a:xfrm>
          <a:prstGeom prst="rect">
            <a:avLst/>
          </a:prstGeom>
        </p:spPr>
        <p:txBody>
          <a:bodyPr lIns="0" tIns="0" rIns="0" bIns="0"/>
          <a:lstStyle>
            <a:lvl1pPr>
              <a:defRPr sz="2400" b="1">
                <a:solidFill>
                  <a:schemeClr val="accent4"/>
                </a:solidFill>
              </a:defRPr>
            </a:lvl1pPr>
            <a:lvl2pPr marL="572413" indent="-170077">
              <a:defRPr sz="2400" b="1">
                <a:solidFill>
                  <a:schemeClr val="accent4"/>
                </a:solidFill>
              </a:defRPr>
            </a:lvl2pPr>
            <a:lvl3pPr marL="1029613" indent="-170077">
              <a:defRPr sz="2400" b="1">
                <a:solidFill>
                  <a:schemeClr val="accent4"/>
                </a:solidFill>
              </a:defRPr>
            </a:lvl3pPr>
            <a:lvl4pPr marL="1486813" indent="-170077">
              <a:defRPr sz="2400" b="1">
                <a:solidFill>
                  <a:schemeClr val="accent4"/>
                </a:solidFill>
              </a:defRPr>
            </a:lvl4pPr>
            <a:lvl5pPr marL="1944014" indent="-170077">
              <a:defRPr sz="2400" b="1">
                <a:solidFill>
                  <a:schemeClr val="accent4"/>
                </a:solidFill>
              </a:defRPr>
            </a:lvl5pPr>
          </a:lstStyle>
          <a:p>
            <a:r>
              <a:t>Klicken Sie, um Text hinzuzufügen.</a:t>
            </a:r>
          </a:p>
          <a:p>
            <a:pPr lvl="1"/>
            <a:endParaRPr/>
          </a:p>
          <a:p>
            <a:pPr lvl="2"/>
            <a:endParaRPr/>
          </a:p>
          <a:p>
            <a:pPr lvl="3"/>
            <a:endParaRPr/>
          </a:p>
          <a:p>
            <a:pPr lvl="4"/>
            <a:endParaRPr/>
          </a:p>
        </p:txBody>
      </p:sp>
      <p:sp>
        <p:nvSpPr>
          <p:cNvPr id="71" name="Teilkreis 3"/>
          <p:cNvSpPr/>
          <p:nvPr/>
        </p:nvSpPr>
        <p:spPr>
          <a:xfrm rot="16200000">
            <a:off x="-958405" y="3819957"/>
            <a:ext cx="3988606" cy="2071798"/>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cubicBezTo>
                  <a:pt x="21600" y="11929"/>
                  <a:pt x="16765" y="21600"/>
                  <a:pt x="10800" y="21600"/>
                </a:cubicBezTo>
                <a:cubicBezTo>
                  <a:pt x="4835" y="21600"/>
                  <a:pt x="0" y="11929"/>
                  <a:pt x="0" y="0"/>
                </a:cubicBezTo>
                <a:lnTo>
                  <a:pt x="10800" y="0"/>
                </a:lnTo>
                <a:close/>
              </a:path>
            </a:pathLst>
          </a:custGeom>
          <a:solidFill>
            <a:schemeClr val="accent4"/>
          </a:solidFill>
          <a:ln w="12700">
            <a:miter lim="400000"/>
          </a:ln>
        </p:spPr>
        <p:txBody>
          <a:bodyPr lIns="45718" tIns="45718" rIns="45718" bIns="45718" anchor="ctr"/>
          <a:lstStyle/>
          <a:p>
            <a:pPr algn="ctr">
              <a:defRPr>
                <a:solidFill>
                  <a:srgbClr val="FFFFFF"/>
                </a:solidFill>
                <a:latin typeface="Aptos"/>
                <a:ea typeface="Aptos"/>
                <a:cs typeface="Aptos"/>
                <a:sym typeface="Aptos"/>
              </a:defRPr>
            </a:pPr>
            <a:endParaRPr/>
          </a:p>
        </p:txBody>
      </p:sp>
      <p:sp>
        <p:nvSpPr>
          <p:cNvPr id="72" name="Teilkreis 4"/>
          <p:cNvSpPr/>
          <p:nvPr/>
        </p:nvSpPr>
        <p:spPr>
          <a:xfrm rot="10800000">
            <a:off x="1657654" y="5606710"/>
            <a:ext cx="2376842" cy="1251289"/>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cubicBezTo>
                  <a:pt x="21600" y="11929"/>
                  <a:pt x="16765" y="21600"/>
                  <a:pt x="10800" y="21600"/>
                </a:cubicBezTo>
                <a:cubicBezTo>
                  <a:pt x="4835" y="21600"/>
                  <a:pt x="0" y="11929"/>
                  <a:pt x="0" y="0"/>
                </a:cubicBezTo>
                <a:lnTo>
                  <a:pt x="10800" y="0"/>
                </a:lnTo>
                <a:close/>
              </a:path>
            </a:pathLst>
          </a:custGeom>
          <a:solidFill>
            <a:srgbClr val="65B2BE"/>
          </a:solidFill>
          <a:ln w="12700">
            <a:miter lim="400000"/>
          </a:ln>
        </p:spPr>
        <p:txBody>
          <a:bodyPr lIns="45718" tIns="45718" rIns="45718" bIns="45718" anchor="ctr"/>
          <a:lstStyle/>
          <a:p>
            <a:pPr algn="ctr">
              <a:defRPr>
                <a:solidFill>
                  <a:srgbClr val="FFFFFF"/>
                </a:solidFill>
                <a:latin typeface="Aptos"/>
                <a:ea typeface="Aptos"/>
                <a:cs typeface="Aptos"/>
                <a:sym typeface="Aptos"/>
              </a:defRPr>
            </a:pPr>
            <a:endParaRPr/>
          </a:p>
        </p:txBody>
      </p:sp>
      <p:sp>
        <p:nvSpPr>
          <p:cNvPr id="73" name="Ellipse 5"/>
          <p:cNvSpPr/>
          <p:nvPr/>
        </p:nvSpPr>
        <p:spPr>
          <a:xfrm rot="13446178">
            <a:off x="691435" y="2439790"/>
            <a:ext cx="1375057" cy="1406893"/>
          </a:xfrm>
          <a:prstGeom prst="ellipse">
            <a:avLst/>
          </a:prstGeom>
          <a:solidFill>
            <a:schemeClr val="accent6"/>
          </a:solidFill>
          <a:ln w="12700">
            <a:miter lim="400000"/>
          </a:ln>
        </p:spPr>
        <p:txBody>
          <a:bodyPr lIns="45718" tIns="45718" rIns="45718" bIns="45718" anchor="ctr"/>
          <a:lstStyle/>
          <a:p>
            <a:pPr algn="ctr">
              <a:defRPr>
                <a:solidFill>
                  <a:srgbClr val="FFFFFF"/>
                </a:solidFill>
                <a:latin typeface="Aptos"/>
                <a:ea typeface="Aptos"/>
                <a:cs typeface="Aptos"/>
                <a:sym typeface="Aptos"/>
              </a:defRPr>
            </a:pPr>
            <a:endParaRPr/>
          </a:p>
        </p:txBody>
      </p:sp>
      <p:sp>
        <p:nvSpPr>
          <p:cNvPr id="74" name="Slide Number"/>
          <p:cNvSpPr txBox="1">
            <a:spLocks noGrp="1"/>
          </p:cNvSpPr>
          <p:nvPr>
            <p:ph type="sldNum" sz="quarter" idx="2"/>
          </p:nvPr>
        </p:nvSpPr>
        <p:spPr>
          <a:xfrm>
            <a:off x="8737600" y="6356350"/>
            <a:ext cx="168089" cy="165100"/>
          </a:xfrm>
          <a:prstGeom prst="rect">
            <a:avLst/>
          </a:prstGeom>
        </p:spPr>
        <p:txBody>
          <a:bodyPr/>
          <a:lstStyle/>
          <a:p>
            <a:fld id="{86CB4B4D-7CA3-9044-876B-883B54F8677D}" type="slidenum">
              <a:t>‹Nr.›</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el und zwei Inhalte 2">
    <p:spTree>
      <p:nvGrpSpPr>
        <p:cNvPr id="1" name=""/>
        <p:cNvGrpSpPr/>
        <p:nvPr/>
      </p:nvGrpSpPr>
      <p:grpSpPr>
        <a:xfrm>
          <a:off x="0" y="0"/>
          <a:ext cx="0" cy="0"/>
          <a:chOff x="0" y="0"/>
          <a:chExt cx="0" cy="0"/>
        </a:xfrm>
      </p:grpSpPr>
      <p:sp>
        <p:nvSpPr>
          <p:cNvPr id="81" name="Titel durch Klicken hinzufügen"/>
          <p:cNvSpPr txBox="1">
            <a:spLocks noGrp="1"/>
          </p:cNvSpPr>
          <p:nvPr>
            <p:ph type="title" hasCustomPrompt="1"/>
          </p:nvPr>
        </p:nvSpPr>
        <p:spPr>
          <a:xfrm>
            <a:off x="594359" y="278129"/>
            <a:ext cx="9778367" cy="1494596"/>
          </a:xfrm>
          <a:prstGeom prst="rect">
            <a:avLst/>
          </a:prstGeom>
        </p:spPr>
        <p:txBody>
          <a:bodyPr/>
          <a:lstStyle/>
          <a:p>
            <a:r>
              <a:t>Titel durch Klicken hinzufügen </a:t>
            </a:r>
          </a:p>
        </p:txBody>
      </p:sp>
      <p:sp>
        <p:nvSpPr>
          <p:cNvPr id="82" name="Body Level One…"/>
          <p:cNvSpPr txBox="1">
            <a:spLocks noGrp="1"/>
          </p:cNvSpPr>
          <p:nvPr>
            <p:ph type="body" sz="quarter" idx="1" hasCustomPrompt="1"/>
          </p:nvPr>
        </p:nvSpPr>
        <p:spPr>
          <a:xfrm>
            <a:off x="594359" y="2676525"/>
            <a:ext cx="4490830" cy="3597470"/>
          </a:xfrm>
          <a:prstGeom prst="rect">
            <a:avLst/>
          </a:prstGeom>
        </p:spPr>
        <p:txBody>
          <a:bodyPr lIns="0" tIns="0" rIns="0" bIns="0"/>
          <a:lstStyle>
            <a:lvl1pPr>
              <a:spcBef>
                <a:spcPts val="1800"/>
              </a:spcBef>
              <a:defRPr sz="2000"/>
            </a:lvl1pPr>
            <a:lvl2pPr marL="283463" indent="-283463">
              <a:spcBef>
                <a:spcPts val="1800"/>
              </a:spcBef>
              <a:defRPr sz="2000"/>
            </a:lvl2pPr>
            <a:lvl3pPr marL="594359" indent="-283463">
              <a:spcBef>
                <a:spcPts val="1800"/>
              </a:spcBef>
              <a:defRPr sz="2000"/>
            </a:lvl3pPr>
            <a:lvl4pPr marL="822960" indent="-283463">
              <a:spcBef>
                <a:spcPts val="1800"/>
              </a:spcBef>
              <a:defRPr sz="2000"/>
            </a:lvl4pPr>
            <a:lvl5pPr marL="1005838" indent="-283463">
              <a:spcBef>
                <a:spcPts val="1800"/>
              </a:spcBef>
              <a:defRPr sz="2000"/>
            </a:lvl5pPr>
          </a:lstStyle>
          <a:p>
            <a:r>
              <a:t>Klicken, um Inhalt hinzuzufügen</a:t>
            </a:r>
          </a:p>
          <a:p>
            <a:pPr lvl="1"/>
            <a:endParaRPr/>
          </a:p>
          <a:p>
            <a:pPr lvl="2"/>
            <a:endParaRPr/>
          </a:p>
          <a:p>
            <a:pPr lvl="3"/>
            <a:endParaRPr/>
          </a:p>
          <a:p>
            <a:pPr lvl="4"/>
            <a:endParaRPr/>
          </a:p>
        </p:txBody>
      </p:sp>
      <p:sp>
        <p:nvSpPr>
          <p:cNvPr id="83" name="Teilkreis 4"/>
          <p:cNvSpPr/>
          <p:nvPr/>
        </p:nvSpPr>
        <p:spPr>
          <a:xfrm>
            <a:off x="9879382" y="-2"/>
            <a:ext cx="2338192" cy="1169098"/>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cubicBezTo>
                  <a:pt x="21600" y="11929"/>
                  <a:pt x="16765" y="21600"/>
                  <a:pt x="10800" y="21600"/>
                </a:cubicBezTo>
                <a:cubicBezTo>
                  <a:pt x="4835" y="21600"/>
                  <a:pt x="0" y="11929"/>
                  <a:pt x="0" y="0"/>
                </a:cubicBezTo>
                <a:lnTo>
                  <a:pt x="10800" y="0"/>
                </a:lnTo>
                <a:close/>
              </a:path>
            </a:pathLst>
          </a:custGeom>
          <a:solidFill>
            <a:srgbClr val="B0D8DE"/>
          </a:solidFill>
          <a:ln w="12700">
            <a:miter lim="400000"/>
          </a:ln>
        </p:spPr>
        <p:txBody>
          <a:bodyPr lIns="45718" tIns="45718" rIns="45718" bIns="45718" anchor="ctr"/>
          <a:lstStyle/>
          <a:p>
            <a:pPr algn="ctr">
              <a:defRPr>
                <a:solidFill>
                  <a:srgbClr val="FFFFFF"/>
                </a:solidFill>
                <a:latin typeface="Aptos"/>
                <a:ea typeface="Aptos"/>
                <a:cs typeface="Aptos"/>
                <a:sym typeface="Aptos"/>
              </a:defRPr>
            </a:pPr>
            <a:endParaRPr/>
          </a:p>
        </p:txBody>
      </p:sp>
      <p:sp>
        <p:nvSpPr>
          <p:cNvPr id="84" name="Teilkreis 5"/>
          <p:cNvSpPr/>
          <p:nvPr/>
        </p:nvSpPr>
        <p:spPr>
          <a:xfrm>
            <a:off x="8335967" y="-1"/>
            <a:ext cx="1393348" cy="706091"/>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cubicBezTo>
                  <a:pt x="21600" y="11929"/>
                  <a:pt x="16765" y="21600"/>
                  <a:pt x="10800" y="21600"/>
                </a:cubicBezTo>
                <a:cubicBezTo>
                  <a:pt x="4835" y="21600"/>
                  <a:pt x="0" y="11929"/>
                  <a:pt x="0" y="0"/>
                </a:cubicBezTo>
                <a:lnTo>
                  <a:pt x="10800" y="0"/>
                </a:lnTo>
                <a:close/>
              </a:path>
            </a:pathLst>
          </a:custGeom>
          <a:solidFill>
            <a:schemeClr val="accent6"/>
          </a:solidFill>
          <a:ln w="12700">
            <a:miter lim="400000"/>
          </a:ln>
        </p:spPr>
        <p:txBody>
          <a:bodyPr lIns="45718" tIns="45718" rIns="45718" bIns="45718" anchor="ctr"/>
          <a:lstStyle/>
          <a:p>
            <a:pPr algn="ctr">
              <a:defRPr>
                <a:solidFill>
                  <a:srgbClr val="FFFFFF"/>
                </a:solidFill>
                <a:latin typeface="Aptos"/>
                <a:ea typeface="Aptos"/>
                <a:cs typeface="Aptos"/>
                <a:sym typeface="Aptos"/>
              </a:defRPr>
            </a:pPr>
            <a:endParaRPr/>
          </a:p>
        </p:txBody>
      </p:sp>
      <p:sp>
        <p:nvSpPr>
          <p:cNvPr id="85" name="Ellipse 6"/>
          <p:cNvSpPr/>
          <p:nvPr/>
        </p:nvSpPr>
        <p:spPr>
          <a:xfrm>
            <a:off x="9624159" y="313423"/>
            <a:ext cx="1157489" cy="1157488"/>
          </a:xfrm>
          <a:prstGeom prst="ellipse">
            <a:avLst/>
          </a:prstGeom>
          <a:solidFill>
            <a:schemeClr val="accent4"/>
          </a:solidFill>
          <a:ln w="12700">
            <a:miter lim="400000"/>
          </a:ln>
        </p:spPr>
        <p:txBody>
          <a:bodyPr lIns="45718" tIns="45718" rIns="45718" bIns="45718" anchor="ctr"/>
          <a:lstStyle/>
          <a:p>
            <a:pPr algn="ctr">
              <a:defRPr>
                <a:solidFill>
                  <a:srgbClr val="FFFFFF"/>
                </a:solidFill>
                <a:latin typeface="Aptos"/>
                <a:ea typeface="Aptos"/>
                <a:cs typeface="Aptos"/>
                <a:sym typeface="Aptos"/>
              </a:defRPr>
            </a:pPr>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‹Nr.›</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x">
  <p:cSld name="Titelinhalt und Bild">
    <p:spTree>
      <p:nvGrpSpPr>
        <p:cNvPr id="1" name=""/>
        <p:cNvGrpSpPr/>
        <p:nvPr/>
      </p:nvGrpSpPr>
      <p:grpSpPr>
        <a:xfrm>
          <a:off x="0" y="0"/>
          <a:ext cx="0" cy="0"/>
          <a:chOff x="0" y="0"/>
          <a:chExt cx="0" cy="0"/>
        </a:xfrm>
      </p:grpSpPr>
      <p:pic>
        <p:nvPicPr>
          <p:cNvPr id="107" name="Grafik 3" descr="Grafik 3"/>
          <p:cNvPicPr>
            <a:picLocks noChangeAspect="1"/>
          </p:cNvPicPr>
          <p:nvPr/>
        </p:nvPicPr>
        <p:blipFill>
          <a:blip r:embed="rId2"/>
          <a:stretch>
            <a:fillRect/>
          </a:stretch>
        </p:blipFill>
        <p:spPr>
          <a:xfrm>
            <a:off x="10419632" y="5890912"/>
            <a:ext cx="1307557" cy="713857"/>
          </a:xfrm>
          <a:prstGeom prst="rect">
            <a:avLst/>
          </a:prstGeom>
          <a:ln w="12700">
            <a:miter lim="400000"/>
          </a:ln>
        </p:spPr>
      </p:pic>
      <p:sp>
        <p:nvSpPr>
          <p:cNvPr id="108" name="Titel durch Klicken hinzufügen"/>
          <p:cNvSpPr txBox="1">
            <a:spLocks noGrp="1"/>
          </p:cNvSpPr>
          <p:nvPr>
            <p:ph type="title" hasCustomPrompt="1"/>
          </p:nvPr>
        </p:nvSpPr>
        <p:spPr>
          <a:xfrm>
            <a:off x="575309" y="278129"/>
            <a:ext cx="5063493" cy="2354028"/>
          </a:xfrm>
          <a:prstGeom prst="rect">
            <a:avLst/>
          </a:prstGeom>
        </p:spPr>
        <p:txBody>
          <a:bodyPr/>
          <a:lstStyle/>
          <a:p>
            <a:r>
              <a:t>Titel durch Klicken hinzufügen </a:t>
            </a:r>
          </a:p>
        </p:txBody>
      </p:sp>
      <p:sp>
        <p:nvSpPr>
          <p:cNvPr id="109" name="Body Level One…"/>
          <p:cNvSpPr txBox="1">
            <a:spLocks noGrp="1"/>
          </p:cNvSpPr>
          <p:nvPr>
            <p:ph type="body" sz="quarter" idx="1" hasCustomPrompt="1"/>
          </p:nvPr>
        </p:nvSpPr>
        <p:spPr>
          <a:xfrm>
            <a:off x="594359" y="3279578"/>
            <a:ext cx="5044443" cy="2994417"/>
          </a:xfrm>
          <a:prstGeom prst="rect">
            <a:avLst/>
          </a:prstGeom>
        </p:spPr>
        <p:txBody>
          <a:bodyPr lIns="0" tIns="0" rIns="0" bIns="0"/>
          <a:lstStyle>
            <a:lvl1pPr>
              <a:spcBef>
                <a:spcPts val="1800"/>
              </a:spcBef>
              <a:defRPr sz="2000"/>
            </a:lvl1pPr>
            <a:lvl2pPr marL="685800" indent="-283463">
              <a:spcBef>
                <a:spcPts val="1800"/>
              </a:spcBef>
              <a:defRPr sz="2000"/>
            </a:lvl2pPr>
            <a:lvl3pPr marL="1143000" indent="-283463">
              <a:spcBef>
                <a:spcPts val="1800"/>
              </a:spcBef>
              <a:defRPr sz="2000"/>
            </a:lvl3pPr>
            <a:lvl4pPr marL="1600200" indent="-283463">
              <a:spcBef>
                <a:spcPts val="1800"/>
              </a:spcBef>
              <a:defRPr sz="2000"/>
            </a:lvl4pPr>
            <a:lvl5pPr marL="2057400" indent="-283464">
              <a:spcBef>
                <a:spcPts val="1800"/>
              </a:spcBef>
              <a:defRPr sz="2000"/>
            </a:lvl5pPr>
          </a:lstStyle>
          <a:p>
            <a:r>
              <a:t>Klicken, um Inhalt hinzuzufügen</a:t>
            </a:r>
          </a:p>
          <a:p>
            <a:pPr lvl="1"/>
            <a:endParaRPr/>
          </a:p>
          <a:p>
            <a:pPr lvl="2"/>
            <a:endParaRPr/>
          </a:p>
          <a:p>
            <a:pPr lvl="3"/>
            <a:endParaRPr/>
          </a:p>
          <a:p>
            <a:pPr lvl="4"/>
            <a:endParaRPr/>
          </a:p>
        </p:txBody>
      </p:sp>
      <p:sp>
        <p:nvSpPr>
          <p:cNvPr id="110" name="Gerader Verbinder 3"/>
          <p:cNvSpPr/>
          <p:nvPr/>
        </p:nvSpPr>
        <p:spPr>
          <a:xfrm>
            <a:off x="594359" y="2997457"/>
            <a:ext cx="2133602" cy="3994"/>
          </a:xfrm>
          <a:prstGeom prst="line">
            <a:avLst/>
          </a:prstGeom>
          <a:ln w="101600">
            <a:solidFill>
              <a:schemeClr val="accent4"/>
            </a:solidFill>
            <a:miter/>
          </a:ln>
        </p:spPr>
        <p:txBody>
          <a:bodyPr lIns="45718" tIns="45718" rIns="45718" bIns="45718"/>
          <a:lstStyle/>
          <a:p>
            <a:endParaRPr/>
          </a:p>
        </p:txBody>
      </p:sp>
      <p:sp>
        <p:nvSpPr>
          <p:cNvPr id="111" name="Bildplatzhalter 11"/>
          <p:cNvSpPr>
            <a:spLocks noGrp="1"/>
          </p:cNvSpPr>
          <p:nvPr>
            <p:ph type="pic" idx="21"/>
          </p:nvPr>
        </p:nvSpPr>
        <p:spPr>
          <a:xfrm flipH="1">
            <a:off x="6733503" y="0"/>
            <a:ext cx="5458498" cy="6858000"/>
          </a:xfrm>
          <a:prstGeom prst="rect">
            <a:avLst/>
          </a:prstGeom>
        </p:spPr>
        <p:txBody>
          <a:bodyPr lIns="91439" tIns="45719" rIns="91439" bIns="45719">
            <a:noAutofit/>
          </a:bodyPr>
          <a:lstStyle/>
          <a:p>
            <a:endParaRPr/>
          </a:p>
        </p:txBody>
      </p:sp>
      <p:sp>
        <p:nvSpPr>
          <p:cNvPr id="112" name="Slide Number"/>
          <p:cNvSpPr txBox="1">
            <a:spLocks noGrp="1"/>
          </p:cNvSpPr>
          <p:nvPr>
            <p:ph type="sldNum" sz="quarter" idx="2"/>
          </p:nvPr>
        </p:nvSpPr>
        <p:spPr>
          <a:prstGeom prst="rect">
            <a:avLst/>
          </a:prstGeom>
        </p:spPr>
        <p:txBody>
          <a:bodyPr/>
          <a:lstStyle/>
          <a:p>
            <a:fld id="{86CB4B4D-7CA3-9044-876B-883B54F8677D}" type="slidenum">
              <a:t>‹Nr.›</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tx">
  <p:cSld name="Titelinhalt und Tabelle">
    <p:spTree>
      <p:nvGrpSpPr>
        <p:cNvPr id="1" name=""/>
        <p:cNvGrpSpPr/>
        <p:nvPr/>
      </p:nvGrpSpPr>
      <p:grpSpPr>
        <a:xfrm>
          <a:off x="0" y="0"/>
          <a:ext cx="0" cy="0"/>
          <a:chOff x="0" y="0"/>
          <a:chExt cx="0" cy="0"/>
        </a:xfrm>
      </p:grpSpPr>
      <p:pic>
        <p:nvPicPr>
          <p:cNvPr id="119" name="Grafik 3" descr="Grafik 3"/>
          <p:cNvPicPr>
            <a:picLocks noChangeAspect="1"/>
          </p:cNvPicPr>
          <p:nvPr/>
        </p:nvPicPr>
        <p:blipFill>
          <a:blip r:embed="rId2"/>
          <a:stretch>
            <a:fillRect/>
          </a:stretch>
        </p:blipFill>
        <p:spPr>
          <a:xfrm>
            <a:off x="10419632" y="5890912"/>
            <a:ext cx="1307557" cy="713857"/>
          </a:xfrm>
          <a:prstGeom prst="rect">
            <a:avLst/>
          </a:prstGeom>
          <a:ln w="12700">
            <a:miter lim="400000"/>
          </a:ln>
        </p:spPr>
      </p:pic>
      <p:sp>
        <p:nvSpPr>
          <p:cNvPr id="120" name="Titel durch Klicken hinzufügen"/>
          <p:cNvSpPr txBox="1">
            <a:spLocks noGrp="1"/>
          </p:cNvSpPr>
          <p:nvPr>
            <p:ph type="title" hasCustomPrompt="1"/>
          </p:nvPr>
        </p:nvSpPr>
        <p:spPr>
          <a:xfrm>
            <a:off x="3661409" y="4661717"/>
            <a:ext cx="7936232" cy="1380761"/>
          </a:xfrm>
          <a:prstGeom prst="rect">
            <a:avLst/>
          </a:prstGeom>
        </p:spPr>
        <p:txBody>
          <a:bodyPr/>
          <a:lstStyle/>
          <a:p>
            <a:r>
              <a:t>Titel durch Klicken hinzufügen </a:t>
            </a:r>
          </a:p>
        </p:txBody>
      </p:sp>
      <p:sp>
        <p:nvSpPr>
          <p:cNvPr id="121" name="Gerader Verbinder 3"/>
          <p:cNvSpPr/>
          <p:nvPr/>
        </p:nvSpPr>
        <p:spPr>
          <a:xfrm>
            <a:off x="3670933" y="6313170"/>
            <a:ext cx="2133603" cy="3992"/>
          </a:xfrm>
          <a:prstGeom prst="line">
            <a:avLst/>
          </a:prstGeom>
          <a:ln w="101600">
            <a:solidFill>
              <a:schemeClr val="accent4"/>
            </a:solidFill>
            <a:miter/>
          </a:ln>
        </p:spPr>
        <p:txBody>
          <a:bodyPr lIns="45718" tIns="45718" rIns="45718" bIns="45718"/>
          <a:lstStyle/>
          <a:p>
            <a:endParaRPr/>
          </a:p>
        </p:txBody>
      </p:sp>
      <p:sp>
        <p:nvSpPr>
          <p:cNvPr id="122" name="Body Level One…"/>
          <p:cNvSpPr txBox="1">
            <a:spLocks noGrp="1"/>
          </p:cNvSpPr>
          <p:nvPr>
            <p:ph type="body" sz="quarter" idx="1" hasCustomPrompt="1"/>
          </p:nvPr>
        </p:nvSpPr>
        <p:spPr>
          <a:xfrm>
            <a:off x="603884" y="584005"/>
            <a:ext cx="2825116" cy="3999061"/>
          </a:xfrm>
          <a:prstGeom prst="rect">
            <a:avLst/>
          </a:prstGeom>
        </p:spPr>
        <p:txBody>
          <a:bodyPr lIns="0" tIns="0" rIns="0" bIns="0"/>
          <a:lstStyle>
            <a:lvl1pPr>
              <a:spcBef>
                <a:spcPts val="1800"/>
              </a:spcBef>
              <a:defRPr sz="2000"/>
            </a:lvl1pPr>
            <a:lvl2pPr marL="0" indent="0">
              <a:spcBef>
                <a:spcPts val="1800"/>
              </a:spcBef>
              <a:buSzTx/>
              <a:buNone/>
              <a:defRPr sz="2000"/>
            </a:lvl2pPr>
            <a:lvl3pPr marL="0" indent="0">
              <a:spcBef>
                <a:spcPts val="1800"/>
              </a:spcBef>
              <a:buSzTx/>
              <a:buNone/>
              <a:defRPr sz="2000"/>
            </a:lvl3pPr>
            <a:lvl4pPr marL="0" indent="0">
              <a:spcBef>
                <a:spcPts val="1800"/>
              </a:spcBef>
              <a:buSzTx/>
              <a:buNone/>
              <a:defRPr sz="2000"/>
            </a:lvl4pPr>
            <a:lvl5pPr marL="0" indent="0">
              <a:spcBef>
                <a:spcPts val="1800"/>
              </a:spcBef>
              <a:buSzTx/>
              <a:buNone/>
              <a:defRPr sz="2000"/>
            </a:lvl5pPr>
          </a:lstStyle>
          <a:p>
            <a:r>
              <a:t>Klicken, um Inhalt hinzuzufügen</a:t>
            </a:r>
          </a:p>
          <a:p>
            <a:pPr lvl="1"/>
            <a:endParaRPr/>
          </a:p>
          <a:p>
            <a:pPr lvl="2"/>
            <a:endParaRPr/>
          </a:p>
          <a:p>
            <a:pPr lvl="3"/>
            <a:endParaRPr/>
          </a:p>
          <a:p>
            <a:pPr lvl="4"/>
            <a:endParaRPr/>
          </a:p>
        </p:txBody>
      </p:sp>
      <p:grpSp>
        <p:nvGrpSpPr>
          <p:cNvPr id="126" name="Gruppieren 11"/>
          <p:cNvGrpSpPr/>
          <p:nvPr/>
        </p:nvGrpSpPr>
        <p:grpSpPr>
          <a:xfrm>
            <a:off x="5886" y="3804833"/>
            <a:ext cx="1315504" cy="3053169"/>
            <a:chOff x="0" y="0"/>
            <a:chExt cx="1315503" cy="3053167"/>
          </a:xfrm>
        </p:grpSpPr>
        <p:sp>
          <p:nvSpPr>
            <p:cNvPr id="123" name="Teilkreis 1"/>
            <p:cNvSpPr/>
            <p:nvPr/>
          </p:nvSpPr>
          <p:spPr>
            <a:xfrm rot="16200000">
              <a:off x="-441923" y="441921"/>
              <a:ext cx="1839160" cy="955317"/>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cubicBezTo>
                    <a:pt x="21600" y="11929"/>
                    <a:pt x="16765" y="21600"/>
                    <a:pt x="10800" y="21600"/>
                  </a:cubicBezTo>
                  <a:cubicBezTo>
                    <a:pt x="4835" y="21600"/>
                    <a:pt x="0" y="11929"/>
                    <a:pt x="0" y="0"/>
                  </a:cubicBezTo>
                  <a:lnTo>
                    <a:pt x="10800" y="0"/>
                  </a:lnTo>
                  <a:close/>
                </a:path>
              </a:pathLst>
            </a:custGeom>
            <a:solidFill>
              <a:schemeClr val="accent4"/>
            </a:solidFill>
            <a:ln w="12700" cap="flat">
              <a:noFill/>
              <a:miter lim="400000"/>
            </a:ln>
            <a:effectLst/>
          </p:spPr>
          <p:txBody>
            <a:bodyPr wrap="square" lIns="45718" tIns="45718" rIns="45718" bIns="45718" numCol="1" anchor="ctr">
              <a:noAutofit/>
            </a:bodyPr>
            <a:lstStyle/>
            <a:p>
              <a:pPr algn="ctr">
                <a:defRPr>
                  <a:solidFill>
                    <a:srgbClr val="FFFFFF"/>
                  </a:solidFill>
                  <a:latin typeface="Aptos"/>
                  <a:ea typeface="Aptos"/>
                  <a:cs typeface="Aptos"/>
                  <a:sym typeface="Aptos"/>
                </a:defRPr>
              </a:pPr>
              <a:endParaRPr/>
            </a:p>
          </p:txBody>
        </p:sp>
        <p:sp>
          <p:nvSpPr>
            <p:cNvPr id="124" name="Teilkreis 2"/>
            <p:cNvSpPr/>
            <p:nvPr/>
          </p:nvSpPr>
          <p:spPr>
            <a:xfrm rot="16200000">
              <a:off x="-259498" y="2216696"/>
              <a:ext cx="1095969" cy="576975"/>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cubicBezTo>
                    <a:pt x="21600" y="11929"/>
                    <a:pt x="16765" y="21600"/>
                    <a:pt x="10800" y="21600"/>
                  </a:cubicBezTo>
                  <a:cubicBezTo>
                    <a:pt x="4835" y="21600"/>
                    <a:pt x="0" y="11929"/>
                    <a:pt x="0" y="0"/>
                  </a:cubicBezTo>
                  <a:lnTo>
                    <a:pt x="10800" y="0"/>
                  </a:lnTo>
                  <a:close/>
                </a:path>
              </a:pathLst>
            </a:custGeom>
            <a:solidFill>
              <a:srgbClr val="65B2BE"/>
            </a:solidFill>
            <a:ln w="12700" cap="flat">
              <a:noFill/>
              <a:miter lim="400000"/>
            </a:ln>
            <a:effectLst/>
          </p:spPr>
          <p:txBody>
            <a:bodyPr wrap="square" lIns="45718" tIns="45718" rIns="45718" bIns="45718" numCol="1" anchor="ctr">
              <a:noAutofit/>
            </a:bodyPr>
            <a:lstStyle/>
            <a:p>
              <a:pPr algn="ctr">
                <a:defRPr>
                  <a:solidFill>
                    <a:srgbClr val="FFFFFF"/>
                  </a:solidFill>
                  <a:latin typeface="Aptos"/>
                  <a:ea typeface="Aptos"/>
                  <a:cs typeface="Aptos"/>
                  <a:sym typeface="Aptos"/>
                </a:defRPr>
              </a:pPr>
              <a:endParaRPr/>
            </a:p>
          </p:txBody>
        </p:sp>
        <p:sp>
          <p:nvSpPr>
            <p:cNvPr id="125" name="Ellipse 10"/>
            <p:cNvSpPr/>
            <p:nvPr/>
          </p:nvSpPr>
          <p:spPr>
            <a:xfrm rot="16200000">
              <a:off x="669141" y="1627857"/>
              <a:ext cx="634043" cy="658681"/>
            </a:xfrm>
            <a:prstGeom prst="ellipse">
              <a:avLst/>
            </a:prstGeom>
            <a:solidFill>
              <a:schemeClr val="accent6"/>
            </a:solidFill>
            <a:ln w="12700" cap="flat">
              <a:noFill/>
              <a:miter lim="400000"/>
            </a:ln>
            <a:effectLst/>
          </p:spPr>
          <p:txBody>
            <a:bodyPr wrap="square" lIns="45718" tIns="45718" rIns="45718" bIns="45718" numCol="1" anchor="ctr">
              <a:noAutofit/>
            </a:bodyPr>
            <a:lstStyle/>
            <a:p>
              <a:pPr algn="ctr">
                <a:defRPr>
                  <a:solidFill>
                    <a:srgbClr val="FFFFFF"/>
                  </a:solidFill>
                  <a:latin typeface="Aptos"/>
                  <a:ea typeface="Aptos"/>
                  <a:cs typeface="Aptos"/>
                  <a:sym typeface="Aptos"/>
                </a:defRPr>
              </a:pPr>
              <a:endParaRPr/>
            </a:p>
          </p:txBody>
        </p:sp>
      </p:grpSp>
      <p:sp>
        <p:nvSpPr>
          <p:cNvPr id="127" name="Slide Number"/>
          <p:cNvSpPr txBox="1">
            <a:spLocks noGrp="1"/>
          </p:cNvSpPr>
          <p:nvPr>
            <p:ph type="sldNum" sz="quarter" idx="2"/>
          </p:nvPr>
        </p:nvSpPr>
        <p:spPr>
          <a:prstGeom prst="rect">
            <a:avLst/>
          </a:prstGeom>
        </p:spPr>
        <p:txBody>
          <a:bodyPr/>
          <a:lstStyle/>
          <a:p>
            <a:fld id="{86CB4B4D-7CA3-9044-876B-883B54F8677D}" type="slidenum">
              <a:t>‹Nr.›</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Titel und zwei Inhalte">
    <p:spTree>
      <p:nvGrpSpPr>
        <p:cNvPr id="1" name=""/>
        <p:cNvGrpSpPr/>
        <p:nvPr/>
      </p:nvGrpSpPr>
      <p:grpSpPr>
        <a:xfrm>
          <a:off x="0" y="0"/>
          <a:ext cx="0" cy="0"/>
          <a:chOff x="0" y="0"/>
          <a:chExt cx="0" cy="0"/>
        </a:xfrm>
      </p:grpSpPr>
      <p:sp>
        <p:nvSpPr>
          <p:cNvPr id="134" name="Titel durch Klicken hinzufügen"/>
          <p:cNvSpPr txBox="1">
            <a:spLocks noGrp="1"/>
          </p:cNvSpPr>
          <p:nvPr>
            <p:ph type="title" hasCustomPrompt="1"/>
          </p:nvPr>
        </p:nvSpPr>
        <p:spPr>
          <a:xfrm>
            <a:off x="594359" y="198407"/>
            <a:ext cx="10972801" cy="1574318"/>
          </a:xfrm>
          <a:prstGeom prst="rect">
            <a:avLst/>
          </a:prstGeom>
        </p:spPr>
        <p:txBody>
          <a:bodyPr/>
          <a:lstStyle/>
          <a:p>
            <a:r>
              <a:t>Titel durch Klicken hinzufügen </a:t>
            </a:r>
          </a:p>
        </p:txBody>
      </p:sp>
      <p:sp>
        <p:nvSpPr>
          <p:cNvPr id="135" name="Body Level One…"/>
          <p:cNvSpPr txBox="1">
            <a:spLocks noGrp="1"/>
          </p:cNvSpPr>
          <p:nvPr>
            <p:ph type="body" sz="half" idx="1" hasCustomPrompt="1"/>
          </p:nvPr>
        </p:nvSpPr>
        <p:spPr>
          <a:xfrm>
            <a:off x="595523" y="2676525"/>
            <a:ext cx="5746752" cy="3597470"/>
          </a:xfrm>
          <a:prstGeom prst="rect">
            <a:avLst/>
          </a:prstGeom>
        </p:spPr>
        <p:txBody>
          <a:bodyPr lIns="0" tIns="0" rIns="0" bIns="0"/>
          <a:lstStyle>
            <a:lvl1pPr>
              <a:spcBef>
                <a:spcPts val="1800"/>
              </a:spcBef>
              <a:defRPr sz="2000"/>
            </a:lvl1pPr>
            <a:lvl2pPr marL="685800" indent="-283463">
              <a:spcBef>
                <a:spcPts val="1800"/>
              </a:spcBef>
              <a:defRPr sz="2000"/>
            </a:lvl2pPr>
            <a:lvl3pPr marL="1143000" indent="-283463">
              <a:spcBef>
                <a:spcPts val="1800"/>
              </a:spcBef>
              <a:defRPr sz="2000"/>
            </a:lvl3pPr>
            <a:lvl4pPr marL="1600200" indent="-283463">
              <a:spcBef>
                <a:spcPts val="1800"/>
              </a:spcBef>
              <a:defRPr sz="2000"/>
            </a:lvl4pPr>
            <a:lvl5pPr marL="2057400" indent="-283464">
              <a:spcBef>
                <a:spcPts val="1800"/>
              </a:spcBef>
              <a:defRPr sz="2000"/>
            </a:lvl5pPr>
          </a:lstStyle>
          <a:p>
            <a:r>
              <a:t>Klicken, um Inhalt hinzuzufügen</a:t>
            </a:r>
          </a:p>
          <a:p>
            <a:pPr lvl="1"/>
            <a:endParaRPr/>
          </a:p>
          <a:p>
            <a:pPr lvl="2"/>
            <a:endParaRPr/>
          </a:p>
          <a:p>
            <a:pPr lvl="3"/>
            <a:endParaRPr/>
          </a:p>
          <a:p>
            <a:pPr lvl="4"/>
            <a:endParaRPr/>
          </a:p>
        </p:txBody>
      </p:sp>
      <p:sp>
        <p:nvSpPr>
          <p:cNvPr id="136" name="Teilkreis 1"/>
          <p:cNvSpPr/>
          <p:nvPr/>
        </p:nvSpPr>
        <p:spPr>
          <a:xfrm>
            <a:off x="9879382" y="-2"/>
            <a:ext cx="2338192" cy="1169098"/>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cubicBezTo>
                  <a:pt x="21600" y="11929"/>
                  <a:pt x="16765" y="21600"/>
                  <a:pt x="10800" y="21600"/>
                </a:cubicBezTo>
                <a:cubicBezTo>
                  <a:pt x="4835" y="21600"/>
                  <a:pt x="0" y="11929"/>
                  <a:pt x="0" y="0"/>
                </a:cubicBezTo>
                <a:lnTo>
                  <a:pt x="10800" y="0"/>
                </a:lnTo>
                <a:close/>
              </a:path>
            </a:pathLst>
          </a:custGeom>
          <a:solidFill>
            <a:schemeClr val="accent6"/>
          </a:solidFill>
          <a:ln w="12700">
            <a:miter lim="400000"/>
          </a:ln>
        </p:spPr>
        <p:txBody>
          <a:bodyPr lIns="45718" tIns="45718" rIns="45718" bIns="45718" anchor="ctr"/>
          <a:lstStyle/>
          <a:p>
            <a:pPr algn="ctr">
              <a:defRPr>
                <a:solidFill>
                  <a:srgbClr val="FFFFFF"/>
                </a:solidFill>
                <a:latin typeface="Aptos"/>
                <a:ea typeface="Aptos"/>
                <a:cs typeface="Aptos"/>
                <a:sym typeface="Aptos"/>
              </a:defRPr>
            </a:pPr>
            <a:endParaRPr/>
          </a:p>
        </p:txBody>
      </p:sp>
      <p:sp>
        <p:nvSpPr>
          <p:cNvPr id="137" name="Teilkreis 2"/>
          <p:cNvSpPr/>
          <p:nvPr/>
        </p:nvSpPr>
        <p:spPr>
          <a:xfrm>
            <a:off x="8335967" y="-1"/>
            <a:ext cx="1393348" cy="706091"/>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cubicBezTo>
                  <a:pt x="21600" y="11929"/>
                  <a:pt x="16765" y="21600"/>
                  <a:pt x="10800" y="21600"/>
                </a:cubicBezTo>
                <a:cubicBezTo>
                  <a:pt x="4835" y="21600"/>
                  <a:pt x="0" y="11929"/>
                  <a:pt x="0" y="0"/>
                </a:cubicBezTo>
                <a:lnTo>
                  <a:pt x="10800" y="0"/>
                </a:lnTo>
                <a:close/>
              </a:path>
            </a:pathLst>
          </a:custGeom>
          <a:solidFill>
            <a:srgbClr val="65B2BE"/>
          </a:solidFill>
          <a:ln w="12700">
            <a:miter lim="400000"/>
          </a:ln>
        </p:spPr>
        <p:txBody>
          <a:bodyPr lIns="45718" tIns="45718" rIns="45718" bIns="45718" anchor="ctr"/>
          <a:lstStyle/>
          <a:p>
            <a:pPr algn="ctr">
              <a:defRPr>
                <a:solidFill>
                  <a:srgbClr val="FFFFFF"/>
                </a:solidFill>
                <a:latin typeface="Aptos"/>
                <a:ea typeface="Aptos"/>
                <a:cs typeface="Aptos"/>
                <a:sym typeface="Aptos"/>
              </a:defRPr>
            </a:pPr>
            <a:endParaRPr/>
          </a:p>
        </p:txBody>
      </p:sp>
      <p:sp>
        <p:nvSpPr>
          <p:cNvPr id="138" name="Ellipse 4"/>
          <p:cNvSpPr/>
          <p:nvPr/>
        </p:nvSpPr>
        <p:spPr>
          <a:xfrm>
            <a:off x="9762831" y="493293"/>
            <a:ext cx="806083" cy="806082"/>
          </a:xfrm>
          <a:prstGeom prst="ellipse">
            <a:avLst/>
          </a:prstGeom>
          <a:solidFill>
            <a:schemeClr val="accent4"/>
          </a:solidFill>
          <a:ln w="12700">
            <a:miter lim="400000"/>
          </a:ln>
        </p:spPr>
        <p:txBody>
          <a:bodyPr lIns="45718" tIns="45718" rIns="45718" bIns="45718" anchor="ctr"/>
          <a:lstStyle/>
          <a:p>
            <a:pPr algn="ctr">
              <a:defRPr>
                <a:solidFill>
                  <a:srgbClr val="FFFFFF"/>
                </a:solidFill>
                <a:latin typeface="Aptos"/>
                <a:ea typeface="Aptos"/>
                <a:cs typeface="Aptos"/>
                <a:sym typeface="Aptos"/>
              </a:defRPr>
            </a:pPr>
            <a:endParaRPr/>
          </a:p>
        </p:txBody>
      </p:sp>
      <p:sp>
        <p:nvSpPr>
          <p:cNvPr id="139" name="Slide Number"/>
          <p:cNvSpPr txBox="1">
            <a:spLocks noGrp="1"/>
          </p:cNvSpPr>
          <p:nvPr>
            <p:ph type="sldNum" sz="quarter" idx="2"/>
          </p:nvPr>
        </p:nvSpPr>
        <p:spPr>
          <a:prstGeom prst="rect">
            <a:avLst/>
          </a:prstGeom>
        </p:spPr>
        <p:txBody>
          <a:bodyPr/>
          <a:lstStyle/>
          <a:p>
            <a:fld id="{86CB4B4D-7CA3-9044-876B-883B54F8677D}" type="slidenum">
              <a:t>‹Nr.›</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Tabelle 2">
    <p:spTree>
      <p:nvGrpSpPr>
        <p:cNvPr id="1" name=""/>
        <p:cNvGrpSpPr/>
        <p:nvPr/>
      </p:nvGrpSpPr>
      <p:grpSpPr>
        <a:xfrm>
          <a:off x="0" y="0"/>
          <a:ext cx="0" cy="0"/>
          <a:chOff x="0" y="0"/>
          <a:chExt cx="0" cy="0"/>
        </a:xfrm>
      </p:grpSpPr>
      <p:sp>
        <p:nvSpPr>
          <p:cNvPr id="146" name="Titel durch Klicken hinzufügen"/>
          <p:cNvSpPr txBox="1">
            <a:spLocks noGrp="1"/>
          </p:cNvSpPr>
          <p:nvPr>
            <p:ph type="title" hasCustomPrompt="1"/>
          </p:nvPr>
        </p:nvSpPr>
        <p:spPr>
          <a:prstGeom prst="rect">
            <a:avLst/>
          </a:prstGeom>
        </p:spPr>
        <p:txBody>
          <a:bodyPr/>
          <a:lstStyle/>
          <a:p>
            <a:r>
              <a:t>Titel durch Klicken hinzufügen </a:t>
            </a:r>
          </a:p>
        </p:txBody>
      </p:sp>
      <p:sp>
        <p:nvSpPr>
          <p:cNvPr id="147" name="Slide Number"/>
          <p:cNvSpPr txBox="1">
            <a:spLocks noGrp="1"/>
          </p:cNvSpPr>
          <p:nvPr>
            <p:ph type="sldNum" sz="quarter" idx="2"/>
          </p:nvPr>
        </p:nvSpPr>
        <p:spPr>
          <a:prstGeom prst="rect">
            <a:avLst/>
          </a:prstGeom>
        </p:spPr>
        <p:txBody>
          <a:bodyPr/>
          <a:lstStyle/>
          <a:p>
            <a:fld id="{86CB4B4D-7CA3-9044-876B-883B54F8677D}" type="slidenum">
              <a:t>‹Nr.›</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Grafik 3" descr="Grafik 3"/>
          <p:cNvPicPr>
            <a:picLocks noChangeAspect="1"/>
          </p:cNvPicPr>
          <p:nvPr/>
        </p:nvPicPr>
        <p:blipFill>
          <a:blip r:embed="rId14"/>
          <a:stretch>
            <a:fillRect/>
          </a:stretch>
        </p:blipFill>
        <p:spPr>
          <a:xfrm>
            <a:off x="10419632" y="5890912"/>
            <a:ext cx="1307557" cy="713857"/>
          </a:xfrm>
          <a:prstGeom prst="rect">
            <a:avLst/>
          </a:prstGeom>
          <a:ln w="12700">
            <a:miter lim="400000"/>
          </a:ln>
        </p:spPr>
      </p:pic>
      <p:sp>
        <p:nvSpPr>
          <p:cNvPr id="3" name="Gerader Verbinder 3"/>
          <p:cNvSpPr/>
          <p:nvPr/>
        </p:nvSpPr>
        <p:spPr>
          <a:xfrm>
            <a:off x="594359" y="2148838"/>
            <a:ext cx="2133602" cy="3992"/>
          </a:xfrm>
          <a:prstGeom prst="line">
            <a:avLst/>
          </a:prstGeom>
          <a:ln w="101600">
            <a:solidFill>
              <a:schemeClr val="accent4"/>
            </a:solidFill>
            <a:miter/>
          </a:ln>
        </p:spPr>
        <p:txBody>
          <a:bodyPr lIns="45718" tIns="45718" rIns="45718" bIns="45718"/>
          <a:lstStyle/>
          <a:p>
            <a:endParaRPr/>
          </a:p>
        </p:txBody>
      </p:sp>
      <p:sp>
        <p:nvSpPr>
          <p:cNvPr id="4" name="Titel durch Klicken hinzufügen"/>
          <p:cNvSpPr txBox="1">
            <a:spLocks noGrp="1"/>
          </p:cNvSpPr>
          <p:nvPr>
            <p:ph type="title" hasCustomPrompt="1"/>
          </p:nvPr>
        </p:nvSpPr>
        <p:spPr>
          <a:xfrm>
            <a:off x="594359" y="202400"/>
            <a:ext cx="10972801" cy="157032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nchor="b">
            <a:normAutofit/>
          </a:bodyPr>
          <a:lstStyle/>
          <a:p>
            <a:r>
              <a:t>Titel durch Klicken hinzufügen </a:t>
            </a:r>
          </a:p>
        </p:txBody>
      </p:sp>
      <p:sp>
        <p:nvSpPr>
          <p:cNvPr id="5" name="Body Level One…"/>
          <p:cNvSpPr txBox="1">
            <a:spLocks noGrp="1"/>
          </p:cNvSpPr>
          <p:nvPr>
            <p:ph type="body" idx="1"/>
          </p:nvPr>
        </p:nvSpPr>
        <p:spPr>
          <a:xfrm>
            <a:off x="6805083" y="2438400"/>
            <a:ext cx="4775201" cy="441960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normAutofit/>
          </a:bodyPr>
          <a:lstStyle/>
          <a:p>
            <a:r>
              <a:t>Body Level One</a:t>
            </a:r>
          </a:p>
          <a:p>
            <a:pPr lvl="1"/>
            <a:r>
              <a:t>Body Level Two</a:t>
            </a:r>
          </a:p>
          <a:p>
            <a:pPr lvl="2"/>
            <a:r>
              <a:t>Body Level Three</a:t>
            </a:r>
          </a:p>
          <a:p>
            <a:pPr lvl="3"/>
            <a:r>
              <a:t>Body Level Four</a:t>
            </a:r>
          </a:p>
          <a:p>
            <a:pPr lvl="4"/>
            <a:r>
              <a:t>Body Level Five</a:t>
            </a:r>
          </a:p>
        </p:txBody>
      </p:sp>
      <p:sp>
        <p:nvSpPr>
          <p:cNvPr id="6" name="Slide Number"/>
          <p:cNvSpPr txBox="1">
            <a:spLocks noGrp="1"/>
          </p:cNvSpPr>
          <p:nvPr>
            <p:ph type="sldNum" sz="quarter" idx="2"/>
          </p:nvPr>
        </p:nvSpPr>
        <p:spPr>
          <a:xfrm>
            <a:off x="594359" y="6332220"/>
            <a:ext cx="168089" cy="165101"/>
          </a:xfrm>
          <a:prstGeom prst="rect">
            <a:avLst/>
          </a:prstGeom>
          <a:ln w="12700">
            <a:miter lim="400000"/>
          </a:ln>
        </p:spPr>
        <p:txBody>
          <a:bodyPr wrap="none" lIns="0" tIns="0" rIns="0" bIns="0">
            <a:spAutoFit/>
          </a:bodyPr>
          <a:lstStyle>
            <a:lvl1pPr>
              <a:defRPr sz="1100" b="1">
                <a:latin typeface="Aptos"/>
                <a:ea typeface="Aptos"/>
                <a:cs typeface="Aptos"/>
                <a:sym typeface="Aptos"/>
              </a:defRPr>
            </a:lvl1pPr>
          </a:lstStyle>
          <a:p>
            <a:fld id="{86CB4B4D-7CA3-9044-876B-883B54F8677D}" type="slidenum">
              <a:t>‹Nr.›</a:t>
            </a:fld>
            <a:endParaRPr/>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6" r:id="rId6"/>
    <p:sldLayoutId id="2147483657" r:id="rId7"/>
    <p:sldLayoutId id="2147483658" r:id="rId8"/>
    <p:sldLayoutId id="2147483659" r:id="rId9"/>
    <p:sldLayoutId id="2147483660" r:id="rId10"/>
    <p:sldLayoutId id="2147483661" r:id="rId11"/>
    <p:sldLayoutId id="2147483662" r:id="rId12"/>
  </p:sldLayoutIdLst>
  <p:transition spd="med"/>
  <p:txStyles>
    <p:titleStyle>
      <a:lvl1pPr marL="0" marR="0" indent="0" algn="l" defTabSz="914400" rtl="0" latinLnBrk="0">
        <a:lnSpc>
          <a:spcPct val="80000"/>
        </a:lnSpc>
        <a:spcBef>
          <a:spcPts val="0"/>
        </a:spcBef>
        <a:spcAft>
          <a:spcPts val="0"/>
        </a:spcAft>
        <a:buClrTx/>
        <a:buSzTx/>
        <a:buFontTx/>
        <a:buNone/>
        <a:tabLst/>
        <a:defRPr sz="4400" b="1" i="0" u="none" strike="noStrike" cap="none" spc="100" baseline="0">
          <a:solidFill>
            <a:srgbClr val="404040"/>
          </a:solidFill>
          <a:uFillTx/>
          <a:latin typeface="Aptos Display"/>
          <a:ea typeface="Aptos Display"/>
          <a:cs typeface="Aptos Display"/>
          <a:sym typeface="Aptos Display"/>
        </a:defRPr>
      </a:lvl1pPr>
      <a:lvl2pPr marL="0" marR="0" indent="0" algn="l" defTabSz="914400" rtl="0" latinLnBrk="0">
        <a:lnSpc>
          <a:spcPct val="80000"/>
        </a:lnSpc>
        <a:spcBef>
          <a:spcPts val="0"/>
        </a:spcBef>
        <a:spcAft>
          <a:spcPts val="0"/>
        </a:spcAft>
        <a:buClrTx/>
        <a:buSzTx/>
        <a:buFontTx/>
        <a:buNone/>
        <a:tabLst/>
        <a:defRPr sz="4400" b="1" i="0" u="none" strike="noStrike" cap="none" spc="100" baseline="0">
          <a:solidFill>
            <a:srgbClr val="404040"/>
          </a:solidFill>
          <a:uFillTx/>
          <a:latin typeface="Aptos Display"/>
          <a:ea typeface="Aptos Display"/>
          <a:cs typeface="Aptos Display"/>
          <a:sym typeface="Aptos Display"/>
        </a:defRPr>
      </a:lvl2pPr>
      <a:lvl3pPr marL="0" marR="0" indent="0" algn="l" defTabSz="914400" rtl="0" latinLnBrk="0">
        <a:lnSpc>
          <a:spcPct val="80000"/>
        </a:lnSpc>
        <a:spcBef>
          <a:spcPts val="0"/>
        </a:spcBef>
        <a:spcAft>
          <a:spcPts val="0"/>
        </a:spcAft>
        <a:buClrTx/>
        <a:buSzTx/>
        <a:buFontTx/>
        <a:buNone/>
        <a:tabLst/>
        <a:defRPr sz="4400" b="1" i="0" u="none" strike="noStrike" cap="none" spc="100" baseline="0">
          <a:solidFill>
            <a:srgbClr val="404040"/>
          </a:solidFill>
          <a:uFillTx/>
          <a:latin typeface="Aptos Display"/>
          <a:ea typeface="Aptos Display"/>
          <a:cs typeface="Aptos Display"/>
          <a:sym typeface="Aptos Display"/>
        </a:defRPr>
      </a:lvl3pPr>
      <a:lvl4pPr marL="0" marR="0" indent="0" algn="l" defTabSz="914400" rtl="0" latinLnBrk="0">
        <a:lnSpc>
          <a:spcPct val="80000"/>
        </a:lnSpc>
        <a:spcBef>
          <a:spcPts val="0"/>
        </a:spcBef>
        <a:spcAft>
          <a:spcPts val="0"/>
        </a:spcAft>
        <a:buClrTx/>
        <a:buSzTx/>
        <a:buFontTx/>
        <a:buNone/>
        <a:tabLst/>
        <a:defRPr sz="4400" b="1" i="0" u="none" strike="noStrike" cap="none" spc="100" baseline="0">
          <a:solidFill>
            <a:srgbClr val="404040"/>
          </a:solidFill>
          <a:uFillTx/>
          <a:latin typeface="Aptos Display"/>
          <a:ea typeface="Aptos Display"/>
          <a:cs typeface="Aptos Display"/>
          <a:sym typeface="Aptos Display"/>
        </a:defRPr>
      </a:lvl4pPr>
      <a:lvl5pPr marL="0" marR="0" indent="0" algn="l" defTabSz="914400" rtl="0" latinLnBrk="0">
        <a:lnSpc>
          <a:spcPct val="80000"/>
        </a:lnSpc>
        <a:spcBef>
          <a:spcPts val="0"/>
        </a:spcBef>
        <a:spcAft>
          <a:spcPts val="0"/>
        </a:spcAft>
        <a:buClrTx/>
        <a:buSzTx/>
        <a:buFontTx/>
        <a:buNone/>
        <a:tabLst/>
        <a:defRPr sz="4400" b="1" i="0" u="none" strike="noStrike" cap="none" spc="100" baseline="0">
          <a:solidFill>
            <a:srgbClr val="404040"/>
          </a:solidFill>
          <a:uFillTx/>
          <a:latin typeface="Aptos Display"/>
          <a:ea typeface="Aptos Display"/>
          <a:cs typeface="Aptos Display"/>
          <a:sym typeface="Aptos Display"/>
        </a:defRPr>
      </a:lvl5pPr>
      <a:lvl6pPr marL="0" marR="0" indent="0" algn="l" defTabSz="914400" rtl="0" latinLnBrk="0">
        <a:lnSpc>
          <a:spcPct val="80000"/>
        </a:lnSpc>
        <a:spcBef>
          <a:spcPts val="0"/>
        </a:spcBef>
        <a:spcAft>
          <a:spcPts val="0"/>
        </a:spcAft>
        <a:buClrTx/>
        <a:buSzTx/>
        <a:buFontTx/>
        <a:buNone/>
        <a:tabLst/>
        <a:defRPr sz="4400" b="1" i="0" u="none" strike="noStrike" cap="none" spc="100" baseline="0">
          <a:solidFill>
            <a:srgbClr val="404040"/>
          </a:solidFill>
          <a:uFillTx/>
          <a:latin typeface="Aptos Display"/>
          <a:ea typeface="Aptos Display"/>
          <a:cs typeface="Aptos Display"/>
          <a:sym typeface="Aptos Display"/>
        </a:defRPr>
      </a:lvl6pPr>
      <a:lvl7pPr marL="0" marR="0" indent="0" algn="l" defTabSz="914400" rtl="0" latinLnBrk="0">
        <a:lnSpc>
          <a:spcPct val="80000"/>
        </a:lnSpc>
        <a:spcBef>
          <a:spcPts val="0"/>
        </a:spcBef>
        <a:spcAft>
          <a:spcPts val="0"/>
        </a:spcAft>
        <a:buClrTx/>
        <a:buSzTx/>
        <a:buFontTx/>
        <a:buNone/>
        <a:tabLst/>
        <a:defRPr sz="4400" b="1" i="0" u="none" strike="noStrike" cap="none" spc="100" baseline="0">
          <a:solidFill>
            <a:srgbClr val="404040"/>
          </a:solidFill>
          <a:uFillTx/>
          <a:latin typeface="Aptos Display"/>
          <a:ea typeface="Aptos Display"/>
          <a:cs typeface="Aptos Display"/>
          <a:sym typeface="Aptos Display"/>
        </a:defRPr>
      </a:lvl7pPr>
      <a:lvl8pPr marL="0" marR="0" indent="0" algn="l" defTabSz="914400" rtl="0" latinLnBrk="0">
        <a:lnSpc>
          <a:spcPct val="80000"/>
        </a:lnSpc>
        <a:spcBef>
          <a:spcPts val="0"/>
        </a:spcBef>
        <a:spcAft>
          <a:spcPts val="0"/>
        </a:spcAft>
        <a:buClrTx/>
        <a:buSzTx/>
        <a:buFontTx/>
        <a:buNone/>
        <a:tabLst/>
        <a:defRPr sz="4400" b="1" i="0" u="none" strike="noStrike" cap="none" spc="100" baseline="0">
          <a:solidFill>
            <a:srgbClr val="404040"/>
          </a:solidFill>
          <a:uFillTx/>
          <a:latin typeface="Aptos Display"/>
          <a:ea typeface="Aptos Display"/>
          <a:cs typeface="Aptos Display"/>
          <a:sym typeface="Aptos Display"/>
        </a:defRPr>
      </a:lvl8pPr>
      <a:lvl9pPr marL="0" marR="0" indent="0" algn="l" defTabSz="914400" rtl="0" latinLnBrk="0">
        <a:lnSpc>
          <a:spcPct val="80000"/>
        </a:lnSpc>
        <a:spcBef>
          <a:spcPts val="0"/>
        </a:spcBef>
        <a:spcAft>
          <a:spcPts val="0"/>
        </a:spcAft>
        <a:buClrTx/>
        <a:buSzTx/>
        <a:buFontTx/>
        <a:buNone/>
        <a:tabLst/>
        <a:defRPr sz="4400" b="1" i="0" u="none" strike="noStrike" cap="none" spc="100" baseline="0">
          <a:solidFill>
            <a:srgbClr val="404040"/>
          </a:solidFill>
          <a:uFillTx/>
          <a:latin typeface="Aptos Display"/>
          <a:ea typeface="Aptos Display"/>
          <a:cs typeface="Aptos Display"/>
          <a:sym typeface="Aptos Display"/>
        </a:defRPr>
      </a:lvl9pPr>
    </p:titleStyle>
    <p:bodyStyle>
      <a:lvl1pPr marL="0" marR="0" indent="0" algn="l" defTabSz="914400" rtl="0" latinLnBrk="0">
        <a:lnSpc>
          <a:spcPct val="90000"/>
        </a:lnSpc>
        <a:spcBef>
          <a:spcPts val="1000"/>
        </a:spcBef>
        <a:spcAft>
          <a:spcPts val="0"/>
        </a:spcAft>
        <a:buClrTx/>
        <a:buSzTx/>
        <a:buFontTx/>
        <a:buNone/>
        <a:tabLst/>
        <a:defRPr sz="2800" b="0" i="0" u="none" strike="noStrike" cap="none" spc="0" baseline="0">
          <a:solidFill>
            <a:srgbClr val="404040"/>
          </a:solidFill>
          <a:uFillTx/>
          <a:latin typeface="Aptos"/>
          <a:ea typeface="Aptos"/>
          <a:cs typeface="Aptos"/>
          <a:sym typeface="Aptos"/>
        </a:defRPr>
      </a:lvl1pPr>
      <a:lvl2pPr marL="733044" marR="0" indent="-330708" algn="l" defTabSz="914400" rtl="0" latinLnBrk="0">
        <a:lnSpc>
          <a:spcPct val="90000"/>
        </a:lnSpc>
        <a:spcBef>
          <a:spcPts val="1000"/>
        </a:spcBef>
        <a:spcAft>
          <a:spcPts val="0"/>
        </a:spcAft>
        <a:buClrTx/>
        <a:buSzPct val="100000"/>
        <a:buFontTx/>
        <a:buChar char="•"/>
        <a:tabLst/>
        <a:defRPr sz="2800" b="0" i="0" u="none" strike="noStrike" cap="none" spc="0" baseline="0">
          <a:solidFill>
            <a:srgbClr val="404040"/>
          </a:solidFill>
          <a:uFillTx/>
          <a:latin typeface="Aptos"/>
          <a:ea typeface="Aptos"/>
          <a:cs typeface="Aptos"/>
          <a:sym typeface="Aptos"/>
        </a:defRPr>
      </a:lvl2pPr>
      <a:lvl3pPr marL="1256385" marR="0" indent="-396849" algn="l" defTabSz="914400" rtl="0" latinLnBrk="0">
        <a:lnSpc>
          <a:spcPct val="90000"/>
        </a:lnSpc>
        <a:spcBef>
          <a:spcPts val="1000"/>
        </a:spcBef>
        <a:spcAft>
          <a:spcPts val="0"/>
        </a:spcAft>
        <a:buClrTx/>
        <a:buSzPct val="100000"/>
        <a:buFontTx/>
        <a:buChar char="•"/>
        <a:tabLst/>
        <a:defRPr sz="2800" b="0" i="0" u="none" strike="noStrike" cap="none" spc="0" baseline="0">
          <a:solidFill>
            <a:srgbClr val="404040"/>
          </a:solidFill>
          <a:uFillTx/>
          <a:latin typeface="Aptos"/>
          <a:ea typeface="Aptos"/>
          <a:cs typeface="Aptos"/>
          <a:sym typeface="Aptos"/>
        </a:defRPr>
      </a:lvl3pPr>
      <a:lvl4pPr marL="1757678" marR="0" indent="-440943" algn="l" defTabSz="914400" rtl="0" latinLnBrk="0">
        <a:lnSpc>
          <a:spcPct val="90000"/>
        </a:lnSpc>
        <a:spcBef>
          <a:spcPts val="1000"/>
        </a:spcBef>
        <a:spcAft>
          <a:spcPts val="0"/>
        </a:spcAft>
        <a:buClrTx/>
        <a:buSzPct val="100000"/>
        <a:buFontTx/>
        <a:buChar char="•"/>
        <a:tabLst/>
        <a:defRPr sz="2800" b="0" i="0" u="none" strike="noStrike" cap="none" spc="0" baseline="0">
          <a:solidFill>
            <a:srgbClr val="404040"/>
          </a:solidFill>
          <a:uFillTx/>
          <a:latin typeface="Aptos"/>
          <a:ea typeface="Aptos"/>
          <a:cs typeface="Aptos"/>
          <a:sym typeface="Aptos"/>
        </a:defRPr>
      </a:lvl4pPr>
      <a:lvl5pPr marL="2214878" marR="0" indent="-440944" algn="l" defTabSz="914400" rtl="0" latinLnBrk="0">
        <a:lnSpc>
          <a:spcPct val="90000"/>
        </a:lnSpc>
        <a:spcBef>
          <a:spcPts val="1000"/>
        </a:spcBef>
        <a:spcAft>
          <a:spcPts val="0"/>
        </a:spcAft>
        <a:buClrTx/>
        <a:buSzPct val="100000"/>
        <a:buFontTx/>
        <a:buChar char="•"/>
        <a:tabLst/>
        <a:defRPr sz="2800" b="0" i="0" u="none" strike="noStrike" cap="none" spc="0" baseline="0">
          <a:solidFill>
            <a:srgbClr val="404040"/>
          </a:solidFill>
          <a:uFillTx/>
          <a:latin typeface="Aptos"/>
          <a:ea typeface="Aptos"/>
          <a:cs typeface="Aptos"/>
          <a:sym typeface="Aptos"/>
        </a:defRPr>
      </a:lvl5pPr>
      <a:lvl6pPr marL="2641600" marR="0" indent="-355600" algn="l" defTabSz="914400" rtl="0" latinLnBrk="0">
        <a:lnSpc>
          <a:spcPct val="90000"/>
        </a:lnSpc>
        <a:spcBef>
          <a:spcPts val="1000"/>
        </a:spcBef>
        <a:spcAft>
          <a:spcPts val="0"/>
        </a:spcAft>
        <a:buClrTx/>
        <a:buSzPct val="100000"/>
        <a:buFontTx/>
        <a:buChar char="•"/>
        <a:tabLst/>
        <a:defRPr sz="2800" b="0" i="0" u="none" strike="noStrike" cap="none" spc="0" baseline="0">
          <a:solidFill>
            <a:srgbClr val="404040"/>
          </a:solidFill>
          <a:uFillTx/>
          <a:latin typeface="Aptos"/>
          <a:ea typeface="Aptos"/>
          <a:cs typeface="Aptos"/>
          <a:sym typeface="Aptos"/>
        </a:defRPr>
      </a:lvl6pPr>
      <a:lvl7pPr marL="3098800" marR="0" indent="-355600" algn="l" defTabSz="914400" rtl="0" latinLnBrk="0">
        <a:lnSpc>
          <a:spcPct val="90000"/>
        </a:lnSpc>
        <a:spcBef>
          <a:spcPts val="1000"/>
        </a:spcBef>
        <a:spcAft>
          <a:spcPts val="0"/>
        </a:spcAft>
        <a:buClrTx/>
        <a:buSzPct val="100000"/>
        <a:buFontTx/>
        <a:buChar char="•"/>
        <a:tabLst/>
        <a:defRPr sz="2800" b="0" i="0" u="none" strike="noStrike" cap="none" spc="0" baseline="0">
          <a:solidFill>
            <a:srgbClr val="404040"/>
          </a:solidFill>
          <a:uFillTx/>
          <a:latin typeface="Aptos"/>
          <a:ea typeface="Aptos"/>
          <a:cs typeface="Aptos"/>
          <a:sym typeface="Aptos"/>
        </a:defRPr>
      </a:lvl7pPr>
      <a:lvl8pPr marL="3556000" marR="0" indent="-355600" algn="l" defTabSz="914400" rtl="0" latinLnBrk="0">
        <a:lnSpc>
          <a:spcPct val="90000"/>
        </a:lnSpc>
        <a:spcBef>
          <a:spcPts val="1000"/>
        </a:spcBef>
        <a:spcAft>
          <a:spcPts val="0"/>
        </a:spcAft>
        <a:buClrTx/>
        <a:buSzPct val="100000"/>
        <a:buFontTx/>
        <a:buChar char="•"/>
        <a:tabLst/>
        <a:defRPr sz="2800" b="0" i="0" u="none" strike="noStrike" cap="none" spc="0" baseline="0">
          <a:solidFill>
            <a:srgbClr val="404040"/>
          </a:solidFill>
          <a:uFillTx/>
          <a:latin typeface="Aptos"/>
          <a:ea typeface="Aptos"/>
          <a:cs typeface="Aptos"/>
          <a:sym typeface="Aptos"/>
        </a:defRPr>
      </a:lvl8pPr>
      <a:lvl9pPr marL="4013200" marR="0" indent="-355600" algn="l" defTabSz="914400" rtl="0" latinLnBrk="0">
        <a:lnSpc>
          <a:spcPct val="90000"/>
        </a:lnSpc>
        <a:spcBef>
          <a:spcPts val="1000"/>
        </a:spcBef>
        <a:spcAft>
          <a:spcPts val="0"/>
        </a:spcAft>
        <a:buClrTx/>
        <a:buSzPct val="100000"/>
        <a:buFontTx/>
        <a:buChar char="•"/>
        <a:tabLst/>
        <a:defRPr sz="2800" b="0" i="0" u="none" strike="noStrike" cap="none" spc="0" baseline="0">
          <a:solidFill>
            <a:srgbClr val="404040"/>
          </a:solidFill>
          <a:uFillTx/>
          <a:latin typeface="Aptos"/>
          <a:ea typeface="Aptos"/>
          <a:cs typeface="Aptos"/>
          <a:sym typeface="Aptos"/>
        </a:defRPr>
      </a:lvl9pPr>
    </p:bodyStyle>
    <p:otherStyle>
      <a:lvl1pPr marL="0" marR="0" indent="0" algn="l" defTabSz="914400" rtl="0" latinLnBrk="0">
        <a:lnSpc>
          <a:spcPct val="100000"/>
        </a:lnSpc>
        <a:spcBef>
          <a:spcPts val="0"/>
        </a:spcBef>
        <a:spcAft>
          <a:spcPts val="0"/>
        </a:spcAft>
        <a:buClrTx/>
        <a:buSzTx/>
        <a:buFontTx/>
        <a:buNone/>
        <a:tabLst/>
        <a:defRPr sz="1100" b="1" i="0" u="none" strike="noStrike" cap="none" spc="0" baseline="0">
          <a:solidFill>
            <a:schemeClr val="tx1"/>
          </a:solidFill>
          <a:uFillTx/>
          <a:latin typeface="+mn-lt"/>
          <a:ea typeface="+mn-ea"/>
          <a:cs typeface="+mn-cs"/>
          <a:sym typeface="Aptos"/>
        </a:defRPr>
      </a:lvl1pPr>
      <a:lvl2pPr marL="0" marR="0" indent="0" algn="l" defTabSz="914400" rtl="0" latinLnBrk="0">
        <a:lnSpc>
          <a:spcPct val="100000"/>
        </a:lnSpc>
        <a:spcBef>
          <a:spcPts val="0"/>
        </a:spcBef>
        <a:spcAft>
          <a:spcPts val="0"/>
        </a:spcAft>
        <a:buClrTx/>
        <a:buSzTx/>
        <a:buFontTx/>
        <a:buNone/>
        <a:tabLst/>
        <a:defRPr sz="1100" b="1" i="0" u="none" strike="noStrike" cap="none" spc="0" baseline="0">
          <a:solidFill>
            <a:schemeClr val="tx1"/>
          </a:solidFill>
          <a:uFillTx/>
          <a:latin typeface="+mn-lt"/>
          <a:ea typeface="+mn-ea"/>
          <a:cs typeface="+mn-cs"/>
          <a:sym typeface="Aptos"/>
        </a:defRPr>
      </a:lvl2pPr>
      <a:lvl3pPr marL="0" marR="0" indent="0" algn="l" defTabSz="914400" rtl="0" latinLnBrk="0">
        <a:lnSpc>
          <a:spcPct val="100000"/>
        </a:lnSpc>
        <a:spcBef>
          <a:spcPts val="0"/>
        </a:spcBef>
        <a:spcAft>
          <a:spcPts val="0"/>
        </a:spcAft>
        <a:buClrTx/>
        <a:buSzTx/>
        <a:buFontTx/>
        <a:buNone/>
        <a:tabLst/>
        <a:defRPr sz="1100" b="1" i="0" u="none" strike="noStrike" cap="none" spc="0" baseline="0">
          <a:solidFill>
            <a:schemeClr val="tx1"/>
          </a:solidFill>
          <a:uFillTx/>
          <a:latin typeface="+mn-lt"/>
          <a:ea typeface="+mn-ea"/>
          <a:cs typeface="+mn-cs"/>
          <a:sym typeface="Aptos"/>
        </a:defRPr>
      </a:lvl3pPr>
      <a:lvl4pPr marL="0" marR="0" indent="0" algn="l" defTabSz="914400" rtl="0" latinLnBrk="0">
        <a:lnSpc>
          <a:spcPct val="100000"/>
        </a:lnSpc>
        <a:spcBef>
          <a:spcPts val="0"/>
        </a:spcBef>
        <a:spcAft>
          <a:spcPts val="0"/>
        </a:spcAft>
        <a:buClrTx/>
        <a:buSzTx/>
        <a:buFontTx/>
        <a:buNone/>
        <a:tabLst/>
        <a:defRPr sz="1100" b="1" i="0" u="none" strike="noStrike" cap="none" spc="0" baseline="0">
          <a:solidFill>
            <a:schemeClr val="tx1"/>
          </a:solidFill>
          <a:uFillTx/>
          <a:latin typeface="+mn-lt"/>
          <a:ea typeface="+mn-ea"/>
          <a:cs typeface="+mn-cs"/>
          <a:sym typeface="Aptos"/>
        </a:defRPr>
      </a:lvl4pPr>
      <a:lvl5pPr marL="0" marR="0" indent="0" algn="l" defTabSz="914400" rtl="0" latinLnBrk="0">
        <a:lnSpc>
          <a:spcPct val="100000"/>
        </a:lnSpc>
        <a:spcBef>
          <a:spcPts val="0"/>
        </a:spcBef>
        <a:spcAft>
          <a:spcPts val="0"/>
        </a:spcAft>
        <a:buClrTx/>
        <a:buSzTx/>
        <a:buFontTx/>
        <a:buNone/>
        <a:tabLst/>
        <a:defRPr sz="1100" b="1" i="0" u="none" strike="noStrike" cap="none" spc="0" baseline="0">
          <a:solidFill>
            <a:schemeClr val="tx1"/>
          </a:solidFill>
          <a:uFillTx/>
          <a:latin typeface="+mn-lt"/>
          <a:ea typeface="+mn-ea"/>
          <a:cs typeface="+mn-cs"/>
          <a:sym typeface="Aptos"/>
        </a:defRPr>
      </a:lvl5pPr>
      <a:lvl6pPr marL="0" marR="0" indent="0" algn="l" defTabSz="914400" rtl="0" latinLnBrk="0">
        <a:lnSpc>
          <a:spcPct val="100000"/>
        </a:lnSpc>
        <a:spcBef>
          <a:spcPts val="0"/>
        </a:spcBef>
        <a:spcAft>
          <a:spcPts val="0"/>
        </a:spcAft>
        <a:buClrTx/>
        <a:buSzTx/>
        <a:buFontTx/>
        <a:buNone/>
        <a:tabLst/>
        <a:defRPr sz="1100" b="1" i="0" u="none" strike="noStrike" cap="none" spc="0" baseline="0">
          <a:solidFill>
            <a:schemeClr val="tx1"/>
          </a:solidFill>
          <a:uFillTx/>
          <a:latin typeface="+mn-lt"/>
          <a:ea typeface="+mn-ea"/>
          <a:cs typeface="+mn-cs"/>
          <a:sym typeface="Aptos"/>
        </a:defRPr>
      </a:lvl6pPr>
      <a:lvl7pPr marL="0" marR="0" indent="0" algn="l" defTabSz="914400" rtl="0" latinLnBrk="0">
        <a:lnSpc>
          <a:spcPct val="100000"/>
        </a:lnSpc>
        <a:spcBef>
          <a:spcPts val="0"/>
        </a:spcBef>
        <a:spcAft>
          <a:spcPts val="0"/>
        </a:spcAft>
        <a:buClrTx/>
        <a:buSzTx/>
        <a:buFontTx/>
        <a:buNone/>
        <a:tabLst/>
        <a:defRPr sz="1100" b="1" i="0" u="none" strike="noStrike" cap="none" spc="0" baseline="0">
          <a:solidFill>
            <a:schemeClr val="tx1"/>
          </a:solidFill>
          <a:uFillTx/>
          <a:latin typeface="+mn-lt"/>
          <a:ea typeface="+mn-ea"/>
          <a:cs typeface="+mn-cs"/>
          <a:sym typeface="Aptos"/>
        </a:defRPr>
      </a:lvl7pPr>
      <a:lvl8pPr marL="0" marR="0" indent="0" algn="l" defTabSz="914400" rtl="0" latinLnBrk="0">
        <a:lnSpc>
          <a:spcPct val="100000"/>
        </a:lnSpc>
        <a:spcBef>
          <a:spcPts val="0"/>
        </a:spcBef>
        <a:spcAft>
          <a:spcPts val="0"/>
        </a:spcAft>
        <a:buClrTx/>
        <a:buSzTx/>
        <a:buFontTx/>
        <a:buNone/>
        <a:tabLst/>
        <a:defRPr sz="1100" b="1" i="0" u="none" strike="noStrike" cap="none" spc="0" baseline="0">
          <a:solidFill>
            <a:schemeClr val="tx1"/>
          </a:solidFill>
          <a:uFillTx/>
          <a:latin typeface="+mn-lt"/>
          <a:ea typeface="+mn-ea"/>
          <a:cs typeface="+mn-cs"/>
          <a:sym typeface="Aptos"/>
        </a:defRPr>
      </a:lvl8pPr>
      <a:lvl9pPr marL="0" marR="0" indent="0" algn="l" defTabSz="914400" rtl="0" latinLnBrk="0">
        <a:lnSpc>
          <a:spcPct val="100000"/>
        </a:lnSpc>
        <a:spcBef>
          <a:spcPts val="0"/>
        </a:spcBef>
        <a:spcAft>
          <a:spcPts val="0"/>
        </a:spcAft>
        <a:buClrTx/>
        <a:buSzTx/>
        <a:buFontTx/>
        <a:buNone/>
        <a:tabLst/>
        <a:defRPr sz="1100" b="1" i="0" u="none" strike="noStrike" cap="none" spc="0" baseline="0">
          <a:solidFill>
            <a:schemeClr val="tx1"/>
          </a:solidFill>
          <a:uFillTx/>
          <a:latin typeface="+mn-lt"/>
          <a:ea typeface="+mn-ea"/>
          <a:cs typeface="+mn-cs"/>
          <a:sym typeface="Apto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 name="Titel 1"/>
          <p:cNvSpPr txBox="1">
            <a:spLocks noGrp="1"/>
          </p:cNvSpPr>
          <p:nvPr>
            <p:ph type="title"/>
          </p:nvPr>
        </p:nvSpPr>
        <p:spPr>
          <a:xfrm>
            <a:off x="4912283" y="411477"/>
            <a:ext cx="6884021" cy="3291844"/>
          </a:xfrm>
          <a:prstGeom prst="rect">
            <a:avLst/>
          </a:prstGeom>
        </p:spPr>
        <p:txBody>
          <a:bodyPr/>
          <a:lstStyle/>
          <a:p>
            <a:pPr algn="ctr"/>
            <a:r>
              <a:rPr dirty="0">
                <a:latin typeface="Aptos Serif" panose="02020604070405020304" pitchFamily="18" charset="0"/>
                <a:cs typeface="Aptos Serif" panose="02020604070405020304" pitchFamily="18" charset="0"/>
              </a:rPr>
              <a:t>WP4 </a:t>
            </a:r>
          </a:p>
          <a:p>
            <a:pPr algn="ctr"/>
            <a:r>
              <a:rPr dirty="0">
                <a:latin typeface="Aptos Serif" panose="02020604070405020304" pitchFamily="18" charset="0"/>
                <a:cs typeface="Aptos Serif" panose="02020604070405020304" pitchFamily="18" charset="0"/>
              </a:rPr>
              <a:t>Train the Trainer </a:t>
            </a:r>
          </a:p>
        </p:txBody>
      </p:sp>
      <p:sp>
        <p:nvSpPr>
          <p:cNvPr id="195" name="Textplatzhalter 2"/>
          <p:cNvSpPr txBox="1">
            <a:spLocks noGrp="1"/>
          </p:cNvSpPr>
          <p:nvPr>
            <p:ph type="body" sz="quarter" idx="1"/>
          </p:nvPr>
        </p:nvSpPr>
        <p:spPr>
          <a:xfrm>
            <a:off x="6309905" y="4549552"/>
            <a:ext cx="5486402" cy="1645922"/>
          </a:xfrm>
          <a:prstGeom prst="rect">
            <a:avLst/>
          </a:prstGeom>
        </p:spPr>
        <p:txBody>
          <a:bodyPr/>
          <a:lstStyle/>
          <a:p>
            <a:r>
              <a:rPr lang="de-DE" dirty="0">
                <a:latin typeface="Aptos" panose="020B0004020202020204" pitchFamily="34" charset="0"/>
              </a:rPr>
              <a:t>Durchführung einer Mini-Schulung zum Thema „Nachhaltige Beschaffung“</a:t>
            </a:r>
            <a:endParaRPr dirty="0">
              <a:latin typeface="Aptos" panose="020B0004020202020204" pitchFamily="34" charset="0"/>
            </a:endParaRPr>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 name="Titel 2"/>
          <p:cNvSpPr txBox="1">
            <a:spLocks noGrp="1"/>
          </p:cNvSpPr>
          <p:nvPr>
            <p:ph type="title"/>
          </p:nvPr>
        </p:nvSpPr>
        <p:spPr>
          <a:xfrm>
            <a:off x="594358" y="102874"/>
            <a:ext cx="10873744" cy="1680206"/>
          </a:xfrm>
          <a:prstGeom prst="rect">
            <a:avLst/>
          </a:prstGeom>
        </p:spPr>
        <p:txBody>
          <a:bodyPr/>
          <a:lstStyle/>
          <a:p>
            <a:pPr lvl="3"/>
            <a:r>
              <a:rPr dirty="0">
                <a:latin typeface="Aptos Serif" panose="02020604070405020304" pitchFamily="18" charset="0"/>
                <a:cs typeface="Aptos Serif" panose="02020604070405020304" pitchFamily="18" charset="0"/>
              </a:rPr>
              <a:t>1.</a:t>
            </a:r>
            <a:r>
              <a:rPr lang="de-DE" dirty="0">
                <a:latin typeface="Aptos Serif" panose="02020604070405020304" pitchFamily="18" charset="0"/>
                <a:cs typeface="Aptos Serif" panose="02020604070405020304" pitchFamily="18" charset="0"/>
              </a:rPr>
              <a:t> </a:t>
            </a:r>
            <a:r>
              <a:rPr lang="en-GB" dirty="0">
                <a:latin typeface="Aptos Serif" panose="02020604070405020304" pitchFamily="18" charset="0"/>
                <a:cs typeface="Aptos Serif" panose="02020604070405020304" pitchFamily="18" charset="0"/>
              </a:rPr>
              <a:t>Ziel</a:t>
            </a:r>
            <a:endParaRPr dirty="0">
              <a:latin typeface="Aptos Serif" panose="02020604070405020304" pitchFamily="18" charset="0"/>
              <a:cs typeface="Aptos Serif" panose="02020604070405020304" pitchFamily="18" charset="0"/>
            </a:endParaRPr>
          </a:p>
        </p:txBody>
      </p:sp>
      <p:sp>
        <p:nvSpPr>
          <p:cNvPr id="201" name="Textplatzhalter 6"/>
          <p:cNvSpPr txBox="1">
            <a:spLocks noGrp="1"/>
          </p:cNvSpPr>
          <p:nvPr>
            <p:ph type="body" idx="1"/>
          </p:nvPr>
        </p:nvSpPr>
        <p:spPr>
          <a:xfrm>
            <a:off x="1366520" y="2518590"/>
            <a:ext cx="10088706" cy="3984098"/>
          </a:xfrm>
          <a:prstGeom prst="rect">
            <a:avLst/>
          </a:prstGeom>
        </p:spPr>
        <p:txBody>
          <a:bodyPr>
            <a:normAutofit fontScale="92500" lnSpcReduction="20000"/>
          </a:bodyPr>
          <a:lstStyle/>
          <a:p>
            <a:pPr defTabSz="822958">
              <a:spcBef>
                <a:spcPts val="1600"/>
              </a:spcBef>
              <a:buSzPct val="100000"/>
              <a:defRPr sz="2400">
                <a:solidFill>
                  <a:srgbClr val="545454"/>
                </a:solidFill>
              </a:defRPr>
            </a:pPr>
            <a:r>
              <a:rPr lang="de-DE" dirty="0"/>
              <a:t>Entwerfen und halten Sie eine 10- bis 15-minütige Mini-Schulung zu einem ausgewählten Aspekt der nachhaltigen Beschaffung: </a:t>
            </a:r>
          </a:p>
          <a:p>
            <a:pPr marL="342900" indent="-342900" defTabSz="822958">
              <a:spcBef>
                <a:spcPts val="1600"/>
              </a:spcBef>
              <a:buSzPct val="100000"/>
              <a:buFont typeface="Arial" panose="020B0604020202020204" pitchFamily="34" charset="0"/>
              <a:buChar char="•"/>
              <a:defRPr sz="2400">
                <a:solidFill>
                  <a:srgbClr val="545454"/>
                </a:solidFill>
              </a:defRPr>
            </a:pPr>
            <a:r>
              <a:rPr lang="de-DE" dirty="0"/>
              <a:t>Nutzen Sie Ihr Wissen aus dem Train-</a:t>
            </a:r>
            <a:r>
              <a:rPr lang="de-DE" dirty="0" err="1"/>
              <a:t>the</a:t>
            </a:r>
            <a:r>
              <a:rPr lang="de-DE" dirty="0"/>
              <a:t>-Trainer-Kurs.</a:t>
            </a:r>
          </a:p>
          <a:p>
            <a:pPr marL="342900" indent="-342900" defTabSz="822958">
              <a:spcBef>
                <a:spcPts val="1600"/>
              </a:spcBef>
              <a:buSzPct val="100000"/>
              <a:buFont typeface="Arial" panose="020B0604020202020204" pitchFamily="34" charset="0"/>
              <a:buChar char="•"/>
              <a:defRPr sz="2400">
                <a:solidFill>
                  <a:srgbClr val="545454"/>
                </a:solidFill>
              </a:defRPr>
            </a:pPr>
            <a:r>
              <a:rPr lang="de-DE" dirty="0"/>
              <a:t>Verwenden Sie Beispiele aus der Praxis.</a:t>
            </a:r>
          </a:p>
          <a:p>
            <a:pPr marL="342900" indent="-342900" defTabSz="822958">
              <a:spcBef>
                <a:spcPts val="1600"/>
              </a:spcBef>
              <a:buSzPct val="100000"/>
              <a:buFont typeface="Arial" panose="020B0604020202020204" pitchFamily="34" charset="0"/>
              <a:buChar char="•"/>
              <a:defRPr sz="2400">
                <a:solidFill>
                  <a:srgbClr val="545454"/>
                </a:solidFill>
              </a:defRPr>
            </a:pPr>
            <a:r>
              <a:rPr lang="de-DE" dirty="0"/>
              <a:t>Beziehen Sie das Publikum mit ein: Verwenden Sie mindestens eine kurze interaktive Aktivität (z. B. eine Umfrage, Gruppendiskussion, Quiz).</a:t>
            </a:r>
          </a:p>
          <a:p>
            <a:pPr marL="342900" indent="-342900" defTabSz="822958">
              <a:spcBef>
                <a:spcPts val="1600"/>
              </a:spcBef>
              <a:buSzPct val="100000"/>
              <a:buFont typeface="Arial" panose="020B0604020202020204" pitchFamily="34" charset="0"/>
              <a:buChar char="•"/>
              <a:defRPr sz="2400">
                <a:solidFill>
                  <a:srgbClr val="545454"/>
                </a:solidFill>
              </a:defRPr>
            </a:pPr>
            <a:r>
              <a:rPr lang="de-DE" dirty="0"/>
              <a:t>Verwenden Sie visuelle Hilfsmittel (Folien, Flipchart, Handouts).</a:t>
            </a:r>
          </a:p>
          <a:p>
            <a:pPr marL="342900" indent="-342900" defTabSz="822958">
              <a:spcBef>
                <a:spcPts val="1600"/>
              </a:spcBef>
              <a:buSzPct val="100000"/>
              <a:buFont typeface="Arial" panose="020B0604020202020204" pitchFamily="34" charset="0"/>
              <a:buChar char="•"/>
              <a:defRPr sz="2400">
                <a:solidFill>
                  <a:srgbClr val="545454"/>
                </a:solidFill>
              </a:defRPr>
            </a:pPr>
            <a:r>
              <a:rPr lang="de-DE" dirty="0"/>
              <a:t>Beenden Sie die Veranstaltung mit einer wichtigen Erkenntnis oder einer Reflexionsfrage.</a:t>
            </a:r>
          </a:p>
          <a:p>
            <a:br>
              <a:rPr lang="en-GB" dirty="0"/>
            </a:br>
            <a:endParaRPr dirty="0"/>
          </a:p>
        </p:txBody>
      </p:sp>
      <p:sp>
        <p:nvSpPr>
          <p:cNvPr id="202" name="Slide Number"/>
          <p:cNvSpPr txBox="1">
            <a:spLocks noGrp="1"/>
          </p:cNvSpPr>
          <p:nvPr>
            <p:ph type="sldNum" sz="quarter" idx="4294967295"/>
          </p:nvPr>
        </p:nvSpPr>
        <p:spPr>
          <a:xfrm>
            <a:off x="594359" y="6332220"/>
            <a:ext cx="127001" cy="165101"/>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rPr/>
              <a:t>2</a:t>
            </a:fld>
            <a:endParaRPr/>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73B788-C740-C16E-3B52-E1647AF6567E}"/>
            </a:ext>
          </a:extLst>
        </p:cNvPr>
        <p:cNvGrpSpPr/>
        <p:nvPr/>
      </p:nvGrpSpPr>
      <p:grpSpPr>
        <a:xfrm>
          <a:off x="0" y="0"/>
          <a:ext cx="0" cy="0"/>
          <a:chOff x="0" y="0"/>
          <a:chExt cx="0" cy="0"/>
        </a:xfrm>
      </p:grpSpPr>
      <p:sp>
        <p:nvSpPr>
          <p:cNvPr id="200" name="Titel 2">
            <a:extLst>
              <a:ext uri="{FF2B5EF4-FFF2-40B4-BE49-F238E27FC236}">
                <a16:creationId xmlns:a16="http://schemas.microsoft.com/office/drawing/2014/main" id="{471F1258-E41D-8E99-703F-B1AA77F7595C}"/>
              </a:ext>
            </a:extLst>
          </p:cNvPr>
          <p:cNvSpPr txBox="1">
            <a:spLocks noGrp="1"/>
          </p:cNvSpPr>
          <p:nvPr>
            <p:ph type="title"/>
          </p:nvPr>
        </p:nvSpPr>
        <p:spPr>
          <a:xfrm>
            <a:off x="594358" y="102874"/>
            <a:ext cx="10873744" cy="1680206"/>
          </a:xfrm>
          <a:prstGeom prst="rect">
            <a:avLst/>
          </a:prstGeom>
        </p:spPr>
        <p:txBody>
          <a:bodyPr/>
          <a:lstStyle/>
          <a:p>
            <a:pPr lvl="3"/>
            <a:r>
              <a:rPr lang="de-DE" dirty="0">
                <a:latin typeface="Aptos Serif" panose="02020604070405020304" pitchFamily="18" charset="0"/>
                <a:cs typeface="Aptos Serif" panose="02020604070405020304" pitchFamily="18" charset="0"/>
              </a:rPr>
              <a:t>2</a:t>
            </a:r>
            <a:r>
              <a:rPr dirty="0">
                <a:latin typeface="Aptos Serif" panose="02020604070405020304" pitchFamily="18" charset="0"/>
                <a:cs typeface="Aptos Serif" panose="02020604070405020304" pitchFamily="18" charset="0"/>
              </a:rPr>
              <a:t>.</a:t>
            </a:r>
            <a:r>
              <a:rPr lang="de-DE" dirty="0">
                <a:latin typeface="Aptos Serif" panose="02020604070405020304" pitchFamily="18" charset="0"/>
                <a:cs typeface="Aptos Serif" panose="02020604070405020304" pitchFamily="18" charset="0"/>
              </a:rPr>
              <a:t> </a:t>
            </a:r>
            <a:r>
              <a:rPr lang="en-GB" dirty="0" err="1">
                <a:latin typeface="Aptos Serif" panose="02020604070405020304" pitchFamily="18" charset="0"/>
                <a:cs typeface="Aptos Serif" panose="02020604070405020304" pitchFamily="18" charset="0"/>
              </a:rPr>
              <a:t>Prozessübersicht</a:t>
            </a:r>
            <a:endParaRPr dirty="0">
              <a:latin typeface="Aptos Serif" panose="02020604070405020304" pitchFamily="18" charset="0"/>
              <a:cs typeface="Aptos Serif" panose="02020604070405020304" pitchFamily="18" charset="0"/>
            </a:endParaRPr>
          </a:p>
        </p:txBody>
      </p:sp>
      <p:sp>
        <p:nvSpPr>
          <p:cNvPr id="201" name="Textplatzhalter 6">
            <a:extLst>
              <a:ext uri="{FF2B5EF4-FFF2-40B4-BE49-F238E27FC236}">
                <a16:creationId xmlns:a16="http://schemas.microsoft.com/office/drawing/2014/main" id="{416CD0E2-B87F-4949-C8B1-4373498B973D}"/>
              </a:ext>
            </a:extLst>
          </p:cNvPr>
          <p:cNvSpPr txBox="1">
            <a:spLocks noGrp="1"/>
          </p:cNvSpPr>
          <p:nvPr>
            <p:ph type="body" idx="1"/>
          </p:nvPr>
        </p:nvSpPr>
        <p:spPr>
          <a:xfrm>
            <a:off x="1366520" y="2518590"/>
            <a:ext cx="10088706" cy="3984098"/>
          </a:xfrm>
          <a:prstGeom prst="rect">
            <a:avLst/>
          </a:prstGeom>
        </p:spPr>
        <p:txBody>
          <a:bodyPr>
            <a:noAutofit/>
          </a:bodyPr>
          <a:lstStyle/>
          <a:p>
            <a:pPr marL="342900" lvl="0" indent="-342900">
              <a:buFont typeface="Arial" panose="020B0604020202020204" pitchFamily="34" charset="0"/>
              <a:buChar char="•"/>
            </a:pPr>
            <a:r>
              <a:rPr lang="en-GB" sz="2200" dirty="0" err="1">
                <a:sym typeface="Wingdings" panose="05000000000000000000" pitchFamily="2" charset="2"/>
              </a:rPr>
              <a:t>Bereiten</a:t>
            </a:r>
            <a:r>
              <a:rPr lang="en-GB" sz="2200" dirty="0">
                <a:sym typeface="Wingdings" panose="05000000000000000000" pitchFamily="2" charset="2"/>
              </a:rPr>
              <a:t> Sie </a:t>
            </a:r>
            <a:r>
              <a:rPr lang="en-GB" sz="2200" dirty="0" err="1">
                <a:sym typeface="Wingdings" panose="05000000000000000000" pitchFamily="2" charset="2"/>
              </a:rPr>
              <a:t>sich</a:t>
            </a:r>
            <a:r>
              <a:rPr lang="en-GB" sz="2200" dirty="0">
                <a:sym typeface="Wingdings" panose="05000000000000000000" pitchFamily="2" charset="2"/>
              </a:rPr>
              <a:t> </a:t>
            </a:r>
            <a:r>
              <a:rPr lang="en-GB" sz="2200" dirty="0" err="1">
                <a:sym typeface="Wingdings" panose="05000000000000000000" pitchFamily="2" charset="2"/>
              </a:rPr>
              <a:t>einzeln</a:t>
            </a:r>
            <a:r>
              <a:rPr lang="en-GB" sz="2200" dirty="0">
                <a:sym typeface="Wingdings" panose="05000000000000000000" pitchFamily="2" charset="2"/>
              </a:rPr>
              <a:t> </a:t>
            </a:r>
            <a:r>
              <a:rPr lang="en-GB" sz="2200" dirty="0" err="1">
                <a:sym typeface="Wingdings" panose="05000000000000000000" pitchFamily="2" charset="2"/>
              </a:rPr>
              <a:t>oder</a:t>
            </a:r>
            <a:r>
              <a:rPr lang="en-GB" sz="2200" dirty="0">
                <a:sym typeface="Wingdings" panose="05000000000000000000" pitchFamily="2" charset="2"/>
              </a:rPr>
              <a:t> </a:t>
            </a:r>
            <a:r>
              <a:rPr lang="en-GB" sz="2200" dirty="0" err="1">
                <a:sym typeface="Wingdings" panose="05000000000000000000" pitchFamily="2" charset="2"/>
              </a:rPr>
              <a:t>zu</a:t>
            </a:r>
            <a:r>
              <a:rPr lang="en-GB" sz="2200" dirty="0">
                <a:sym typeface="Wingdings" panose="05000000000000000000" pitchFamily="2" charset="2"/>
              </a:rPr>
              <a:t> </a:t>
            </a:r>
            <a:r>
              <a:rPr lang="en-GB" sz="2200" dirty="0" err="1">
                <a:sym typeface="Wingdings" panose="05000000000000000000" pitchFamily="2" charset="2"/>
              </a:rPr>
              <a:t>zweit</a:t>
            </a:r>
            <a:r>
              <a:rPr lang="en-GB" sz="2200" dirty="0">
                <a:sym typeface="Wingdings" panose="05000000000000000000" pitchFamily="2" charset="2"/>
              </a:rPr>
              <a:t> </a:t>
            </a:r>
            <a:r>
              <a:rPr lang="en-GB" sz="2200" dirty="0" err="1">
                <a:sym typeface="Wingdings" panose="05000000000000000000" pitchFamily="2" charset="2"/>
              </a:rPr>
              <a:t>vor</a:t>
            </a:r>
            <a:r>
              <a:rPr lang="en-GB" sz="2200" dirty="0">
                <a:sym typeface="Wingdings" panose="05000000000000000000" pitchFamily="2" charset="2"/>
              </a:rPr>
              <a:t> (90 </a:t>
            </a:r>
            <a:r>
              <a:rPr lang="en-GB" sz="2200" dirty="0" err="1">
                <a:sym typeface="Wingdings" panose="05000000000000000000" pitchFamily="2" charset="2"/>
              </a:rPr>
              <a:t>Minuten</a:t>
            </a:r>
            <a:r>
              <a:rPr lang="en-GB" sz="2200" dirty="0">
                <a:sym typeface="Wingdings" panose="05000000000000000000" pitchFamily="2" charset="2"/>
              </a:rPr>
              <a:t>)</a:t>
            </a:r>
          </a:p>
          <a:p>
            <a:pPr marL="1028700" lvl="1" indent="-342900">
              <a:buFont typeface="Arial" panose="020B0604020202020204" pitchFamily="34" charset="0"/>
              <a:buChar char="•"/>
            </a:pPr>
            <a:r>
              <a:rPr lang="en-GB" sz="2200" dirty="0">
                <a:sym typeface="Wingdings" panose="05000000000000000000" pitchFamily="2" charset="2"/>
              </a:rPr>
              <a:t>10-15-minütige Mini-</a:t>
            </a:r>
            <a:r>
              <a:rPr lang="en-GB" sz="2200" dirty="0" err="1">
                <a:sym typeface="Wingdings" panose="05000000000000000000" pitchFamily="2" charset="2"/>
              </a:rPr>
              <a:t>Schulung</a:t>
            </a:r>
            <a:r>
              <a:rPr lang="en-GB" sz="2200" dirty="0">
                <a:sym typeface="Wingdings" panose="05000000000000000000" pitchFamily="2" charset="2"/>
              </a:rPr>
              <a:t> </a:t>
            </a:r>
            <a:r>
              <a:rPr lang="en-GB" sz="2200" dirty="0" err="1">
                <a:sym typeface="Wingdings" panose="05000000000000000000" pitchFamily="2" charset="2"/>
              </a:rPr>
              <a:t>zu</a:t>
            </a:r>
            <a:r>
              <a:rPr lang="en-GB" sz="2200" dirty="0">
                <a:sym typeface="Wingdings" panose="05000000000000000000" pitchFamily="2" charset="2"/>
              </a:rPr>
              <a:t> </a:t>
            </a:r>
            <a:r>
              <a:rPr lang="en-GB" sz="2200" dirty="0" err="1">
                <a:sym typeface="Wingdings" panose="05000000000000000000" pitchFamily="2" charset="2"/>
              </a:rPr>
              <a:t>einem</a:t>
            </a:r>
            <a:r>
              <a:rPr lang="en-GB" sz="2200" dirty="0">
                <a:sym typeface="Wingdings" panose="05000000000000000000" pitchFamily="2" charset="2"/>
              </a:rPr>
              <a:t> </a:t>
            </a:r>
            <a:r>
              <a:rPr lang="en-GB" sz="2200" dirty="0" err="1">
                <a:sym typeface="Wingdings" panose="05000000000000000000" pitchFamily="2" charset="2"/>
              </a:rPr>
              <a:t>ausgewählten</a:t>
            </a:r>
            <a:r>
              <a:rPr lang="en-GB" sz="2200" dirty="0">
                <a:sym typeface="Wingdings" panose="05000000000000000000" pitchFamily="2" charset="2"/>
              </a:rPr>
              <a:t> </a:t>
            </a:r>
            <a:r>
              <a:rPr lang="en-GB" sz="2200" dirty="0" err="1">
                <a:sym typeface="Wingdings" panose="05000000000000000000" pitchFamily="2" charset="2"/>
              </a:rPr>
              <a:t>Aspekt</a:t>
            </a:r>
            <a:r>
              <a:rPr lang="en-GB" sz="2200" dirty="0">
                <a:sym typeface="Wingdings" panose="05000000000000000000" pitchFamily="2" charset="2"/>
              </a:rPr>
              <a:t> der </a:t>
            </a:r>
            <a:r>
              <a:rPr lang="en-GB" sz="2200" dirty="0" err="1">
                <a:sym typeface="Wingdings" panose="05000000000000000000" pitchFamily="2" charset="2"/>
              </a:rPr>
              <a:t>nachhaltigen</a:t>
            </a:r>
            <a:r>
              <a:rPr lang="en-GB" sz="2200" dirty="0">
                <a:sym typeface="Wingdings" panose="05000000000000000000" pitchFamily="2" charset="2"/>
              </a:rPr>
              <a:t> </a:t>
            </a:r>
            <a:r>
              <a:rPr lang="en-GB" sz="2200" dirty="0" err="1">
                <a:sym typeface="Wingdings" panose="05000000000000000000" pitchFamily="2" charset="2"/>
              </a:rPr>
              <a:t>Beschaffung</a:t>
            </a:r>
            <a:endParaRPr lang="en-GB" sz="2200" dirty="0">
              <a:sym typeface="Wingdings" panose="05000000000000000000" pitchFamily="2" charset="2"/>
            </a:endParaRPr>
          </a:p>
          <a:p>
            <a:pPr marL="1028700" lvl="1" indent="-342900">
              <a:buFont typeface="Arial" panose="020B0604020202020204" pitchFamily="34" charset="0"/>
              <a:buChar char="•"/>
            </a:pPr>
            <a:r>
              <a:rPr lang="en-GB" sz="2200" dirty="0" err="1">
                <a:sym typeface="Wingdings" panose="05000000000000000000" pitchFamily="2" charset="2"/>
              </a:rPr>
              <a:t>Nutzen</a:t>
            </a:r>
            <a:r>
              <a:rPr lang="en-GB" sz="2200" dirty="0">
                <a:sym typeface="Wingdings" panose="05000000000000000000" pitchFamily="2" charset="2"/>
              </a:rPr>
              <a:t> Sie </a:t>
            </a:r>
            <a:r>
              <a:rPr lang="en-GB" sz="2200" dirty="0" err="1">
                <a:sym typeface="Wingdings" panose="05000000000000000000" pitchFamily="2" charset="2"/>
              </a:rPr>
              <a:t>Ihr</a:t>
            </a:r>
            <a:r>
              <a:rPr lang="en-GB" sz="2200" dirty="0">
                <a:sym typeface="Wingdings" panose="05000000000000000000" pitchFamily="2" charset="2"/>
              </a:rPr>
              <a:t> Wissen </a:t>
            </a:r>
            <a:r>
              <a:rPr lang="en-GB" sz="2200" dirty="0" err="1">
                <a:sym typeface="Wingdings" panose="05000000000000000000" pitchFamily="2" charset="2"/>
              </a:rPr>
              <a:t>aus</a:t>
            </a:r>
            <a:r>
              <a:rPr lang="en-GB" sz="2200" dirty="0">
                <a:sym typeface="Wingdings" panose="05000000000000000000" pitchFamily="2" charset="2"/>
              </a:rPr>
              <a:t> </a:t>
            </a:r>
            <a:r>
              <a:rPr lang="en-GB" sz="2200" dirty="0" err="1">
                <a:sym typeface="Wingdings" panose="05000000000000000000" pitchFamily="2" charset="2"/>
              </a:rPr>
              <a:t>dem</a:t>
            </a:r>
            <a:r>
              <a:rPr lang="en-GB" sz="2200" dirty="0">
                <a:sym typeface="Wingdings" panose="05000000000000000000" pitchFamily="2" charset="2"/>
              </a:rPr>
              <a:t> Train-the-Trainer-Kurs.</a:t>
            </a:r>
          </a:p>
          <a:p>
            <a:pPr marL="1028700" lvl="1" indent="-342900">
              <a:buFont typeface="Arial" panose="020B0604020202020204" pitchFamily="34" charset="0"/>
              <a:buChar char="•"/>
            </a:pPr>
            <a:r>
              <a:rPr lang="en-GB" sz="2200" dirty="0" err="1">
                <a:sym typeface="Wingdings" panose="05000000000000000000" pitchFamily="2" charset="2"/>
              </a:rPr>
              <a:t>Verwenden</a:t>
            </a:r>
            <a:r>
              <a:rPr lang="en-GB" sz="2200" dirty="0">
                <a:sym typeface="Wingdings" panose="05000000000000000000" pitchFamily="2" charset="2"/>
              </a:rPr>
              <a:t> Sie </a:t>
            </a:r>
            <a:r>
              <a:rPr lang="en-GB" sz="2200" dirty="0" err="1">
                <a:sym typeface="Wingdings" panose="05000000000000000000" pitchFamily="2" charset="2"/>
              </a:rPr>
              <a:t>Beispiele</a:t>
            </a:r>
            <a:r>
              <a:rPr lang="en-GB" sz="2200" dirty="0">
                <a:sym typeface="Wingdings" panose="05000000000000000000" pitchFamily="2" charset="2"/>
              </a:rPr>
              <a:t> </a:t>
            </a:r>
            <a:r>
              <a:rPr lang="en-GB" sz="2200" dirty="0" err="1">
                <a:sym typeface="Wingdings" panose="05000000000000000000" pitchFamily="2" charset="2"/>
              </a:rPr>
              <a:t>aus</a:t>
            </a:r>
            <a:r>
              <a:rPr lang="en-GB" sz="2200" dirty="0">
                <a:sym typeface="Wingdings" panose="05000000000000000000" pitchFamily="2" charset="2"/>
              </a:rPr>
              <a:t> der Praxis.</a:t>
            </a:r>
          </a:p>
          <a:p>
            <a:pPr marL="1028700" lvl="1" indent="-342900">
              <a:buFont typeface="Arial" panose="020B0604020202020204" pitchFamily="34" charset="0"/>
              <a:buChar char="•"/>
            </a:pPr>
            <a:r>
              <a:rPr lang="en-GB" sz="2200" dirty="0" err="1">
                <a:sym typeface="Wingdings" panose="05000000000000000000" pitchFamily="2" charset="2"/>
              </a:rPr>
              <a:t>Beziehen</a:t>
            </a:r>
            <a:r>
              <a:rPr lang="en-GB" sz="2200" dirty="0">
                <a:sym typeface="Wingdings" panose="05000000000000000000" pitchFamily="2" charset="2"/>
              </a:rPr>
              <a:t> Sie das </a:t>
            </a:r>
            <a:r>
              <a:rPr lang="en-GB" sz="2200" dirty="0" err="1">
                <a:sym typeface="Wingdings" panose="05000000000000000000" pitchFamily="2" charset="2"/>
              </a:rPr>
              <a:t>Publikum</a:t>
            </a:r>
            <a:r>
              <a:rPr lang="en-GB" sz="2200" dirty="0">
                <a:sym typeface="Wingdings" panose="05000000000000000000" pitchFamily="2" charset="2"/>
              </a:rPr>
              <a:t> </a:t>
            </a:r>
            <a:r>
              <a:rPr lang="en-GB" sz="2200" dirty="0" err="1">
                <a:sym typeface="Wingdings" panose="05000000000000000000" pitchFamily="2" charset="2"/>
              </a:rPr>
              <a:t>mit</a:t>
            </a:r>
            <a:r>
              <a:rPr lang="en-GB" sz="2200" dirty="0">
                <a:sym typeface="Wingdings" panose="05000000000000000000" pitchFamily="2" charset="2"/>
              </a:rPr>
              <a:t> </a:t>
            </a:r>
            <a:r>
              <a:rPr lang="en-GB" sz="2200" dirty="0" err="1">
                <a:sym typeface="Wingdings" panose="05000000000000000000" pitchFamily="2" charset="2"/>
              </a:rPr>
              <a:t>ein</a:t>
            </a:r>
            <a:r>
              <a:rPr lang="en-GB" sz="2200" dirty="0">
                <a:sym typeface="Wingdings" panose="05000000000000000000" pitchFamily="2" charset="2"/>
              </a:rPr>
              <a:t>: </a:t>
            </a:r>
            <a:r>
              <a:rPr lang="en-GB" sz="2200" dirty="0" err="1">
                <a:sym typeface="Wingdings" panose="05000000000000000000" pitchFamily="2" charset="2"/>
              </a:rPr>
              <a:t>Verwenden</a:t>
            </a:r>
            <a:r>
              <a:rPr lang="en-GB" sz="2200" dirty="0">
                <a:sym typeface="Wingdings" panose="05000000000000000000" pitchFamily="2" charset="2"/>
              </a:rPr>
              <a:t> Sie </a:t>
            </a:r>
            <a:r>
              <a:rPr lang="en-GB" sz="2200" dirty="0" err="1">
                <a:sym typeface="Wingdings" panose="05000000000000000000" pitchFamily="2" charset="2"/>
              </a:rPr>
              <a:t>interaktive</a:t>
            </a:r>
            <a:r>
              <a:rPr lang="en-GB" sz="2200" dirty="0">
                <a:sym typeface="Wingdings" panose="05000000000000000000" pitchFamily="2" charset="2"/>
              </a:rPr>
              <a:t> </a:t>
            </a:r>
            <a:r>
              <a:rPr lang="en-GB" sz="2200" dirty="0" err="1">
                <a:sym typeface="Wingdings" panose="05000000000000000000" pitchFamily="2" charset="2"/>
              </a:rPr>
              <a:t>Methoden</a:t>
            </a:r>
            <a:r>
              <a:rPr lang="en-GB" sz="2200" dirty="0">
                <a:sym typeface="Wingdings" panose="05000000000000000000" pitchFamily="2" charset="2"/>
              </a:rPr>
              <a:t>, die für </a:t>
            </a:r>
            <a:r>
              <a:rPr lang="en-GB" sz="2200" dirty="0" err="1">
                <a:sym typeface="Wingdings" panose="05000000000000000000" pitchFamily="2" charset="2"/>
              </a:rPr>
              <a:t>erwachsene</a:t>
            </a:r>
            <a:r>
              <a:rPr lang="en-GB" sz="2200" dirty="0">
                <a:sym typeface="Wingdings" panose="05000000000000000000" pitchFamily="2" charset="2"/>
              </a:rPr>
              <a:t> </a:t>
            </a:r>
            <a:r>
              <a:rPr lang="en-GB" sz="2200" dirty="0" err="1">
                <a:sym typeface="Wingdings" panose="05000000000000000000" pitchFamily="2" charset="2"/>
              </a:rPr>
              <a:t>Lernende</a:t>
            </a:r>
            <a:r>
              <a:rPr lang="en-GB" sz="2200" dirty="0">
                <a:sym typeface="Wingdings" panose="05000000000000000000" pitchFamily="2" charset="2"/>
              </a:rPr>
              <a:t> </a:t>
            </a:r>
            <a:r>
              <a:rPr lang="en-GB" sz="2200" dirty="0" err="1">
                <a:sym typeface="Wingdings" panose="05000000000000000000" pitchFamily="2" charset="2"/>
              </a:rPr>
              <a:t>geeignet</a:t>
            </a:r>
            <a:r>
              <a:rPr lang="en-GB" sz="2200" dirty="0">
                <a:sym typeface="Wingdings" panose="05000000000000000000" pitchFamily="2" charset="2"/>
              </a:rPr>
              <a:t> </a:t>
            </a:r>
            <a:r>
              <a:rPr lang="en-GB" sz="2200" dirty="0" err="1">
                <a:sym typeface="Wingdings" panose="05000000000000000000" pitchFamily="2" charset="2"/>
              </a:rPr>
              <a:t>sind</a:t>
            </a:r>
            <a:r>
              <a:rPr lang="en-GB" sz="2200" dirty="0">
                <a:sym typeface="Wingdings" panose="05000000000000000000" pitchFamily="2" charset="2"/>
              </a:rPr>
              <a:t>.</a:t>
            </a:r>
          </a:p>
          <a:p>
            <a:pPr marL="342900" lvl="0" indent="-342900">
              <a:buFont typeface="Arial" panose="020B0604020202020204" pitchFamily="34" charset="0"/>
              <a:buChar char="•"/>
            </a:pPr>
            <a:r>
              <a:rPr lang="en-GB" sz="2200" dirty="0" err="1">
                <a:sym typeface="Wingdings" panose="05000000000000000000" pitchFamily="2" charset="2"/>
              </a:rPr>
              <a:t>Halten</a:t>
            </a:r>
            <a:r>
              <a:rPr lang="en-GB" sz="2200" dirty="0">
                <a:sym typeface="Wingdings" panose="05000000000000000000" pitchFamily="2" charset="2"/>
              </a:rPr>
              <a:t> Sie </a:t>
            </a:r>
            <a:r>
              <a:rPr lang="en-GB" sz="2200" dirty="0" err="1">
                <a:sym typeface="Wingdings" panose="05000000000000000000" pitchFamily="2" charset="2"/>
              </a:rPr>
              <a:t>Ihre</a:t>
            </a:r>
            <a:r>
              <a:rPr lang="en-GB" sz="2200" dirty="0">
                <a:sym typeface="Wingdings" panose="05000000000000000000" pitchFamily="2" charset="2"/>
              </a:rPr>
              <a:t> Mini-</a:t>
            </a:r>
            <a:r>
              <a:rPr lang="en-GB" sz="2200" dirty="0" err="1">
                <a:sym typeface="Wingdings" panose="05000000000000000000" pitchFamily="2" charset="2"/>
              </a:rPr>
              <a:t>Schulung</a:t>
            </a:r>
            <a:r>
              <a:rPr lang="en-GB" sz="2200" dirty="0">
                <a:sym typeface="Wingdings" panose="05000000000000000000" pitchFamily="2" charset="2"/>
              </a:rPr>
              <a:t> </a:t>
            </a:r>
            <a:r>
              <a:rPr lang="en-GB" sz="2200" dirty="0" err="1">
                <a:sym typeface="Wingdings" panose="05000000000000000000" pitchFamily="2" charset="2"/>
              </a:rPr>
              <a:t>vor</a:t>
            </a:r>
            <a:r>
              <a:rPr lang="en-GB" sz="2200" dirty="0">
                <a:sym typeface="Wingdings" panose="05000000000000000000" pitchFamily="2" charset="2"/>
              </a:rPr>
              <a:t> der Gruppe.</a:t>
            </a:r>
          </a:p>
          <a:p>
            <a:pPr marL="342900" lvl="0" indent="-342900">
              <a:buFont typeface="Arial" panose="020B0604020202020204" pitchFamily="34" charset="0"/>
              <a:buChar char="•"/>
            </a:pPr>
            <a:r>
              <a:rPr lang="en-GB" sz="2200" dirty="0" err="1">
                <a:sym typeface="Wingdings" panose="05000000000000000000" pitchFamily="2" charset="2"/>
              </a:rPr>
              <a:t>Erhalten</a:t>
            </a:r>
            <a:r>
              <a:rPr lang="en-GB" sz="2200" dirty="0">
                <a:sym typeface="Wingdings" panose="05000000000000000000" pitchFamily="2" charset="2"/>
              </a:rPr>
              <a:t> Sie </a:t>
            </a:r>
            <a:r>
              <a:rPr lang="en-GB" sz="2200" dirty="0" err="1">
                <a:sym typeface="Wingdings" panose="05000000000000000000" pitchFamily="2" charset="2"/>
              </a:rPr>
              <a:t>strukturiertes</a:t>
            </a:r>
            <a:r>
              <a:rPr lang="en-GB" sz="2200" dirty="0">
                <a:sym typeface="Wingdings" panose="05000000000000000000" pitchFamily="2" charset="2"/>
              </a:rPr>
              <a:t> Feedback. </a:t>
            </a:r>
            <a:br>
              <a:rPr lang="en-GB" sz="2200" dirty="0"/>
            </a:br>
            <a:endParaRPr sz="2200" dirty="0"/>
          </a:p>
        </p:txBody>
      </p:sp>
      <p:sp>
        <p:nvSpPr>
          <p:cNvPr id="202" name="Slide Number">
            <a:extLst>
              <a:ext uri="{FF2B5EF4-FFF2-40B4-BE49-F238E27FC236}">
                <a16:creationId xmlns:a16="http://schemas.microsoft.com/office/drawing/2014/main" id="{9D06FD62-C01A-50ED-76B6-67F668C65403}"/>
              </a:ext>
            </a:extLst>
          </p:cNvPr>
          <p:cNvSpPr txBox="1">
            <a:spLocks noGrp="1"/>
          </p:cNvSpPr>
          <p:nvPr>
            <p:ph type="sldNum" sz="quarter" idx="4294967295"/>
          </p:nvPr>
        </p:nvSpPr>
        <p:spPr>
          <a:xfrm>
            <a:off x="594359" y="6332220"/>
            <a:ext cx="127001" cy="165101"/>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rPr/>
              <a:t>3</a:t>
            </a:fld>
            <a:endParaRPr/>
          </a:p>
        </p:txBody>
      </p:sp>
    </p:spTree>
    <p:extLst>
      <p:ext uri="{BB962C8B-B14F-4D97-AF65-F5344CB8AC3E}">
        <p14:creationId xmlns:p14="http://schemas.microsoft.com/office/powerpoint/2010/main" val="3774050034"/>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0C81C0-FDDE-F280-90F9-13B8F5DB0EB3}"/>
            </a:ext>
          </a:extLst>
        </p:cNvPr>
        <p:cNvGrpSpPr/>
        <p:nvPr/>
      </p:nvGrpSpPr>
      <p:grpSpPr>
        <a:xfrm>
          <a:off x="0" y="0"/>
          <a:ext cx="0" cy="0"/>
          <a:chOff x="0" y="0"/>
          <a:chExt cx="0" cy="0"/>
        </a:xfrm>
      </p:grpSpPr>
      <p:sp>
        <p:nvSpPr>
          <p:cNvPr id="200" name="Titel 2">
            <a:extLst>
              <a:ext uri="{FF2B5EF4-FFF2-40B4-BE49-F238E27FC236}">
                <a16:creationId xmlns:a16="http://schemas.microsoft.com/office/drawing/2014/main" id="{6A1F8C28-65AD-B1CA-3689-A5AF0E228C94}"/>
              </a:ext>
            </a:extLst>
          </p:cNvPr>
          <p:cNvSpPr txBox="1">
            <a:spLocks noGrp="1"/>
          </p:cNvSpPr>
          <p:nvPr>
            <p:ph type="title"/>
          </p:nvPr>
        </p:nvSpPr>
        <p:spPr>
          <a:xfrm>
            <a:off x="594358" y="102874"/>
            <a:ext cx="10873744" cy="1680206"/>
          </a:xfrm>
          <a:prstGeom prst="rect">
            <a:avLst/>
          </a:prstGeom>
        </p:spPr>
        <p:txBody>
          <a:bodyPr/>
          <a:lstStyle/>
          <a:p>
            <a:pPr lvl="3"/>
            <a:r>
              <a:rPr lang="de-DE" dirty="0">
                <a:latin typeface="Aptos Serif" panose="02020604070405020304" pitchFamily="18" charset="0"/>
                <a:cs typeface="Aptos Serif" panose="02020604070405020304" pitchFamily="18" charset="0"/>
              </a:rPr>
              <a:t>3</a:t>
            </a:r>
            <a:r>
              <a:rPr dirty="0">
                <a:latin typeface="Aptos Serif" panose="02020604070405020304" pitchFamily="18" charset="0"/>
                <a:cs typeface="Aptos Serif" panose="02020604070405020304" pitchFamily="18" charset="0"/>
              </a:rPr>
              <a:t>.</a:t>
            </a:r>
            <a:r>
              <a:rPr lang="de-DE" dirty="0">
                <a:latin typeface="Aptos Serif" panose="02020604070405020304" pitchFamily="18" charset="0"/>
                <a:cs typeface="Aptos Serif" panose="02020604070405020304" pitchFamily="18" charset="0"/>
              </a:rPr>
              <a:t> </a:t>
            </a:r>
            <a:r>
              <a:rPr lang="en-GB" dirty="0">
                <a:latin typeface="Aptos Serif" panose="02020604070405020304" pitchFamily="18" charset="0"/>
                <a:cs typeface="Aptos Serif" panose="02020604070405020304" pitchFamily="18" charset="0"/>
              </a:rPr>
              <a:t>Mini-</a:t>
            </a:r>
            <a:r>
              <a:rPr lang="en-GB" dirty="0" err="1">
                <a:latin typeface="Aptos Serif" panose="02020604070405020304" pitchFamily="18" charset="0"/>
                <a:cs typeface="Aptos Serif" panose="02020604070405020304" pitchFamily="18" charset="0"/>
              </a:rPr>
              <a:t>Schulung</a:t>
            </a:r>
            <a:endParaRPr dirty="0">
              <a:latin typeface="Aptos Serif" panose="02020604070405020304" pitchFamily="18" charset="0"/>
              <a:cs typeface="Aptos Serif" panose="02020604070405020304" pitchFamily="18" charset="0"/>
            </a:endParaRPr>
          </a:p>
        </p:txBody>
      </p:sp>
      <p:sp>
        <p:nvSpPr>
          <p:cNvPr id="201" name="Textplatzhalter 6">
            <a:extLst>
              <a:ext uri="{FF2B5EF4-FFF2-40B4-BE49-F238E27FC236}">
                <a16:creationId xmlns:a16="http://schemas.microsoft.com/office/drawing/2014/main" id="{80C7D5E8-6443-18E7-7D14-D3CAA6EFDDF8}"/>
              </a:ext>
            </a:extLst>
          </p:cNvPr>
          <p:cNvSpPr txBox="1">
            <a:spLocks noGrp="1"/>
          </p:cNvSpPr>
          <p:nvPr>
            <p:ph type="body" idx="1"/>
          </p:nvPr>
        </p:nvSpPr>
        <p:spPr>
          <a:xfrm>
            <a:off x="1366520" y="2518590"/>
            <a:ext cx="10088706" cy="3984098"/>
          </a:xfrm>
          <a:prstGeom prst="rect">
            <a:avLst/>
          </a:prstGeom>
        </p:spPr>
        <p:txBody>
          <a:bodyPr>
            <a:normAutofit/>
          </a:bodyPr>
          <a:lstStyle/>
          <a:p>
            <a:pPr lvl="0"/>
            <a:endParaRPr lang="en-GB" sz="2200" dirty="0"/>
          </a:p>
          <a:p>
            <a:pPr marL="342900" lvl="0" indent="-342900">
              <a:buFont typeface="Arial" panose="020B0604020202020204" pitchFamily="34" charset="0"/>
              <a:buChar char="•"/>
            </a:pPr>
            <a:r>
              <a:rPr lang="en-GB" sz="2200" dirty="0" err="1">
                <a:sym typeface="Wingdings" panose="05000000000000000000" pitchFamily="2" charset="2"/>
              </a:rPr>
              <a:t>Führen</a:t>
            </a:r>
            <a:r>
              <a:rPr lang="en-GB" sz="2200" dirty="0">
                <a:sym typeface="Wingdings" panose="05000000000000000000" pitchFamily="2" charset="2"/>
              </a:rPr>
              <a:t> Sie </a:t>
            </a:r>
            <a:r>
              <a:rPr lang="en-GB" sz="2200" dirty="0" err="1">
                <a:sym typeface="Wingdings" panose="05000000000000000000" pitchFamily="2" charset="2"/>
              </a:rPr>
              <a:t>Ihre</a:t>
            </a:r>
            <a:r>
              <a:rPr lang="en-GB" sz="2200" dirty="0">
                <a:sym typeface="Wingdings" panose="05000000000000000000" pitchFamily="2" charset="2"/>
              </a:rPr>
              <a:t> Mini-</a:t>
            </a:r>
            <a:r>
              <a:rPr lang="en-GB" sz="2200" dirty="0" err="1">
                <a:sym typeface="Wingdings" panose="05000000000000000000" pitchFamily="2" charset="2"/>
              </a:rPr>
              <a:t>Schulung</a:t>
            </a:r>
            <a:r>
              <a:rPr lang="en-GB" sz="2200" dirty="0">
                <a:sym typeface="Wingdings" panose="05000000000000000000" pitchFamily="2" charset="2"/>
              </a:rPr>
              <a:t> </a:t>
            </a:r>
            <a:r>
              <a:rPr lang="en-GB" sz="2200" dirty="0" err="1">
                <a:sym typeface="Wingdings" panose="05000000000000000000" pitchFamily="2" charset="2"/>
              </a:rPr>
              <a:t>durch</a:t>
            </a:r>
            <a:r>
              <a:rPr lang="en-GB" sz="2200" dirty="0">
                <a:sym typeface="Wingdings" panose="05000000000000000000" pitchFamily="2" charset="2"/>
              </a:rPr>
              <a:t> (10–15 </a:t>
            </a:r>
            <a:r>
              <a:rPr lang="en-GB" sz="2200" dirty="0" err="1">
                <a:sym typeface="Wingdings" panose="05000000000000000000" pitchFamily="2" charset="2"/>
              </a:rPr>
              <a:t>Minuten</a:t>
            </a:r>
            <a:r>
              <a:rPr lang="en-GB" sz="2200" dirty="0">
                <a:sym typeface="Wingdings" panose="05000000000000000000" pitchFamily="2" charset="2"/>
              </a:rPr>
              <a:t>).</a:t>
            </a:r>
          </a:p>
          <a:p>
            <a:pPr marL="342900" lvl="0" indent="-342900">
              <a:buFont typeface="Arial" panose="020B0604020202020204" pitchFamily="34" charset="0"/>
              <a:buChar char="•"/>
            </a:pPr>
            <a:r>
              <a:rPr lang="en-GB" sz="2200" dirty="0">
                <a:sym typeface="Wingdings" panose="05000000000000000000" pitchFamily="2" charset="2"/>
              </a:rPr>
              <a:t>Feedback und </a:t>
            </a:r>
            <a:r>
              <a:rPr lang="en-GB" sz="2200" dirty="0" err="1">
                <a:sym typeface="Wingdings" panose="05000000000000000000" pitchFamily="2" charset="2"/>
              </a:rPr>
              <a:t>Diskussion</a:t>
            </a:r>
            <a:r>
              <a:rPr lang="en-GB" sz="2200" dirty="0">
                <a:sym typeface="Wingdings" panose="05000000000000000000" pitchFamily="2" charset="2"/>
              </a:rPr>
              <a:t>.</a:t>
            </a:r>
          </a:p>
          <a:p>
            <a:pPr marL="342900" lvl="0" indent="-342900">
              <a:buFont typeface="Arial" panose="020B0604020202020204" pitchFamily="34" charset="0"/>
              <a:buChar char="•"/>
            </a:pPr>
            <a:r>
              <a:rPr lang="en-GB" sz="2200" dirty="0" err="1">
                <a:sym typeface="Wingdings" panose="05000000000000000000" pitchFamily="2" charset="2"/>
              </a:rPr>
              <a:t>Führen</a:t>
            </a:r>
            <a:r>
              <a:rPr lang="en-GB" sz="2200" dirty="0">
                <a:sym typeface="Wingdings" panose="05000000000000000000" pitchFamily="2" charset="2"/>
              </a:rPr>
              <a:t> Sie die </a:t>
            </a:r>
            <a:r>
              <a:rPr lang="en-GB" sz="2200" dirty="0" err="1">
                <a:sym typeface="Wingdings" panose="05000000000000000000" pitchFamily="2" charset="2"/>
              </a:rPr>
              <a:t>nächste</a:t>
            </a:r>
            <a:r>
              <a:rPr lang="en-GB" sz="2200" dirty="0">
                <a:sym typeface="Wingdings" panose="05000000000000000000" pitchFamily="2" charset="2"/>
              </a:rPr>
              <a:t> Mini-</a:t>
            </a:r>
            <a:r>
              <a:rPr lang="en-GB" sz="2200" dirty="0" err="1">
                <a:sym typeface="Wingdings" panose="05000000000000000000" pitchFamily="2" charset="2"/>
              </a:rPr>
              <a:t>Schulung</a:t>
            </a:r>
            <a:r>
              <a:rPr lang="en-GB" sz="2200" dirty="0">
                <a:sym typeface="Wingdings" panose="05000000000000000000" pitchFamily="2" charset="2"/>
              </a:rPr>
              <a:t> </a:t>
            </a:r>
            <a:r>
              <a:rPr lang="en-GB" sz="2200" dirty="0" err="1">
                <a:sym typeface="Wingdings" panose="05000000000000000000" pitchFamily="2" charset="2"/>
              </a:rPr>
              <a:t>durch</a:t>
            </a:r>
            <a:r>
              <a:rPr lang="en-GB" sz="2200" dirty="0">
                <a:sym typeface="Wingdings" panose="05000000000000000000" pitchFamily="2" charset="2"/>
              </a:rPr>
              <a:t> ...</a:t>
            </a:r>
            <a:endParaRPr lang="en-GB" sz="2200" dirty="0">
              <a:highlight>
                <a:srgbClr val="FFFF00"/>
              </a:highlight>
            </a:endParaRPr>
          </a:p>
          <a:p>
            <a:pPr defTabSz="822958">
              <a:spcBef>
                <a:spcPts val="1600"/>
              </a:spcBef>
              <a:buSzPct val="100000"/>
              <a:defRPr sz="2400">
                <a:solidFill>
                  <a:srgbClr val="545454"/>
                </a:solidFill>
              </a:defRPr>
            </a:pPr>
            <a:endParaRPr lang="de-DE" sz="2200" dirty="0"/>
          </a:p>
          <a:p>
            <a:br>
              <a:rPr lang="en-GB" sz="2200" dirty="0"/>
            </a:br>
            <a:endParaRPr sz="2200" dirty="0"/>
          </a:p>
        </p:txBody>
      </p:sp>
      <p:sp>
        <p:nvSpPr>
          <p:cNvPr id="202" name="Slide Number">
            <a:extLst>
              <a:ext uri="{FF2B5EF4-FFF2-40B4-BE49-F238E27FC236}">
                <a16:creationId xmlns:a16="http://schemas.microsoft.com/office/drawing/2014/main" id="{4F209CCA-6AEC-DCF0-E62B-12A4DA4494BB}"/>
              </a:ext>
            </a:extLst>
          </p:cNvPr>
          <p:cNvSpPr txBox="1">
            <a:spLocks noGrp="1"/>
          </p:cNvSpPr>
          <p:nvPr>
            <p:ph type="sldNum" sz="quarter" idx="4294967295"/>
          </p:nvPr>
        </p:nvSpPr>
        <p:spPr>
          <a:xfrm>
            <a:off x="594359" y="6332220"/>
            <a:ext cx="127001" cy="165101"/>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rPr/>
              <a:t>4</a:t>
            </a:fld>
            <a:endParaRPr/>
          </a:p>
        </p:txBody>
      </p:sp>
    </p:spTree>
    <p:extLst>
      <p:ext uri="{BB962C8B-B14F-4D97-AF65-F5344CB8AC3E}">
        <p14:creationId xmlns:p14="http://schemas.microsoft.com/office/powerpoint/2010/main" val="3646977747"/>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3E85BF-651C-627B-B403-34AF7EBE6144}"/>
            </a:ext>
          </a:extLst>
        </p:cNvPr>
        <p:cNvGrpSpPr/>
        <p:nvPr/>
      </p:nvGrpSpPr>
      <p:grpSpPr>
        <a:xfrm>
          <a:off x="0" y="0"/>
          <a:ext cx="0" cy="0"/>
          <a:chOff x="0" y="0"/>
          <a:chExt cx="0" cy="0"/>
        </a:xfrm>
      </p:grpSpPr>
      <p:sp>
        <p:nvSpPr>
          <p:cNvPr id="200" name="Titel 2">
            <a:extLst>
              <a:ext uri="{FF2B5EF4-FFF2-40B4-BE49-F238E27FC236}">
                <a16:creationId xmlns:a16="http://schemas.microsoft.com/office/drawing/2014/main" id="{1CA02F6E-1EDA-6EEC-E771-8B26AF9CEB16}"/>
              </a:ext>
            </a:extLst>
          </p:cNvPr>
          <p:cNvSpPr txBox="1">
            <a:spLocks noGrp="1"/>
          </p:cNvSpPr>
          <p:nvPr>
            <p:ph type="title"/>
          </p:nvPr>
        </p:nvSpPr>
        <p:spPr>
          <a:xfrm>
            <a:off x="594358" y="102874"/>
            <a:ext cx="10873744" cy="1680206"/>
          </a:xfrm>
          <a:prstGeom prst="rect">
            <a:avLst/>
          </a:prstGeom>
        </p:spPr>
        <p:txBody>
          <a:bodyPr/>
          <a:lstStyle/>
          <a:p>
            <a:pPr lvl="3"/>
            <a:r>
              <a:rPr lang="de-DE" dirty="0">
                <a:latin typeface="Aptos Serif" panose="02020604070405020304" pitchFamily="18" charset="0"/>
                <a:cs typeface="Aptos Serif" panose="02020604070405020304" pitchFamily="18" charset="0"/>
              </a:rPr>
              <a:t>4</a:t>
            </a:r>
            <a:r>
              <a:rPr dirty="0">
                <a:latin typeface="Aptos Serif" panose="02020604070405020304" pitchFamily="18" charset="0"/>
                <a:cs typeface="Aptos Serif" panose="02020604070405020304" pitchFamily="18" charset="0"/>
              </a:rPr>
              <a:t>.</a:t>
            </a:r>
            <a:r>
              <a:rPr lang="de-DE" dirty="0">
                <a:latin typeface="Aptos Serif" panose="02020604070405020304" pitchFamily="18" charset="0"/>
                <a:cs typeface="Aptos Serif" panose="02020604070405020304" pitchFamily="18" charset="0"/>
              </a:rPr>
              <a:t> </a:t>
            </a:r>
            <a:r>
              <a:rPr lang="en-GB" noProof="0" dirty="0">
                <a:latin typeface="Aptos Serif" panose="02020604070405020304" pitchFamily="18" charset="0"/>
                <a:cs typeface="Aptos Serif" panose="02020604070405020304" pitchFamily="18" charset="0"/>
              </a:rPr>
              <a:t>Feedback und </a:t>
            </a:r>
            <a:r>
              <a:rPr lang="en-GB" dirty="0">
                <a:latin typeface="Aptos Serif" panose="02020604070405020304" pitchFamily="18" charset="0"/>
                <a:cs typeface="Aptos Serif" panose="02020604070405020304" pitchFamily="18" charset="0"/>
              </a:rPr>
              <a:t>D</a:t>
            </a:r>
            <a:r>
              <a:rPr lang="en-GB" noProof="0" dirty="0" err="1">
                <a:latin typeface="Aptos Serif" panose="02020604070405020304" pitchFamily="18" charset="0"/>
                <a:cs typeface="Aptos Serif" panose="02020604070405020304" pitchFamily="18" charset="0"/>
              </a:rPr>
              <a:t>iskussion</a:t>
            </a:r>
            <a:endParaRPr dirty="0">
              <a:latin typeface="Aptos Serif" panose="02020604070405020304" pitchFamily="18" charset="0"/>
              <a:cs typeface="Aptos Serif" panose="02020604070405020304" pitchFamily="18" charset="0"/>
            </a:endParaRPr>
          </a:p>
        </p:txBody>
      </p:sp>
      <p:sp>
        <p:nvSpPr>
          <p:cNvPr id="201" name="Textplatzhalter 6">
            <a:extLst>
              <a:ext uri="{FF2B5EF4-FFF2-40B4-BE49-F238E27FC236}">
                <a16:creationId xmlns:a16="http://schemas.microsoft.com/office/drawing/2014/main" id="{760D262D-3099-9D60-B3E3-6A37BE2BC4EE}"/>
              </a:ext>
            </a:extLst>
          </p:cNvPr>
          <p:cNvSpPr txBox="1">
            <a:spLocks noGrp="1"/>
          </p:cNvSpPr>
          <p:nvPr>
            <p:ph type="body" idx="1"/>
          </p:nvPr>
        </p:nvSpPr>
        <p:spPr>
          <a:xfrm>
            <a:off x="1366520" y="2518590"/>
            <a:ext cx="10088706" cy="3984098"/>
          </a:xfrm>
          <a:prstGeom prst="rect">
            <a:avLst/>
          </a:prstGeom>
        </p:spPr>
        <p:txBody>
          <a:bodyPr>
            <a:normAutofit/>
          </a:bodyPr>
          <a:lstStyle/>
          <a:p>
            <a:pPr lvl="0"/>
            <a:endParaRPr lang="en-GB" sz="2200" dirty="0"/>
          </a:p>
          <a:p>
            <a:pPr marL="342900" lvl="0" indent="-342900">
              <a:buFont typeface="Arial" panose="020B0604020202020204" pitchFamily="34" charset="0"/>
              <a:buChar char="•"/>
            </a:pPr>
            <a:r>
              <a:rPr lang="en-GB" sz="2200" dirty="0"/>
              <a:t>Bitte </a:t>
            </a:r>
            <a:r>
              <a:rPr lang="en-GB" sz="2200" dirty="0" err="1"/>
              <a:t>füllen</a:t>
            </a:r>
            <a:r>
              <a:rPr lang="en-GB" sz="2200" dirty="0"/>
              <a:t> Sie den </a:t>
            </a:r>
            <a:r>
              <a:rPr lang="en-GB" sz="2200" dirty="0" err="1"/>
              <a:t>Fragebogen</a:t>
            </a:r>
            <a:r>
              <a:rPr lang="en-GB" sz="2200" dirty="0"/>
              <a:t> </a:t>
            </a:r>
            <a:r>
              <a:rPr lang="en-GB" sz="2200" dirty="0" err="1"/>
              <a:t>aus.</a:t>
            </a:r>
            <a:endParaRPr lang="en-GB" sz="2200" dirty="0"/>
          </a:p>
          <a:p>
            <a:pPr marL="342900" lvl="0" indent="-342900">
              <a:buFont typeface="Arial" panose="020B0604020202020204" pitchFamily="34" charset="0"/>
              <a:buChar char="•"/>
            </a:pPr>
            <a:r>
              <a:rPr lang="en-GB" sz="2200" dirty="0" err="1"/>
              <a:t>Teilen</a:t>
            </a:r>
            <a:r>
              <a:rPr lang="en-GB" sz="2200" dirty="0"/>
              <a:t> Sie die </a:t>
            </a:r>
            <a:r>
              <a:rPr lang="en-GB" sz="2200" dirty="0" err="1"/>
              <a:t>wichtigsten</a:t>
            </a:r>
            <a:r>
              <a:rPr lang="en-GB" sz="2200" dirty="0"/>
              <a:t> </a:t>
            </a:r>
            <a:r>
              <a:rPr lang="en-GB" sz="2200" dirty="0" err="1"/>
              <a:t>Punkte</a:t>
            </a:r>
            <a:r>
              <a:rPr lang="en-GB" sz="2200" dirty="0"/>
              <a:t> </a:t>
            </a:r>
            <a:r>
              <a:rPr lang="en-GB" sz="2200" dirty="0" err="1"/>
              <a:t>mit</a:t>
            </a:r>
            <a:r>
              <a:rPr lang="en-GB" sz="2200" dirty="0"/>
              <a:t> der Gruppe.</a:t>
            </a:r>
            <a:endParaRPr lang="de-DE" sz="2200" dirty="0"/>
          </a:p>
          <a:p>
            <a:br>
              <a:rPr lang="en-GB" sz="2200" dirty="0"/>
            </a:br>
            <a:endParaRPr sz="2200" dirty="0"/>
          </a:p>
        </p:txBody>
      </p:sp>
      <p:sp>
        <p:nvSpPr>
          <p:cNvPr id="202" name="Slide Number">
            <a:extLst>
              <a:ext uri="{FF2B5EF4-FFF2-40B4-BE49-F238E27FC236}">
                <a16:creationId xmlns:a16="http://schemas.microsoft.com/office/drawing/2014/main" id="{6B489043-21E1-D43B-5AFF-668E8F1A60E2}"/>
              </a:ext>
            </a:extLst>
          </p:cNvPr>
          <p:cNvSpPr txBox="1">
            <a:spLocks noGrp="1"/>
          </p:cNvSpPr>
          <p:nvPr>
            <p:ph type="sldNum" sz="quarter" idx="4294967295"/>
          </p:nvPr>
        </p:nvSpPr>
        <p:spPr>
          <a:xfrm>
            <a:off x="594359" y="6332220"/>
            <a:ext cx="127001" cy="165101"/>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rPr/>
              <a:t>5</a:t>
            </a:fld>
            <a:endParaRPr/>
          </a:p>
        </p:txBody>
      </p:sp>
    </p:spTree>
    <p:extLst>
      <p:ext uri="{BB962C8B-B14F-4D97-AF65-F5344CB8AC3E}">
        <p14:creationId xmlns:p14="http://schemas.microsoft.com/office/powerpoint/2010/main" val="2825650591"/>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5A84A4-7F33-32C9-EE6B-87A02BBA1DDF}"/>
            </a:ext>
          </a:extLst>
        </p:cNvPr>
        <p:cNvGrpSpPr/>
        <p:nvPr/>
      </p:nvGrpSpPr>
      <p:grpSpPr>
        <a:xfrm>
          <a:off x="0" y="0"/>
          <a:ext cx="0" cy="0"/>
          <a:chOff x="0" y="0"/>
          <a:chExt cx="0" cy="0"/>
        </a:xfrm>
      </p:grpSpPr>
      <p:sp>
        <p:nvSpPr>
          <p:cNvPr id="200" name="Titel 2">
            <a:extLst>
              <a:ext uri="{FF2B5EF4-FFF2-40B4-BE49-F238E27FC236}">
                <a16:creationId xmlns:a16="http://schemas.microsoft.com/office/drawing/2014/main" id="{5DAE689B-E13B-50E0-26C0-BE9A64522104}"/>
              </a:ext>
            </a:extLst>
          </p:cNvPr>
          <p:cNvSpPr txBox="1">
            <a:spLocks noGrp="1"/>
          </p:cNvSpPr>
          <p:nvPr>
            <p:ph type="title"/>
          </p:nvPr>
        </p:nvSpPr>
        <p:spPr>
          <a:xfrm>
            <a:off x="594358" y="102874"/>
            <a:ext cx="10873744" cy="1680206"/>
          </a:xfrm>
          <a:prstGeom prst="rect">
            <a:avLst/>
          </a:prstGeom>
        </p:spPr>
        <p:txBody>
          <a:bodyPr/>
          <a:lstStyle/>
          <a:p>
            <a:pPr lvl="3"/>
            <a:r>
              <a:rPr lang="de-DE" dirty="0">
                <a:latin typeface="Aptos Serif" panose="02020604070405020304" pitchFamily="18" charset="0"/>
                <a:cs typeface="Aptos Serif" panose="02020604070405020304" pitchFamily="18" charset="0"/>
              </a:rPr>
              <a:t>5</a:t>
            </a:r>
            <a:r>
              <a:rPr dirty="0">
                <a:latin typeface="Aptos Serif" panose="02020604070405020304" pitchFamily="18" charset="0"/>
                <a:cs typeface="Aptos Serif" panose="02020604070405020304" pitchFamily="18" charset="0"/>
              </a:rPr>
              <a:t>.</a:t>
            </a:r>
            <a:r>
              <a:rPr lang="de-DE" dirty="0">
                <a:latin typeface="Aptos Serif" panose="02020604070405020304" pitchFamily="18" charset="0"/>
                <a:cs typeface="Aptos Serif" panose="02020604070405020304" pitchFamily="18" charset="0"/>
              </a:rPr>
              <a:t> </a:t>
            </a:r>
            <a:r>
              <a:rPr lang="en-GB" noProof="0" dirty="0" err="1">
                <a:latin typeface="Aptos Serif" panose="02020604070405020304" pitchFamily="18" charset="0"/>
                <a:cs typeface="Aptos Serif" panose="02020604070405020304" pitchFamily="18" charset="0"/>
              </a:rPr>
              <a:t>Reflektion</a:t>
            </a:r>
            <a:endParaRPr dirty="0">
              <a:latin typeface="Aptos Serif" panose="02020604070405020304" pitchFamily="18" charset="0"/>
              <a:cs typeface="Aptos Serif" panose="02020604070405020304" pitchFamily="18" charset="0"/>
            </a:endParaRPr>
          </a:p>
        </p:txBody>
      </p:sp>
      <p:sp>
        <p:nvSpPr>
          <p:cNvPr id="201" name="Textplatzhalter 6">
            <a:extLst>
              <a:ext uri="{FF2B5EF4-FFF2-40B4-BE49-F238E27FC236}">
                <a16:creationId xmlns:a16="http://schemas.microsoft.com/office/drawing/2014/main" id="{AD1BE23A-44E3-D427-5A7E-B3AB6BEA3366}"/>
              </a:ext>
            </a:extLst>
          </p:cNvPr>
          <p:cNvSpPr txBox="1">
            <a:spLocks noGrp="1"/>
          </p:cNvSpPr>
          <p:nvPr>
            <p:ph type="body" idx="1"/>
          </p:nvPr>
        </p:nvSpPr>
        <p:spPr>
          <a:xfrm>
            <a:off x="1366520" y="2518590"/>
            <a:ext cx="10088706" cy="3984098"/>
          </a:xfrm>
          <a:prstGeom prst="rect">
            <a:avLst/>
          </a:prstGeom>
        </p:spPr>
        <p:txBody>
          <a:bodyPr>
            <a:noAutofit/>
          </a:bodyPr>
          <a:lstStyle/>
          <a:p>
            <a:pPr lvl="0"/>
            <a:endParaRPr lang="en-GB" sz="2500" dirty="0"/>
          </a:p>
          <a:p>
            <a:pPr lvl="0" algn="ctr"/>
            <a:endParaRPr lang="en-GB" sz="2500" i="1" dirty="0"/>
          </a:p>
          <a:p>
            <a:pPr lvl="0" algn="ctr"/>
            <a:r>
              <a:rPr lang="en-GB" sz="2500" i="1" dirty="0"/>
              <a:t>Was </a:t>
            </a:r>
            <a:r>
              <a:rPr lang="en-GB" sz="2500" i="1" dirty="0" err="1"/>
              <a:t>haben</a:t>
            </a:r>
            <a:r>
              <a:rPr lang="en-GB" sz="2500" i="1" dirty="0"/>
              <a:t> </a:t>
            </a:r>
            <a:r>
              <a:rPr lang="en-GB" sz="2500" i="1" dirty="0" err="1"/>
              <a:t>wir</a:t>
            </a:r>
            <a:r>
              <a:rPr lang="en-GB" sz="2500" i="1" dirty="0"/>
              <a:t> </a:t>
            </a:r>
            <a:r>
              <a:rPr lang="en-GB" sz="2500" i="1" dirty="0" err="1"/>
              <a:t>über</a:t>
            </a:r>
            <a:r>
              <a:rPr lang="en-GB" sz="2500" i="1" dirty="0"/>
              <a:t> die </a:t>
            </a:r>
            <a:r>
              <a:rPr lang="en-GB" sz="2500" i="1" dirty="0" err="1"/>
              <a:t>Vermittlung</a:t>
            </a:r>
            <a:r>
              <a:rPr lang="en-GB" sz="2500" i="1" dirty="0"/>
              <a:t> </a:t>
            </a:r>
            <a:r>
              <a:rPr lang="en-GB" sz="2500" i="1" dirty="0" err="1"/>
              <a:t>nachhaltiger</a:t>
            </a:r>
            <a:r>
              <a:rPr lang="en-GB" sz="2500" i="1" dirty="0"/>
              <a:t> </a:t>
            </a:r>
            <a:r>
              <a:rPr lang="en-GB" sz="2500" i="1" dirty="0" err="1"/>
              <a:t>Beschaffung</a:t>
            </a:r>
            <a:r>
              <a:rPr lang="en-GB" sz="2500" i="1" dirty="0"/>
              <a:t> </a:t>
            </a:r>
            <a:r>
              <a:rPr lang="en-GB" sz="2500" i="1" dirty="0" err="1"/>
              <a:t>gelernt</a:t>
            </a:r>
            <a:r>
              <a:rPr lang="en-GB" sz="2500" i="1" dirty="0"/>
              <a:t>?</a:t>
            </a:r>
            <a:br>
              <a:rPr lang="en-GB" sz="2500" dirty="0"/>
            </a:br>
            <a:endParaRPr sz="2500" dirty="0"/>
          </a:p>
        </p:txBody>
      </p:sp>
      <p:sp>
        <p:nvSpPr>
          <p:cNvPr id="202" name="Slide Number">
            <a:extLst>
              <a:ext uri="{FF2B5EF4-FFF2-40B4-BE49-F238E27FC236}">
                <a16:creationId xmlns:a16="http://schemas.microsoft.com/office/drawing/2014/main" id="{BACE868F-C490-6425-A424-3139D9F81E8D}"/>
              </a:ext>
            </a:extLst>
          </p:cNvPr>
          <p:cNvSpPr txBox="1">
            <a:spLocks noGrp="1"/>
          </p:cNvSpPr>
          <p:nvPr>
            <p:ph type="sldNum" sz="quarter" idx="4294967295"/>
          </p:nvPr>
        </p:nvSpPr>
        <p:spPr>
          <a:xfrm>
            <a:off x="594359" y="6332220"/>
            <a:ext cx="127001" cy="165101"/>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rPr/>
              <a:t>6</a:t>
            </a:fld>
            <a:endParaRPr/>
          </a:p>
        </p:txBody>
      </p:sp>
    </p:spTree>
    <p:extLst>
      <p:ext uri="{BB962C8B-B14F-4D97-AF65-F5344CB8AC3E}">
        <p14:creationId xmlns:p14="http://schemas.microsoft.com/office/powerpoint/2010/main" val="3236207848"/>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2" name="Google Shape;226;p15"/>
          <p:cNvSpPr txBox="1">
            <a:spLocks noGrp="1"/>
          </p:cNvSpPr>
          <p:nvPr>
            <p:ph type="title"/>
          </p:nvPr>
        </p:nvSpPr>
        <p:spPr>
          <a:xfrm>
            <a:off x="594359" y="411477"/>
            <a:ext cx="9019542" cy="3291844"/>
          </a:xfrm>
          <a:prstGeom prst="rect">
            <a:avLst/>
          </a:prstGeom>
        </p:spPr>
        <p:txBody>
          <a:bodyPr/>
          <a:lstStyle>
            <a:lvl1pPr>
              <a:defRPr sz="5400"/>
            </a:lvl1pPr>
          </a:lstStyle>
          <a:p>
            <a:r>
              <a:rPr lang="de-DE" dirty="0">
                <a:latin typeface="Aptos Serif" panose="02020604070405020304" pitchFamily="18" charset="0"/>
                <a:cs typeface="Aptos Serif" panose="02020604070405020304" pitchFamily="18" charset="0"/>
              </a:rPr>
              <a:t>Vielen Dank für Ihre Aufmerksamkeit</a:t>
            </a:r>
            <a:r>
              <a:rPr dirty="0">
                <a:latin typeface="Aptos Serif" panose="02020604070405020304" pitchFamily="18" charset="0"/>
                <a:cs typeface="Aptos Serif" panose="02020604070405020304" pitchFamily="18" charset="0"/>
              </a:rPr>
              <a:t>!</a:t>
            </a:r>
          </a:p>
        </p:txBody>
      </p:sp>
      <p:pic>
        <p:nvPicPr>
          <p:cNvPr id="223" name="Google Shape;227;p15" descr="Google Shape;227;p15"/>
          <p:cNvPicPr>
            <a:picLocks noChangeAspect="1"/>
          </p:cNvPicPr>
          <p:nvPr/>
        </p:nvPicPr>
        <p:blipFill>
          <a:blip r:embed="rId2"/>
          <a:stretch>
            <a:fillRect/>
          </a:stretch>
        </p:blipFill>
        <p:spPr>
          <a:xfrm>
            <a:off x="6501865" y="4953701"/>
            <a:ext cx="5273751" cy="1904299"/>
          </a:xfrm>
          <a:prstGeom prst="rect">
            <a:avLst/>
          </a:prstGeom>
          <a:ln w="12700">
            <a:miter lim="400000"/>
          </a:ln>
        </p:spPr>
      </p:pic>
      <p:pic>
        <p:nvPicPr>
          <p:cNvPr id="224" name="Google Shape;228;p15" descr="Google Shape;228;p15"/>
          <p:cNvPicPr>
            <a:picLocks noChangeAspect="1"/>
          </p:cNvPicPr>
          <p:nvPr/>
        </p:nvPicPr>
        <p:blipFill>
          <a:blip r:embed="rId3"/>
          <a:stretch>
            <a:fillRect/>
          </a:stretch>
        </p:blipFill>
        <p:spPr>
          <a:xfrm>
            <a:off x="2907763" y="5905850"/>
            <a:ext cx="3594102" cy="753358"/>
          </a:xfrm>
          <a:prstGeom prst="rect">
            <a:avLst/>
          </a:prstGeom>
          <a:ln w="12700">
            <a:miter lim="400000"/>
          </a:ln>
        </p:spPr>
      </p:pic>
      <p:sp>
        <p:nvSpPr>
          <p:cNvPr id="2" name="Google Shape;121;p22">
            <a:extLst>
              <a:ext uri="{FF2B5EF4-FFF2-40B4-BE49-F238E27FC236}">
                <a16:creationId xmlns:a16="http://schemas.microsoft.com/office/drawing/2014/main" id="{AE85BE49-86C8-9CAC-A20B-8902AA2C05C3}"/>
              </a:ext>
            </a:extLst>
          </p:cNvPr>
          <p:cNvSpPr txBox="1"/>
          <p:nvPr/>
        </p:nvSpPr>
        <p:spPr>
          <a:xfrm>
            <a:off x="371576" y="5959384"/>
            <a:ext cx="2536187" cy="64629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None/>
            </a:pPr>
            <a:r>
              <a:rPr lang="de-DE" sz="600" b="0" i="0" u="none" strike="noStrike" cap="none" dirty="0">
                <a:solidFill>
                  <a:srgbClr val="000000"/>
                </a:solidFill>
                <a:latin typeface="Arial"/>
                <a:ea typeface="Arial"/>
                <a:cs typeface="Arial"/>
                <a:sym typeface="Arial"/>
              </a:rPr>
              <a:t>Von der Europäischen Union finanziert. Die geäußerten Ansichten und Meinungen entsprechen jedoch ausschließlich denen des Autors bzw. der Autoren und spiegeln nicht zwingend die der Europäischen Union oder der Europäischen Exekutivagentur für Bildung und Kultur (EACEA) wider. Weder die Europäische Union noch die EACEA können dafür verantwortlich gemacht werden.</a:t>
            </a:r>
            <a:endParaRPr sz="600" b="0" i="0" u="none" strike="noStrike" cap="none" dirty="0">
              <a:solidFill>
                <a:schemeClr val="lt1"/>
              </a:solidFill>
              <a:latin typeface="Arial"/>
              <a:ea typeface="Arial"/>
              <a:cs typeface="Arial"/>
              <a:sym typeface="Arial"/>
            </a:endParaRPr>
          </a:p>
        </p:txBody>
      </p:sp>
    </p:spTree>
  </p:cSld>
  <p:clrMapOvr>
    <a:masterClrMapping/>
  </p:clrMapOvr>
  <p:transition spd="med"/>
</p:sld>
</file>

<file path=ppt/theme/theme1.xml><?xml version="1.0" encoding="utf-8"?>
<a:theme xmlns:a="http://schemas.openxmlformats.org/drawingml/2006/main" name="Benutzerdefiniert">
  <a:themeElements>
    <a:clrScheme name="Benutzerdefiniert">
      <a:dk1>
        <a:srgbClr val="000000"/>
      </a:dk1>
      <a:lt1>
        <a:srgbClr val="FFFFFF"/>
      </a:lt1>
      <a:dk2>
        <a:srgbClr val="A7A7A7"/>
      </a:dk2>
      <a:lt2>
        <a:srgbClr val="535353"/>
      </a:lt2>
      <a:accent1>
        <a:srgbClr val="A9D4DB"/>
      </a:accent1>
      <a:accent2>
        <a:srgbClr val="FAB609"/>
      </a:accent2>
      <a:accent3>
        <a:srgbClr val="4495A2"/>
      </a:accent3>
      <a:accent4>
        <a:srgbClr val="035854"/>
      </a:accent4>
      <a:accent5>
        <a:srgbClr val="CCDB84"/>
      </a:accent5>
      <a:accent6>
        <a:srgbClr val="A3C42A"/>
      </a:accent6>
      <a:hlink>
        <a:srgbClr val="0000FF"/>
      </a:hlink>
      <a:folHlink>
        <a:srgbClr val="FF00FF"/>
      </a:folHlink>
    </a:clrScheme>
    <a:fontScheme name="Benutzerdefiniert">
      <a:majorFont>
        <a:latin typeface="Helvetica"/>
        <a:ea typeface="Helvetica"/>
        <a:cs typeface="Helvetica"/>
      </a:majorFont>
      <a:minorFont>
        <a:latin typeface="Calibri"/>
        <a:ea typeface="Calibri"/>
        <a:cs typeface="Calibri"/>
      </a:minorFont>
    </a:fontScheme>
    <a:fmtScheme name="Benutzerdefinier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8" tIns="45718" rIns="45718" bIns="45718"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Benutzerdefiniert">
  <a:themeElements>
    <a:clrScheme name="Benutzerdefiniert">
      <a:dk1>
        <a:srgbClr val="000000"/>
      </a:dk1>
      <a:lt1>
        <a:srgbClr val="FFFFFF"/>
      </a:lt1>
      <a:dk2>
        <a:srgbClr val="A7A7A7"/>
      </a:dk2>
      <a:lt2>
        <a:srgbClr val="535353"/>
      </a:lt2>
      <a:accent1>
        <a:srgbClr val="A9D4DB"/>
      </a:accent1>
      <a:accent2>
        <a:srgbClr val="FAB609"/>
      </a:accent2>
      <a:accent3>
        <a:srgbClr val="4495A2"/>
      </a:accent3>
      <a:accent4>
        <a:srgbClr val="035854"/>
      </a:accent4>
      <a:accent5>
        <a:srgbClr val="CCDB84"/>
      </a:accent5>
      <a:accent6>
        <a:srgbClr val="A3C42A"/>
      </a:accent6>
      <a:hlink>
        <a:srgbClr val="0000FF"/>
      </a:hlink>
      <a:folHlink>
        <a:srgbClr val="FF00FF"/>
      </a:folHlink>
    </a:clrScheme>
    <a:fontScheme name="Benutzerdefiniert">
      <a:majorFont>
        <a:latin typeface="Helvetica"/>
        <a:ea typeface="Helvetica"/>
        <a:cs typeface="Helvetica"/>
      </a:majorFont>
      <a:minorFont>
        <a:latin typeface="Calibri"/>
        <a:ea typeface="Calibri"/>
        <a:cs typeface="Calibri"/>
      </a:minorFont>
    </a:fontScheme>
    <a:fmtScheme name="Benutzerdefinier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8" tIns="45718" rIns="45718" bIns="45718"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0</TotalTime>
  <Words>376</Words>
  <Application>Microsoft Macintosh PowerPoint</Application>
  <PresentationFormat>Breitbild</PresentationFormat>
  <Paragraphs>50</Paragraphs>
  <Slides>7</Slides>
  <Notes>5</Notes>
  <HiddenSlides>0</HiddenSlides>
  <MMClips>0</MMClips>
  <ScaleCrop>false</ScaleCrop>
  <HeadingPairs>
    <vt:vector size="6" baseType="variant">
      <vt:variant>
        <vt:lpstr>Verwendete Schriftarten</vt:lpstr>
      </vt:variant>
      <vt:variant>
        <vt:i4>7</vt:i4>
      </vt:variant>
      <vt:variant>
        <vt:lpstr>Design</vt:lpstr>
      </vt:variant>
      <vt:variant>
        <vt:i4>1</vt:i4>
      </vt:variant>
      <vt:variant>
        <vt:lpstr>Folientitel</vt:lpstr>
      </vt:variant>
      <vt:variant>
        <vt:i4>7</vt:i4>
      </vt:variant>
    </vt:vector>
  </HeadingPairs>
  <TitlesOfParts>
    <vt:vector size="15" baseType="lpstr">
      <vt:lpstr>Aptos</vt:lpstr>
      <vt:lpstr>Aptos Display</vt:lpstr>
      <vt:lpstr>Aptos Serif</vt:lpstr>
      <vt:lpstr>Arial</vt:lpstr>
      <vt:lpstr>Calibri</vt:lpstr>
      <vt:lpstr>Play</vt:lpstr>
      <vt:lpstr>Wingdings</vt:lpstr>
      <vt:lpstr>Benutzerdefiniert</vt:lpstr>
      <vt:lpstr>WP4  Train the Trainer </vt:lpstr>
      <vt:lpstr>1. Ziel</vt:lpstr>
      <vt:lpstr>2. Prozessübersicht</vt:lpstr>
      <vt:lpstr>3. Mini-Schulung</vt:lpstr>
      <vt:lpstr>4. Feedback und Diskussion</vt:lpstr>
      <vt:lpstr>5. Reflektion</vt:lpstr>
      <vt:lpstr>Vielen Dank für Ihre Aufmerksamkeit!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User</dc:creator>
  <cp:lastModifiedBy>Henrieta Winklhofer</cp:lastModifiedBy>
  <cp:revision>9</cp:revision>
  <dcterms:modified xsi:type="dcterms:W3CDTF">2026-01-16T13:45:22Z</dcterms:modified>
</cp:coreProperties>
</file>