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48" r:id="rId1"/>
  </p:sldMasterIdLst>
  <p:notesMasterIdLst>
    <p:notesMasterId r:id="rId13"/>
  </p:notesMasterIdLst>
  <p:sldIdLst>
    <p:sldId id="266" r:id="rId2"/>
    <p:sldId id="267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12192000" cy="6858000"/>
  <p:notesSz cx="6858000" cy="9144000"/>
  <p:embeddedFontLst>
    <p:embeddedFont>
      <p:font typeface="Aptos Serif" panose="02020604070405020304" pitchFamily="18" charset="0"/>
      <p:regular r:id="rId14"/>
      <p:bold r:id="rId15"/>
      <p:italic r:id="rId16"/>
      <p:boldItalic r:id="rId17"/>
    </p:embeddedFont>
    <p:embeddedFont>
      <p:font typeface="Play" pitchFamily="2" charset="0"/>
      <p:regular r:id="rId18"/>
      <p:bold r:id="rId1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0" roundtripDataSignature="AMtx7mgLK8wSJgSoK5mRIJjpMl8EqAqga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F3F3F"/>
    <a:srgbClr val="A3C429"/>
    <a:srgbClr val="65B1BE"/>
    <a:srgbClr val="FBB50A"/>
    <a:srgbClr val="5FB135"/>
    <a:srgbClr val="0458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317"/>
    <p:restoredTop sz="94681"/>
  </p:normalViewPr>
  <p:slideViewPr>
    <p:cSldViewPr snapToGrid="0">
      <p:cViewPr varScale="1">
        <p:scale>
          <a:sx n="102" d="100"/>
          <a:sy n="102" d="100"/>
        </p:scale>
        <p:origin x="744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5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6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‹Nr.›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3" name="Google Shape;113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3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44" name="Google Shape;144;p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0" name="Google Shape;150;p1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1" name="Google Shape;151;p1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de-DE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11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5" name="Google Shape;125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5" name="Google Shape;55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2" name="Google Shape;62;p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0" name="Google Shape;80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3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9" name="Google Shape;89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6" name="Google Shape;106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7" name="Google Shape;107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3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8" name="Google Shape;118;p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8" name="Google Shape;128;p3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9" name="Google Shape;129;p3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9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1">
  <p:cSld name="Titel 1">
    <p:bg>
      <p:bgPr>
        <a:solidFill>
          <a:schemeClr val="lt1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7"/>
          <p:cNvSpPr/>
          <p:nvPr/>
        </p:nvSpPr>
        <p:spPr>
          <a:xfrm rot="10800000">
            <a:off x="332000" y="4831776"/>
            <a:ext cx="4356925" cy="4052448"/>
          </a:xfrm>
          <a:prstGeom prst="pie">
            <a:avLst>
              <a:gd name="adj1" fmla="val 0"/>
              <a:gd name="adj2" fmla="val 10801609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7;p17"/>
          <p:cNvSpPr txBox="1">
            <a:spLocks noGrp="1"/>
          </p:cNvSpPr>
          <p:nvPr>
            <p:ph type="ctrTitle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6000"/>
              <a:buFont typeface="Play"/>
              <a:buNone/>
              <a:defRPr sz="60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18" name="Google Shape;18;p17"/>
          <p:cNvCxnSpPr/>
          <p:nvPr/>
        </p:nvCxnSpPr>
        <p:spPr>
          <a:xfrm>
            <a:off x="6309360" y="3950208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3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9" name="Google Shape;19;p17"/>
          <p:cNvSpPr/>
          <p:nvPr/>
        </p:nvSpPr>
        <p:spPr>
          <a:xfrm rot="10800000">
            <a:off x="-1304496" y="5613097"/>
            <a:ext cx="2624490" cy="2489806"/>
          </a:xfrm>
          <a:prstGeom prst="pie">
            <a:avLst>
              <a:gd name="adj1" fmla="val 5413995"/>
              <a:gd name="adj2" fmla="val 10826281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" name="Google Shape;20;p17"/>
          <p:cNvSpPr/>
          <p:nvPr/>
        </p:nvSpPr>
        <p:spPr>
          <a:xfrm rot="-5400000">
            <a:off x="-1055890" y="818688"/>
            <a:ext cx="2127278" cy="2127278"/>
          </a:xfrm>
          <a:prstGeom prst="pie">
            <a:avLst>
              <a:gd name="adj1" fmla="val 0"/>
              <a:gd name="adj2" fmla="val 10851802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3">
  <p:cSld name="Titel 3">
    <p:bg>
      <p:bgPr>
        <a:solidFill>
          <a:schemeClr val="lt1"/>
        </a:solidFill>
        <a:effectLst/>
      </p:bgPr>
    </p:bg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0"/>
          <p:cNvSpPr txBox="1">
            <a:spLocks noGrp="1"/>
          </p:cNvSpPr>
          <p:nvPr>
            <p:ph type="ctrTitle"/>
          </p:nvPr>
        </p:nvSpPr>
        <p:spPr>
          <a:xfrm>
            <a:off x="594360" y="411479"/>
            <a:ext cx="54864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6000"/>
              <a:buFont typeface="Play"/>
              <a:buNone/>
              <a:defRPr sz="60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20"/>
          <p:cNvSpPr txBox="1">
            <a:spLocks noGrp="1"/>
          </p:cNvSpPr>
          <p:nvPr>
            <p:ph type="body" idx="1"/>
          </p:nvPr>
        </p:nvSpPr>
        <p:spPr>
          <a:xfrm>
            <a:off x="594360" y="4549552"/>
            <a:ext cx="5486400" cy="164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 b="1" i="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2pPr>
            <a:lvl3pPr marL="1371600" lvl="2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3pPr>
            <a:lvl4pPr marL="1828800" lvl="3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4pPr>
            <a:lvl5pPr marL="2286000" lvl="4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24" name="Google Shape;24;p20"/>
          <p:cNvCxnSpPr/>
          <p:nvPr/>
        </p:nvCxnSpPr>
        <p:spPr>
          <a:xfrm>
            <a:off x="594360" y="3950208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5" name="Google Shape;25;p20"/>
          <p:cNvSpPr/>
          <p:nvPr/>
        </p:nvSpPr>
        <p:spPr>
          <a:xfrm>
            <a:off x="10879755" y="-1244903"/>
            <a:ext cx="2624490" cy="2489806"/>
          </a:xfrm>
          <a:prstGeom prst="pie">
            <a:avLst>
              <a:gd name="adj1" fmla="val 5413995"/>
              <a:gd name="adj2" fmla="val 10826281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" name="Google Shape;26;p20"/>
          <p:cNvSpPr/>
          <p:nvPr/>
        </p:nvSpPr>
        <p:spPr>
          <a:xfrm>
            <a:off x="6210036" y="-1896488"/>
            <a:ext cx="3792975" cy="3792975"/>
          </a:xfrm>
          <a:prstGeom prst="pie">
            <a:avLst>
              <a:gd name="adj1" fmla="val 0"/>
              <a:gd name="adj2" fmla="val 1085180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Google Shape;27;p20"/>
          <p:cNvSpPr/>
          <p:nvPr/>
        </p:nvSpPr>
        <p:spPr>
          <a:xfrm rot="5400000">
            <a:off x="10295512" y="1532512"/>
            <a:ext cx="3792975" cy="3792975"/>
          </a:xfrm>
          <a:prstGeom prst="pie">
            <a:avLst>
              <a:gd name="adj1" fmla="val 0"/>
              <a:gd name="adj2" fmla="val 10837603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genda 1">
  <p:cSld name="Agenda 1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8"/>
          <p:cNvSpPr/>
          <p:nvPr/>
        </p:nvSpPr>
        <p:spPr>
          <a:xfrm>
            <a:off x="9879382" y="-1169095"/>
            <a:ext cx="2338190" cy="2338190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" name="Google Shape;30;p18"/>
          <p:cNvSpPr txBox="1">
            <a:spLocks noGrp="1"/>
          </p:cNvSpPr>
          <p:nvPr>
            <p:ph type="title"/>
          </p:nvPr>
        </p:nvSpPr>
        <p:spPr>
          <a:xfrm>
            <a:off x="594360" y="189572"/>
            <a:ext cx="6787747" cy="159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8"/>
          <p:cNvSpPr txBox="1">
            <a:spLocks noGrp="1"/>
          </p:cNvSpPr>
          <p:nvPr>
            <p:ph type="body" idx="1"/>
          </p:nvPr>
        </p:nvSpPr>
        <p:spPr>
          <a:xfrm>
            <a:off x="594359" y="2281918"/>
            <a:ext cx="6787747" cy="3708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rmAutofit/>
          </a:bodyPr>
          <a:lstStyle>
            <a:lvl1pPr marL="457200" lvl="0" indent="-228600" algn="l">
              <a:lnSpc>
                <a:spcPct val="80000"/>
              </a:lnSpc>
              <a:spcBef>
                <a:spcPts val="22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2400" b="1" i="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55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8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  <p:sp>
        <p:nvSpPr>
          <p:cNvPr id="33" name="Google Shape;33;p18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34" name="Google Shape;34;p18"/>
          <p:cNvCxnSpPr/>
          <p:nvPr/>
        </p:nvCxnSpPr>
        <p:spPr>
          <a:xfrm>
            <a:off x="594360" y="2148840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5" name="Google Shape;35;p18"/>
          <p:cNvSpPr/>
          <p:nvPr/>
        </p:nvSpPr>
        <p:spPr>
          <a:xfrm>
            <a:off x="8076007" y="-706089"/>
            <a:ext cx="1393345" cy="1412178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" name="Google Shape;36;p18"/>
          <p:cNvSpPr/>
          <p:nvPr/>
        </p:nvSpPr>
        <p:spPr>
          <a:xfrm>
            <a:off x="9723419" y="301731"/>
            <a:ext cx="846741" cy="808715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inanzierung">
  <p:cSld name="Finanzierung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9"/>
          <p:cNvSpPr txBox="1">
            <a:spLocks noGrp="1"/>
          </p:cNvSpPr>
          <p:nvPr>
            <p:ph type="body" idx="1"/>
          </p:nvPr>
        </p:nvSpPr>
        <p:spPr>
          <a:xfrm>
            <a:off x="2179161" y="3113786"/>
            <a:ext cx="4749959" cy="2036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39" name="Google Shape;39;p29" descr="Ein Bild, das Screenshot, Schrift, Text, Electric Blue (Farbe) enthält.&#10;&#10;Automatisch generierte Beschreibu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041071" y="2129065"/>
            <a:ext cx="3150689" cy="87296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STO">
  <p:cSld name="TESTO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Google Shape;41;p3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1"/>
            <a:ext cx="12192000" cy="6864625"/>
          </a:xfrm>
          <a:prstGeom prst="rect">
            <a:avLst/>
          </a:prstGeom>
          <a:noFill/>
          <a:ln>
            <a:noFill/>
          </a:ln>
        </p:spPr>
      </p:pic>
      <p:sp>
        <p:nvSpPr>
          <p:cNvPr id="42" name="Google Shape;42;p35"/>
          <p:cNvSpPr txBox="1">
            <a:spLocks noGrp="1"/>
          </p:cNvSpPr>
          <p:nvPr>
            <p:ph type="sldNum" idx="12"/>
          </p:nvPr>
        </p:nvSpPr>
        <p:spPr>
          <a:xfrm>
            <a:off x="11351299" y="6288618"/>
            <a:ext cx="62056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6"/>
          <p:cNvSpPr txBox="1">
            <a:spLocks noGrp="1"/>
          </p:cNvSpPr>
          <p:nvPr>
            <p:ph type="body" idx="1"/>
          </p:nvPr>
        </p:nvSpPr>
        <p:spPr>
          <a:xfrm>
            <a:off x="594360" y="1825625"/>
            <a:ext cx="1100328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6"/>
          <p:cNvSpPr txBox="1">
            <a:spLocks noGrp="1"/>
          </p:cNvSpPr>
          <p:nvPr>
            <p:ph type="title"/>
          </p:nvPr>
        </p:nvSpPr>
        <p:spPr>
          <a:xfrm>
            <a:off x="594360" y="365125"/>
            <a:ext cx="1100328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16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16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  <p:pic>
        <p:nvPicPr>
          <p:cNvPr id="14" name="Google Shape;14;p16" descr="Logo ProCure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10419633" y="5890912"/>
            <a:ext cx="1307555" cy="713855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240">
          <p15:clr>
            <a:srgbClr val="547EBF"/>
          </p15:clr>
        </p15:guide>
        <p15:guide id="4" orient="horz" pos="240">
          <p15:clr>
            <a:srgbClr val="547EBF"/>
          </p15:clr>
        </p15:guide>
        <p15:guide id="5" pos="7440">
          <p15:clr>
            <a:srgbClr val="547EBF"/>
          </p15:clr>
        </p15:guide>
        <p15:guide id="6" orient="horz" pos="4080">
          <p15:clr>
            <a:srgbClr val="547EBF"/>
          </p15:clr>
        </p15:guide>
        <p15:guide id="7" pos="600">
          <p15:clr>
            <a:srgbClr val="547EBF"/>
          </p15:clr>
        </p15:guide>
        <p15:guide id="8" pos="3720">
          <p15:clr>
            <a:srgbClr val="547EBF"/>
          </p15:clr>
        </p15:guide>
        <p15:guide id="9" pos="2112">
          <p15:clr>
            <a:srgbClr val="547EBF"/>
          </p15:clr>
        </p15:guide>
        <p15:guide id="10" pos="1848">
          <p15:clr>
            <a:srgbClr val="547EBF"/>
          </p15:clr>
        </p15:guide>
        <p15:guide id="11" pos="5568">
          <p15:clr>
            <a:srgbClr val="547EBF"/>
          </p15:clr>
        </p15:guide>
        <p15:guide id="12" pos="5832">
          <p15:clr>
            <a:srgbClr val="547EBF"/>
          </p15:clr>
        </p15:guide>
        <p15:guide id="13" pos="4968">
          <p15:clr>
            <a:srgbClr val="9FCC3B"/>
          </p15:clr>
        </p15:guide>
        <p15:guide id="14" pos="5208">
          <p15:clr>
            <a:srgbClr val="9FCC3B"/>
          </p15:clr>
        </p15:guide>
        <p15:guide id="15" pos="2712">
          <p15:clr>
            <a:srgbClr val="9FCC3B"/>
          </p15:clr>
        </p15:guide>
        <p15:guide id="16" pos="2472">
          <p15:clr>
            <a:srgbClr val="9FCC3B"/>
          </p15:clr>
        </p15:guide>
        <p15:guide id="17" pos="39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" name="Google Shape;116;p1" descr="Ein Bild, das Text, Schrift, Screenshot, Grafiken enthält.&#10;&#10;Automatisch generierte Beschreibu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737131" y="4836746"/>
            <a:ext cx="5273749" cy="1904297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1"/>
          <p:cNvSpPr txBox="1"/>
          <p:nvPr/>
        </p:nvSpPr>
        <p:spPr>
          <a:xfrm>
            <a:off x="6309904" y="4085366"/>
            <a:ext cx="274519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de-DE" sz="1800" b="0" i="0" u="none" strike="noStrike" cap="none" dirty="0">
                <a:solidFill>
                  <a:srgbClr val="3F3F3F"/>
                </a:solidFill>
                <a:latin typeface="Aptos" panose="020B0004020202020204" pitchFamily="34" charset="0"/>
                <a:sym typeface="Arial"/>
              </a:rPr>
              <a:t>Date</a:t>
            </a:r>
            <a:endParaRPr sz="14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18" name="Google Shape;118;p1"/>
          <p:cNvSpPr txBox="1"/>
          <p:nvPr/>
        </p:nvSpPr>
        <p:spPr>
          <a:xfrm>
            <a:off x="6309904" y="2699012"/>
            <a:ext cx="5882100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de-DE" sz="3200" b="1" dirty="0" err="1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Delivering</a:t>
            </a:r>
            <a:r>
              <a:rPr lang="de-DE" sz="3200" b="1" dirty="0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sz="3200" b="1" dirty="0" err="1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Local</a:t>
            </a:r>
            <a:r>
              <a:rPr lang="de-DE" sz="3200" b="1" dirty="0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 Training</a:t>
            </a:r>
            <a:endParaRPr lang="de-DE" sz="3200"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pic>
        <p:nvPicPr>
          <p:cNvPr id="119" name="Google Shape;119;p1" descr="Ein Bild, das Screenshot, Grafiken, Schrift, Grafikdesign enthält.&#10;&#10;Automatisch generierte Beschreibu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686857" y="2224159"/>
            <a:ext cx="3409143" cy="1861207"/>
          </a:xfrm>
          <a:prstGeom prst="rect">
            <a:avLst/>
          </a:prstGeom>
          <a:noFill/>
          <a:ln>
            <a:noFill/>
          </a:ln>
        </p:spPr>
      </p:pic>
      <p:sp>
        <p:nvSpPr>
          <p:cNvPr id="121" name="Google Shape;121;p1"/>
          <p:cNvSpPr txBox="1"/>
          <p:nvPr/>
        </p:nvSpPr>
        <p:spPr>
          <a:xfrm>
            <a:off x="6309904" y="1956744"/>
            <a:ext cx="4891496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de-DE" sz="1800" b="0" i="0" u="none" strike="noStrike" cap="none" dirty="0">
                <a:solidFill>
                  <a:srgbClr val="3F3F3F"/>
                </a:solidFill>
                <a:latin typeface="Aptos" panose="020B0004020202020204" pitchFamily="34" charset="0"/>
                <a:sym typeface="Arial"/>
              </a:rPr>
              <a:t>Train </a:t>
            </a:r>
            <a:r>
              <a:rPr lang="de-DE" sz="1800" b="0" i="0" u="none" strike="noStrike" cap="none" dirty="0" err="1">
                <a:solidFill>
                  <a:srgbClr val="3F3F3F"/>
                </a:solidFill>
                <a:latin typeface="Aptos" panose="020B0004020202020204" pitchFamily="34" charset="0"/>
                <a:sym typeface="Arial"/>
              </a:rPr>
              <a:t>the</a:t>
            </a:r>
            <a:r>
              <a:rPr lang="de-DE" sz="1800" b="0" i="0" u="none" strike="noStrike" cap="none" dirty="0">
                <a:solidFill>
                  <a:srgbClr val="3F3F3F"/>
                </a:solidFill>
                <a:latin typeface="Aptos" panose="020B0004020202020204" pitchFamily="34" charset="0"/>
                <a:sym typeface="Arial"/>
              </a:rPr>
              <a:t> Trainer: </a:t>
            </a:r>
            <a:endParaRPr sz="14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F25F6492-FEBB-3B1B-71C2-28018DA5642D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0" y="5383033"/>
            <a:ext cx="3687417" cy="147496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34"/>
          <p:cNvSpPr txBox="1">
            <a:spLocks noGrp="1"/>
          </p:cNvSpPr>
          <p:nvPr>
            <p:ph type="title"/>
          </p:nvPr>
        </p:nvSpPr>
        <p:spPr>
          <a:xfrm>
            <a:off x="594360" y="189572"/>
            <a:ext cx="6787747" cy="159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</a:pPr>
            <a:r>
              <a:rPr lang="de-DE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Encouraging</a:t>
            </a:r>
            <a:r>
              <a:rPr lang="de-DE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 </a:t>
            </a:r>
            <a:r>
              <a:rPr lang="de-DE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behaviour</a:t>
            </a:r>
            <a:r>
              <a:rPr lang="de-DE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 </a:t>
            </a:r>
            <a:r>
              <a:rPr lang="de-DE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change</a:t>
            </a:r>
            <a:r>
              <a:rPr lang="de-DE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 &amp; </a:t>
            </a:r>
            <a:r>
              <a:rPr lang="de-DE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collaboration</a:t>
            </a:r>
            <a:endParaRPr dirty="0">
              <a:latin typeface="Aptos Serif" panose="02020604070405020304" pitchFamily="18" charset="0"/>
              <a:ea typeface="Arial"/>
              <a:cs typeface="Aptos Serif" panose="02020604070405020304" pitchFamily="18" charset="0"/>
              <a:sym typeface="Arial"/>
            </a:endParaRPr>
          </a:p>
        </p:txBody>
      </p:sp>
      <p:sp>
        <p:nvSpPr>
          <p:cNvPr id="147" name="Google Shape;147;p34"/>
          <p:cNvSpPr txBox="1">
            <a:spLocks noGrp="1"/>
          </p:cNvSpPr>
          <p:nvPr>
            <p:ph type="body" idx="1"/>
          </p:nvPr>
        </p:nvSpPr>
        <p:spPr>
          <a:xfrm>
            <a:off x="594359" y="2281918"/>
            <a:ext cx="10690675" cy="43865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rmAutofit lnSpcReduction="10000"/>
          </a:bodyPr>
          <a:lstStyle/>
          <a:p>
            <a:r>
              <a:rPr lang="de-DE" dirty="0">
                <a:solidFill>
                  <a:srgbClr val="3F3F3F"/>
                </a:solidFill>
                <a:latin typeface="Aptos" panose="020B0004020202020204" pitchFamily="34" charset="0"/>
              </a:rPr>
              <a:t>As </a:t>
            </a:r>
            <a:r>
              <a:rPr lang="de-DE" dirty="0" err="1">
                <a:solidFill>
                  <a:srgbClr val="3F3F3F"/>
                </a:solidFill>
                <a:latin typeface="Aptos" panose="020B0004020202020204" pitchFamily="34" charset="0"/>
              </a:rPr>
              <a:t>trainer</a:t>
            </a:r>
            <a:r>
              <a:rPr lang="de-DE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rgbClr val="3F3F3F"/>
                </a:solidFill>
                <a:latin typeface="Aptos" panose="020B0004020202020204" pitchFamily="34" charset="0"/>
              </a:rPr>
              <a:t>first</a:t>
            </a:r>
            <a:r>
              <a:rPr lang="de-DE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rgbClr val="3F3F3F"/>
                </a:solidFill>
                <a:latin typeface="Aptos" panose="020B0004020202020204" pitchFamily="34" charset="0"/>
              </a:rPr>
              <a:t>explain</a:t>
            </a:r>
            <a:r>
              <a:rPr lang="de-DE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rgbClr val="3F3F3F"/>
                </a:solidFill>
                <a:latin typeface="Aptos" panose="020B0004020202020204" pitchFamily="34" charset="0"/>
              </a:rPr>
              <a:t>why</a:t>
            </a:r>
            <a:r>
              <a:rPr lang="de-DE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rgbClr val="3F3F3F"/>
                </a:solidFill>
                <a:latin typeface="Aptos" panose="020B0004020202020204" pitchFamily="34" charset="0"/>
              </a:rPr>
              <a:t>behaviour</a:t>
            </a:r>
            <a:r>
              <a:rPr lang="de-DE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rgbClr val="3F3F3F"/>
                </a:solidFill>
                <a:latin typeface="Aptos" panose="020B0004020202020204" pitchFamily="34" charset="0"/>
              </a:rPr>
              <a:t>change</a:t>
            </a:r>
            <a:r>
              <a:rPr lang="de-DE" dirty="0">
                <a:solidFill>
                  <a:srgbClr val="3F3F3F"/>
                </a:solidFill>
                <a:latin typeface="Aptos" panose="020B0004020202020204" pitchFamily="34" charset="0"/>
              </a:rPr>
              <a:t> and </a:t>
            </a:r>
            <a:r>
              <a:rPr lang="de-DE" dirty="0" err="1">
                <a:solidFill>
                  <a:srgbClr val="3F3F3F"/>
                </a:solidFill>
                <a:latin typeface="Aptos" panose="020B0004020202020204" pitchFamily="34" charset="0"/>
              </a:rPr>
              <a:t>collaboration</a:t>
            </a:r>
            <a:r>
              <a:rPr lang="de-DE" dirty="0">
                <a:solidFill>
                  <a:srgbClr val="3F3F3F"/>
                </a:solidFill>
                <a:latin typeface="Aptos" panose="020B0004020202020204" pitchFamily="34" charset="0"/>
              </a:rPr>
              <a:t> matter !</a:t>
            </a:r>
          </a:p>
          <a:p>
            <a:endParaRPr lang="de-DE" dirty="0">
              <a:solidFill>
                <a:srgbClr val="3F3F3F"/>
              </a:solidFill>
              <a:latin typeface="Aptos" panose="020B0004020202020204" pitchFamily="34" charset="0"/>
            </a:endParaRPr>
          </a:p>
          <a:p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Then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explain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these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principles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: </a:t>
            </a:r>
            <a:endParaRPr lang="de-DE" dirty="0">
              <a:solidFill>
                <a:srgbClr val="3F3F3F"/>
              </a:solidFill>
              <a:latin typeface="Aptos" panose="020B0004020202020204" pitchFamily="34" charset="0"/>
            </a:endParaRP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dirty="0">
                <a:solidFill>
                  <a:srgbClr val="3F3F3F"/>
                </a:solidFill>
                <a:latin typeface="Aptos" panose="020B0004020202020204" pitchFamily="34" charset="0"/>
              </a:rPr>
              <a:t>Start </a:t>
            </a:r>
            <a:r>
              <a:rPr lang="de-DE" dirty="0" err="1">
                <a:solidFill>
                  <a:srgbClr val="3F3F3F"/>
                </a:solidFill>
                <a:latin typeface="Aptos" panose="020B0004020202020204" pitchFamily="34" charset="0"/>
              </a:rPr>
              <a:t>small</a:t>
            </a:r>
            <a:r>
              <a:rPr lang="de-DE" dirty="0">
                <a:solidFill>
                  <a:srgbClr val="3F3F3F"/>
                </a:solidFill>
                <a:latin typeface="Aptos" panose="020B0004020202020204" pitchFamily="34" charset="0"/>
              </a:rPr>
              <a:t> –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choose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rgbClr val="3F3F3F"/>
                </a:solidFill>
                <a:latin typeface="Aptos" panose="020B0004020202020204" pitchFamily="34" charset="0"/>
              </a:rPr>
              <a:t>one</a:t>
            </a:r>
            <a:r>
              <a:rPr lang="de-DE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rgbClr val="3F3F3F"/>
                </a:solidFill>
                <a:latin typeface="Aptos" panose="020B0004020202020204" pitchFamily="34" charset="0"/>
              </a:rPr>
              <a:t>sustainability</a:t>
            </a:r>
            <a:r>
              <a:rPr lang="de-DE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rgbClr val="3F3F3F"/>
                </a:solidFill>
                <a:latin typeface="Aptos" panose="020B0004020202020204" pitchFamily="34" charset="0"/>
              </a:rPr>
              <a:t>improvement</a:t>
            </a:r>
            <a:r>
              <a:rPr lang="de-DE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per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tender</a:t>
            </a:r>
            <a:endParaRPr lang="de-DE" dirty="0">
              <a:solidFill>
                <a:srgbClr val="3F3F3F"/>
              </a:solidFill>
              <a:latin typeface="Aptos" panose="020B0004020202020204" pitchFamily="34" charset="0"/>
            </a:endParaRP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dirty="0">
                <a:solidFill>
                  <a:srgbClr val="3F3F3F"/>
                </a:solidFill>
                <a:latin typeface="Aptos" panose="020B0004020202020204" pitchFamily="34" charset="0"/>
              </a:rPr>
              <a:t>Talk </a:t>
            </a:r>
            <a:r>
              <a:rPr lang="de-DE" dirty="0" err="1">
                <a:solidFill>
                  <a:srgbClr val="3F3F3F"/>
                </a:solidFill>
                <a:latin typeface="Aptos" panose="020B0004020202020204" pitchFamily="34" charset="0"/>
              </a:rPr>
              <a:t>to</a:t>
            </a:r>
            <a:r>
              <a:rPr lang="de-DE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rgbClr val="3F3F3F"/>
                </a:solidFill>
                <a:latin typeface="Aptos" panose="020B0004020202020204" pitchFamily="34" charset="0"/>
              </a:rPr>
              <a:t>suppliers</a:t>
            </a:r>
            <a:r>
              <a:rPr lang="de-DE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rgbClr val="3F3F3F"/>
                </a:solidFill>
                <a:latin typeface="Aptos" panose="020B0004020202020204" pitchFamily="34" charset="0"/>
              </a:rPr>
              <a:t>early</a:t>
            </a:r>
            <a:r>
              <a:rPr lang="de-DE" dirty="0">
                <a:solidFill>
                  <a:srgbClr val="3F3F3F"/>
                </a:solidFill>
                <a:latin typeface="Aptos" panose="020B0004020202020204" pitchFamily="34" charset="0"/>
              </a:rPr>
              <a:t> – 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so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you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can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adjust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criteria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to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rgbClr val="3F3F3F"/>
                </a:solidFill>
                <a:latin typeface="Aptos" panose="020B0004020202020204" pitchFamily="34" charset="0"/>
              </a:rPr>
              <a:t>local</a:t>
            </a:r>
            <a:r>
              <a:rPr lang="de-DE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rgbClr val="3F3F3F"/>
                </a:solidFill>
                <a:latin typeface="Aptos" panose="020B0004020202020204" pitchFamily="34" charset="0"/>
              </a:rPr>
              <a:t>reality</a:t>
            </a:r>
            <a:endParaRPr lang="de-DE" dirty="0">
              <a:solidFill>
                <a:srgbClr val="3F3F3F"/>
              </a:solidFill>
              <a:latin typeface="Aptos" panose="020B0004020202020204" pitchFamily="34" charset="0"/>
            </a:endParaRP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dirty="0">
                <a:solidFill>
                  <a:srgbClr val="3F3F3F"/>
                </a:solidFill>
                <a:latin typeface="Aptos" panose="020B0004020202020204" pitchFamily="34" charset="0"/>
              </a:rPr>
              <a:t>Keep </a:t>
            </a:r>
            <a:r>
              <a:rPr lang="de-DE" dirty="0" err="1">
                <a:solidFill>
                  <a:srgbClr val="3F3F3F"/>
                </a:solidFill>
                <a:latin typeface="Aptos" panose="020B0004020202020204" pitchFamily="34" charset="0"/>
              </a:rPr>
              <a:t>it</a:t>
            </a:r>
            <a:r>
              <a:rPr lang="de-DE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rgbClr val="3F3F3F"/>
                </a:solidFill>
                <a:latin typeface="Aptos" panose="020B0004020202020204" pitchFamily="34" charset="0"/>
              </a:rPr>
              <a:t>Practical</a:t>
            </a:r>
            <a:r>
              <a:rPr lang="de-DE" dirty="0">
                <a:solidFill>
                  <a:srgbClr val="3F3F3F"/>
                </a:solidFill>
                <a:latin typeface="Aptos" panose="020B0004020202020204" pitchFamily="34" charset="0"/>
              </a:rPr>
              <a:t> – 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Use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ready-to-adapt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templates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 and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explain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where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to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put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each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criterion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 in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the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tender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 </a:t>
            </a:r>
            <a:endParaRPr lang="de-DE" dirty="0">
              <a:solidFill>
                <a:srgbClr val="3F3F3F"/>
              </a:solidFill>
              <a:latin typeface="Aptos" panose="020B0004020202020204" pitchFamily="34" charset="0"/>
            </a:endParaRP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dirty="0" err="1">
                <a:solidFill>
                  <a:srgbClr val="3F3F3F"/>
                </a:solidFill>
                <a:latin typeface="Aptos" panose="020B0004020202020204" pitchFamily="34" charset="0"/>
              </a:rPr>
              <a:t>Celebrate</a:t>
            </a:r>
            <a:r>
              <a:rPr lang="de-DE" dirty="0">
                <a:solidFill>
                  <a:srgbClr val="3F3F3F"/>
                </a:solidFill>
                <a:latin typeface="Aptos" panose="020B0004020202020204" pitchFamily="34" charset="0"/>
              </a:rPr>
              <a:t> Achievements – 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Recognition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motivates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further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action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 </a:t>
            </a:r>
            <a:endParaRPr lang="de-DE" dirty="0">
              <a:solidFill>
                <a:srgbClr val="3F3F3F"/>
              </a:solidFill>
              <a:latin typeface="Aptos" panose="020B000402020202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5"/>
          <p:cNvSpPr txBox="1">
            <a:spLocks noGrp="1"/>
          </p:cNvSpPr>
          <p:nvPr>
            <p:ph type="ctrTitle"/>
          </p:nvPr>
        </p:nvSpPr>
        <p:spPr>
          <a:xfrm>
            <a:off x="594360" y="411479"/>
            <a:ext cx="901954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</a:pPr>
            <a:r>
              <a:rPr lang="de-DE" sz="5400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Thank</a:t>
            </a:r>
            <a:r>
              <a:rPr lang="de-DE" sz="5400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 </a:t>
            </a:r>
            <a:r>
              <a:rPr lang="de-DE" sz="5400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you</a:t>
            </a:r>
            <a:r>
              <a:rPr lang="de-DE" sz="5400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!</a:t>
            </a:r>
            <a:endParaRPr dirty="0">
              <a:latin typeface="Aptos Serif" panose="02020604070405020304" pitchFamily="18" charset="0"/>
              <a:ea typeface="Arial"/>
              <a:cs typeface="Aptos Serif" panose="02020604070405020304" pitchFamily="18" charset="0"/>
              <a:sym typeface="Arial"/>
            </a:endParaRPr>
          </a:p>
        </p:txBody>
      </p:sp>
      <p:pic>
        <p:nvPicPr>
          <p:cNvPr id="154" name="Google Shape;154;p15" descr="Ein Bild, das Text, Schrift, Screenshot, Grafiken enthält.&#10;&#10;Automatisch generierte Beschreibu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977025" y="4903599"/>
            <a:ext cx="5273749" cy="1904297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rafik 1">
            <a:extLst>
              <a:ext uri="{FF2B5EF4-FFF2-40B4-BE49-F238E27FC236}">
                <a16:creationId xmlns:a16="http://schemas.microsoft.com/office/drawing/2014/main" id="{68F501E2-DB09-6263-C4A2-5062ACA49003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0" y="5383033"/>
            <a:ext cx="3687417" cy="147496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6"/>
          <p:cNvSpPr txBox="1">
            <a:spLocks noGrp="1"/>
          </p:cNvSpPr>
          <p:nvPr>
            <p:ph type="title"/>
          </p:nvPr>
        </p:nvSpPr>
        <p:spPr>
          <a:xfrm>
            <a:off x="594358" y="347227"/>
            <a:ext cx="9314139" cy="159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</a:pPr>
            <a:r>
              <a:rPr lang="de-DE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Agenda – </a:t>
            </a:r>
            <a:br>
              <a:rPr lang="de-DE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</a:br>
            <a:r>
              <a:rPr lang="de-DE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Conducting</a:t>
            </a:r>
            <a:r>
              <a:rPr lang="de-DE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 </a:t>
            </a:r>
            <a:r>
              <a:rPr lang="de-DE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local</a:t>
            </a:r>
            <a:r>
              <a:rPr lang="de-DE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 </a:t>
            </a:r>
            <a:r>
              <a:rPr lang="de-DE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training</a:t>
            </a:r>
            <a:r>
              <a:rPr lang="de-DE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 </a:t>
            </a:r>
            <a:r>
              <a:rPr lang="de-DE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sessions</a:t>
            </a:r>
            <a:endParaRPr dirty="0">
              <a:latin typeface="Aptos Serif" panose="02020604070405020304" pitchFamily="18" charset="0"/>
              <a:ea typeface="Arial"/>
              <a:cs typeface="Aptos Serif" panose="02020604070405020304" pitchFamily="18" charset="0"/>
              <a:sym typeface="Arial"/>
            </a:endParaRPr>
          </a:p>
        </p:txBody>
      </p:sp>
      <p:sp>
        <p:nvSpPr>
          <p:cNvPr id="128" name="Google Shape;128;p6"/>
          <p:cNvSpPr txBox="1">
            <a:spLocks noGrp="1"/>
          </p:cNvSpPr>
          <p:nvPr>
            <p:ph type="body" idx="1"/>
          </p:nvPr>
        </p:nvSpPr>
        <p:spPr>
          <a:xfrm>
            <a:off x="594347" y="2281925"/>
            <a:ext cx="9644700" cy="37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rmAutofit/>
          </a:bodyPr>
          <a:lstStyle/>
          <a:p>
            <a:pPr marL="685800" lvl="0" indent="-457200">
              <a:lnSpc>
                <a:spcPct val="100000"/>
              </a:lnSpc>
              <a:buFont typeface="Arial"/>
              <a:buAutoNum type="arabicPeriod"/>
            </a:pPr>
            <a:r>
              <a:rPr lang="de-DE" dirty="0" err="1">
                <a:latin typeface="Aptos" panose="020B0004020202020204" pitchFamily="34" charset="0"/>
              </a:rPr>
              <a:t>Offering</a:t>
            </a:r>
            <a:r>
              <a:rPr lang="de-DE" dirty="0">
                <a:latin typeface="Aptos" panose="020B0004020202020204" pitchFamily="34" charset="0"/>
              </a:rPr>
              <a:t> and </a:t>
            </a:r>
            <a:r>
              <a:rPr lang="de-DE" dirty="0" err="1">
                <a:latin typeface="Aptos" panose="020B0004020202020204" pitchFamily="34" charset="0"/>
              </a:rPr>
              <a:t>delivering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local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training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courses</a:t>
            </a:r>
            <a:endParaRPr lang="de-DE" dirty="0">
              <a:latin typeface="Aptos" panose="020B0004020202020204" pitchFamily="34" charset="0"/>
            </a:endParaRPr>
          </a:p>
          <a:p>
            <a:pPr marL="685800" lvl="0" indent="-457200">
              <a:lnSpc>
                <a:spcPct val="100000"/>
              </a:lnSpc>
              <a:buFont typeface="Arial"/>
              <a:buAutoNum type="arabicPeriod"/>
            </a:pPr>
            <a:r>
              <a:rPr lang="de-DE" dirty="0" err="1">
                <a:latin typeface="Aptos" panose="020B0004020202020204" pitchFamily="34" charset="0"/>
              </a:rPr>
              <a:t>What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to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bear</a:t>
            </a:r>
            <a:r>
              <a:rPr lang="de-DE" dirty="0">
                <a:latin typeface="Aptos" panose="020B0004020202020204" pitchFamily="34" charset="0"/>
              </a:rPr>
              <a:t> in </a:t>
            </a:r>
            <a:r>
              <a:rPr lang="de-DE" dirty="0" err="1">
                <a:latin typeface="Aptos" panose="020B0004020202020204" pitchFamily="34" charset="0"/>
              </a:rPr>
              <a:t>mind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when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delivering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training</a:t>
            </a:r>
            <a:endParaRPr lang="de-DE" dirty="0">
              <a:latin typeface="Aptos" panose="020B0004020202020204" pitchFamily="34" charset="0"/>
            </a:endParaRPr>
          </a:p>
          <a:p>
            <a:pPr marL="685800" lvl="0" indent="-457200">
              <a:lnSpc>
                <a:spcPct val="100000"/>
              </a:lnSpc>
              <a:buFont typeface="Arial"/>
              <a:buAutoNum type="arabicPeriod"/>
            </a:pPr>
            <a:r>
              <a:rPr lang="de-DE" dirty="0" err="1">
                <a:latin typeface="Aptos" panose="020B0004020202020204" pitchFamily="34" charset="0"/>
              </a:rPr>
              <a:t>Adapting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training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to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local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conditions</a:t>
            </a:r>
            <a:endParaRPr lang="de-DE" dirty="0">
              <a:latin typeface="Aptos" panose="020B0004020202020204" pitchFamily="34" charset="0"/>
            </a:endParaRPr>
          </a:p>
          <a:p>
            <a:pPr marL="685800" lvl="0" indent="-457200">
              <a:lnSpc>
                <a:spcPct val="100000"/>
              </a:lnSpc>
              <a:buFont typeface="Arial"/>
              <a:buAutoNum type="arabicPeriod"/>
            </a:pPr>
            <a:r>
              <a:rPr lang="de-DE" dirty="0" err="1">
                <a:latin typeface="Aptos" panose="020B0004020202020204" pitchFamily="34" charset="0"/>
              </a:rPr>
              <a:t>Simplifying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complex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concepts</a:t>
            </a:r>
            <a:endParaRPr lang="de-DE" dirty="0">
              <a:latin typeface="Aptos" panose="020B0004020202020204" pitchFamily="34" charset="0"/>
            </a:endParaRPr>
          </a:p>
          <a:p>
            <a:pPr marL="685800" lvl="0" indent="-457200">
              <a:lnSpc>
                <a:spcPct val="100000"/>
              </a:lnSpc>
              <a:buFont typeface="Arial"/>
              <a:buAutoNum type="arabicPeriod"/>
            </a:pPr>
            <a:r>
              <a:rPr lang="de-DE" dirty="0">
                <a:latin typeface="Aptos" panose="020B0004020202020204" pitchFamily="34" charset="0"/>
              </a:rPr>
              <a:t>A </a:t>
            </a:r>
            <a:r>
              <a:rPr lang="de-DE" dirty="0" err="1">
                <a:latin typeface="Aptos" panose="020B0004020202020204" pitchFamily="34" charset="0"/>
              </a:rPr>
              <a:t>step-by-step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approach</a:t>
            </a:r>
            <a:endParaRPr dirty="0">
              <a:latin typeface="Aptos" panose="020B0004020202020204" pitchFamily="34" charset="0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6"/>
          <p:cNvSpPr txBox="1">
            <a:spLocks noGrp="1"/>
          </p:cNvSpPr>
          <p:nvPr>
            <p:ph type="ctrTitle"/>
          </p:nvPr>
        </p:nvSpPr>
        <p:spPr>
          <a:xfrm>
            <a:off x="594360" y="411479"/>
            <a:ext cx="54864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</a:pPr>
            <a:r>
              <a:rPr lang="de-DE" sz="4400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To</a:t>
            </a:r>
            <a:r>
              <a:rPr lang="de-DE" sz="4400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 </a:t>
            </a:r>
            <a:r>
              <a:rPr lang="de-DE" sz="4400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deliver</a:t>
            </a:r>
            <a:r>
              <a:rPr lang="de-DE" sz="4400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 </a:t>
            </a:r>
            <a:r>
              <a:rPr lang="de-DE" sz="4400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effective</a:t>
            </a:r>
            <a:r>
              <a:rPr lang="de-DE" sz="4400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 </a:t>
            </a:r>
            <a:r>
              <a:rPr lang="de-DE" sz="4400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local</a:t>
            </a:r>
            <a:r>
              <a:rPr lang="de-DE" sz="4400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 </a:t>
            </a:r>
            <a:r>
              <a:rPr lang="de-DE" sz="4400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training</a:t>
            </a:r>
            <a:r>
              <a:rPr lang="de-DE" sz="4400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…</a:t>
            </a:r>
            <a:endParaRPr sz="4400" dirty="0">
              <a:latin typeface="Aptos Serif" panose="02020604070405020304" pitchFamily="18" charset="0"/>
              <a:ea typeface="Arial"/>
              <a:cs typeface="Aptos Serif" panose="02020604070405020304" pitchFamily="18" charset="0"/>
              <a:sym typeface="Arial"/>
            </a:endParaRPr>
          </a:p>
        </p:txBody>
      </p:sp>
      <p:sp>
        <p:nvSpPr>
          <p:cNvPr id="58" name="Google Shape;58;p6"/>
          <p:cNvSpPr txBox="1">
            <a:spLocks noGrp="1"/>
          </p:cNvSpPr>
          <p:nvPr>
            <p:ph type="body" idx="1"/>
          </p:nvPr>
        </p:nvSpPr>
        <p:spPr>
          <a:xfrm>
            <a:off x="231105" y="4461870"/>
            <a:ext cx="9632852" cy="164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lvl="0"/>
            <a:r>
              <a:rPr lang="de-DE" b="0" dirty="0">
                <a:latin typeface="Aptos" panose="020B0004020202020204" pitchFamily="34" charset="0"/>
              </a:rPr>
              <a:t>   Future </a:t>
            </a:r>
            <a:r>
              <a:rPr lang="de-DE" b="0" dirty="0" err="1">
                <a:latin typeface="Aptos" panose="020B0004020202020204" pitchFamily="34" charset="0"/>
              </a:rPr>
              <a:t>trainers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can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help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small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municipalities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take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practical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steps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toward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sustainability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by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u="sng" dirty="0" err="1">
                <a:latin typeface="Aptos" panose="020B0004020202020204" pitchFamily="34" charset="0"/>
              </a:rPr>
              <a:t>adapting</a:t>
            </a:r>
            <a:r>
              <a:rPr lang="de-DE" b="0" u="sng" dirty="0">
                <a:latin typeface="Aptos" panose="020B0004020202020204" pitchFamily="34" charset="0"/>
              </a:rPr>
              <a:t> </a:t>
            </a:r>
            <a:r>
              <a:rPr lang="de-DE" b="0" u="sng" dirty="0" err="1">
                <a:latin typeface="Aptos" panose="020B0004020202020204" pitchFamily="34" charset="0"/>
              </a:rPr>
              <a:t>content</a:t>
            </a:r>
            <a:r>
              <a:rPr lang="de-DE" b="0" u="sng" dirty="0">
                <a:latin typeface="Aptos" panose="020B0004020202020204" pitchFamily="34" charset="0"/>
              </a:rPr>
              <a:t>, </a:t>
            </a:r>
            <a:r>
              <a:rPr lang="de-DE" b="0" u="sng" dirty="0" err="1">
                <a:latin typeface="Aptos" panose="020B0004020202020204" pitchFamily="34" charset="0"/>
              </a:rPr>
              <a:t>making</a:t>
            </a:r>
            <a:r>
              <a:rPr lang="de-DE" b="0" u="sng" dirty="0">
                <a:latin typeface="Aptos" panose="020B0004020202020204" pitchFamily="34" charset="0"/>
              </a:rPr>
              <a:t> </a:t>
            </a:r>
            <a:r>
              <a:rPr lang="de-DE" b="0" u="sng" dirty="0" err="1">
                <a:latin typeface="Aptos" panose="020B0004020202020204" pitchFamily="34" charset="0"/>
              </a:rPr>
              <a:t>it</a:t>
            </a:r>
            <a:r>
              <a:rPr lang="de-DE" b="0" u="sng" dirty="0">
                <a:latin typeface="Aptos" panose="020B0004020202020204" pitchFamily="34" charset="0"/>
              </a:rPr>
              <a:t> simple, and </a:t>
            </a:r>
            <a:r>
              <a:rPr lang="de-DE" b="0" u="sng" dirty="0" err="1">
                <a:latin typeface="Aptos" panose="020B0004020202020204" pitchFamily="34" charset="0"/>
              </a:rPr>
              <a:t>enabling</a:t>
            </a:r>
            <a:r>
              <a:rPr lang="de-DE" b="0" u="sng" dirty="0">
                <a:latin typeface="Aptos" panose="020B0004020202020204" pitchFamily="34" charset="0"/>
              </a:rPr>
              <a:t> a supportive </a:t>
            </a:r>
            <a:r>
              <a:rPr lang="de-DE" b="0" u="sng" dirty="0" err="1">
                <a:latin typeface="Aptos" panose="020B0004020202020204" pitchFamily="34" charset="0"/>
              </a:rPr>
              <a:t>environment</a:t>
            </a:r>
            <a:r>
              <a:rPr lang="de-DE" b="0" u="sng" dirty="0">
                <a:latin typeface="Aptos" panose="020B0004020202020204" pitchFamily="34" charset="0"/>
              </a:rPr>
              <a:t> </a:t>
            </a:r>
            <a:r>
              <a:rPr lang="de-DE" b="0" u="sng" dirty="0" err="1">
                <a:latin typeface="Aptos" panose="020B0004020202020204" pitchFamily="34" charset="0"/>
              </a:rPr>
              <a:t>for</a:t>
            </a:r>
            <a:r>
              <a:rPr lang="de-DE" b="0" u="sng" dirty="0">
                <a:latin typeface="Aptos" panose="020B0004020202020204" pitchFamily="34" charset="0"/>
              </a:rPr>
              <a:t> </a:t>
            </a:r>
            <a:r>
              <a:rPr lang="de-DE" b="0" u="sng" dirty="0" err="1">
                <a:latin typeface="Aptos" panose="020B0004020202020204" pitchFamily="34" charset="0"/>
              </a:rPr>
              <a:t>collaboration</a:t>
            </a:r>
            <a:r>
              <a:rPr lang="de-DE" b="0" u="sng" dirty="0">
                <a:latin typeface="Aptos" panose="020B0004020202020204" pitchFamily="34" charset="0"/>
              </a:rPr>
              <a:t> and </a:t>
            </a:r>
            <a:r>
              <a:rPr lang="de-DE" b="0" u="sng" dirty="0" err="1">
                <a:latin typeface="Aptos" panose="020B0004020202020204" pitchFamily="34" charset="0"/>
              </a:rPr>
              <a:t>behaviour</a:t>
            </a:r>
            <a:r>
              <a:rPr lang="de-DE" b="0" u="sng" dirty="0">
                <a:latin typeface="Aptos" panose="020B0004020202020204" pitchFamily="34" charset="0"/>
              </a:rPr>
              <a:t> </a:t>
            </a:r>
            <a:r>
              <a:rPr lang="de-DE" b="0" u="sng" dirty="0" err="1">
                <a:latin typeface="Aptos" panose="020B0004020202020204" pitchFamily="34" charset="0"/>
              </a:rPr>
              <a:t>change</a:t>
            </a:r>
            <a:r>
              <a:rPr lang="de-DE" b="0" u="sng" dirty="0">
                <a:latin typeface="Aptos" panose="020B0004020202020204" pitchFamily="34" charset="0"/>
              </a:rPr>
              <a:t>.</a:t>
            </a:r>
            <a:endParaRPr dirty="0">
              <a:solidFill>
                <a:srgbClr val="3F3F3F"/>
              </a:solidFill>
              <a:latin typeface="Aptos" panose="020B0004020202020204" pitchFamily="34" charset="0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8"/>
          <p:cNvSpPr txBox="1">
            <a:spLocks noGrp="1"/>
          </p:cNvSpPr>
          <p:nvPr>
            <p:ph type="title"/>
          </p:nvPr>
        </p:nvSpPr>
        <p:spPr>
          <a:xfrm>
            <a:off x="594350" y="189575"/>
            <a:ext cx="5311200" cy="15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</a:pPr>
            <a:r>
              <a:rPr lang="de-DE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Delivering</a:t>
            </a:r>
            <a:r>
              <a:rPr lang="de-DE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 </a:t>
            </a:r>
            <a:r>
              <a:rPr lang="de-DE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Local</a:t>
            </a:r>
            <a:r>
              <a:rPr lang="de-DE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 Training</a:t>
            </a:r>
            <a:endParaRPr dirty="0">
              <a:latin typeface="Aptos Serif" panose="02020604070405020304" pitchFamily="18" charset="0"/>
              <a:ea typeface="Arial"/>
              <a:cs typeface="Aptos Serif" panose="02020604070405020304" pitchFamily="18" charset="0"/>
              <a:sym typeface="Arial"/>
            </a:endParaRPr>
          </a:p>
        </p:txBody>
      </p:sp>
      <p:sp>
        <p:nvSpPr>
          <p:cNvPr id="65" name="Google Shape;65;p8"/>
          <p:cNvSpPr txBox="1">
            <a:spLocks noGrp="1"/>
          </p:cNvSpPr>
          <p:nvPr>
            <p:ph type="body" idx="1"/>
          </p:nvPr>
        </p:nvSpPr>
        <p:spPr>
          <a:xfrm>
            <a:off x="385692" y="2642831"/>
            <a:ext cx="3993019" cy="40255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rmAutofit/>
          </a:bodyPr>
          <a:lstStyle/>
          <a:p>
            <a:pPr marL="230399" lvl="0" indent="0"/>
            <a:r>
              <a:rPr lang="de-DE" b="0" dirty="0">
                <a:latin typeface="Aptos" panose="020B0004020202020204" pitchFamily="34" charset="0"/>
              </a:rPr>
              <a:t>Internal </a:t>
            </a:r>
            <a:r>
              <a:rPr lang="de-DE" b="0" dirty="0" err="1">
                <a:latin typeface="Aptos" panose="020B0004020202020204" pitchFamily="34" charset="0"/>
              </a:rPr>
              <a:t>training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aims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to</a:t>
            </a:r>
            <a:r>
              <a:rPr lang="de-DE" dirty="0">
                <a:latin typeface="Aptos" panose="020B0004020202020204" pitchFamily="34" charset="0"/>
              </a:rPr>
              <a:t> support real </a:t>
            </a:r>
            <a:r>
              <a:rPr lang="de-DE" dirty="0" err="1">
                <a:latin typeface="Aptos" panose="020B0004020202020204" pitchFamily="34" charset="0"/>
              </a:rPr>
              <a:t>changes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b="0" dirty="0">
                <a:latin typeface="Aptos" panose="020B0004020202020204" pitchFamily="34" charset="0"/>
              </a:rPr>
              <a:t>in </a:t>
            </a:r>
            <a:r>
              <a:rPr lang="de-DE" b="0" dirty="0" err="1">
                <a:latin typeface="Aptos" panose="020B0004020202020204" pitchFamily="34" charset="0"/>
              </a:rPr>
              <a:t>procurement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processes</a:t>
            </a:r>
            <a:r>
              <a:rPr lang="de-DE" b="0" dirty="0">
                <a:latin typeface="Aptos" panose="020B0004020202020204" pitchFamily="34" charset="0"/>
              </a:rPr>
              <a:t>. </a:t>
            </a:r>
            <a:r>
              <a:rPr lang="de-DE" dirty="0">
                <a:latin typeface="Aptos" panose="020B0004020202020204" pitchFamily="34" charset="0"/>
              </a:rPr>
              <a:t>As a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trainer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you</a:t>
            </a:r>
            <a:r>
              <a:rPr lang="de-DE" b="0" dirty="0">
                <a:latin typeface="Aptos" panose="020B0004020202020204" pitchFamily="34" charset="0"/>
              </a:rPr>
              <a:t> will </a:t>
            </a:r>
            <a:r>
              <a:rPr lang="de-DE" b="0" dirty="0" err="1">
                <a:latin typeface="Aptos" panose="020B0004020202020204" pitchFamily="34" charset="0"/>
              </a:rPr>
              <a:t>therefore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need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to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focus</a:t>
            </a:r>
            <a:r>
              <a:rPr lang="de-DE" b="0" dirty="0">
                <a:latin typeface="Aptos" panose="020B0004020202020204" pitchFamily="34" charset="0"/>
              </a:rPr>
              <a:t> on:</a:t>
            </a:r>
            <a:endParaRPr dirty="0">
              <a:solidFill>
                <a:srgbClr val="3F3F3F"/>
              </a:solidFill>
              <a:latin typeface="Aptos" panose="020B0004020202020204" pitchFamily="34" charset="0"/>
              <a:sym typeface="Arial"/>
            </a:endParaRPr>
          </a:p>
        </p:txBody>
      </p:sp>
      <p:grpSp>
        <p:nvGrpSpPr>
          <p:cNvPr id="66" name="Google Shape;66;p8"/>
          <p:cNvGrpSpPr/>
          <p:nvPr/>
        </p:nvGrpSpPr>
        <p:grpSpPr>
          <a:xfrm>
            <a:off x="4579725" y="986325"/>
            <a:ext cx="3541500" cy="5758410"/>
            <a:chOff x="2392762" y="0"/>
            <a:chExt cx="3541500" cy="5758410"/>
          </a:xfrm>
        </p:grpSpPr>
        <p:sp>
          <p:nvSpPr>
            <p:cNvPr id="67" name="Google Shape;67;p8"/>
            <p:cNvSpPr/>
            <p:nvPr/>
          </p:nvSpPr>
          <p:spPr>
            <a:xfrm>
              <a:off x="3162585" y="0"/>
              <a:ext cx="2771677" cy="2772099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8412" y="60000"/>
                  </a:moveTo>
                  <a:lnTo>
                    <a:pt x="8412" y="60000"/>
                  </a:lnTo>
                  <a:cubicBezTo>
                    <a:pt x="8412" y="32962"/>
                    <a:pt x="29287" y="10511"/>
                    <a:pt x="56253" y="8547"/>
                  </a:cubicBezTo>
                  <a:cubicBezTo>
                    <a:pt x="83219" y="6583"/>
                    <a:pt x="107126" y="25773"/>
                    <a:pt x="111044" y="52526"/>
                  </a:cubicBezTo>
                  <a:cubicBezTo>
                    <a:pt x="114961" y="79279"/>
                    <a:pt x="97559" y="104517"/>
                    <a:pt x="71162" y="110367"/>
                  </a:cubicBezTo>
                  <a:lnTo>
                    <a:pt x="70593" y="118429"/>
                  </a:lnTo>
                  <a:lnTo>
                    <a:pt x="56830" y="104890"/>
                  </a:lnTo>
                  <a:lnTo>
                    <a:pt x="72706" y="88508"/>
                  </a:lnTo>
                  <a:lnTo>
                    <a:pt x="72145" y="96445"/>
                  </a:lnTo>
                  <a:cubicBezTo>
                    <a:pt x="90761" y="90240"/>
                    <a:pt x="101708" y="70999"/>
                    <a:pt x="97532" y="51824"/>
                  </a:cubicBezTo>
                  <a:cubicBezTo>
                    <a:pt x="93356" y="32649"/>
                    <a:pt x="75399" y="19705"/>
                    <a:pt x="55889" y="21805"/>
                  </a:cubicBezTo>
                  <a:cubicBezTo>
                    <a:pt x="36379" y="23906"/>
                    <a:pt x="21588" y="40375"/>
                    <a:pt x="21588" y="60000"/>
                  </a:cubicBezTo>
                  <a:close/>
                </a:path>
              </a:pathLst>
            </a:custGeom>
            <a:solidFill>
              <a:srgbClr val="FBB50A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ptos" panose="020B0004020202020204" pitchFamily="34" charset="0"/>
                <a:sym typeface="Arial"/>
              </a:endParaRPr>
            </a:p>
          </p:txBody>
        </p:sp>
        <p:sp>
          <p:nvSpPr>
            <p:cNvPr id="68" name="Google Shape;68;p8"/>
            <p:cNvSpPr/>
            <p:nvPr/>
          </p:nvSpPr>
          <p:spPr>
            <a:xfrm>
              <a:off x="3775217" y="1000811"/>
              <a:ext cx="1540167" cy="76989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ptos" panose="020B0004020202020204" pitchFamily="34" charset="0"/>
                <a:sym typeface="Arial"/>
              </a:endParaRPr>
            </a:p>
          </p:txBody>
        </p:sp>
        <p:sp>
          <p:nvSpPr>
            <p:cNvPr id="69" name="Google Shape;69;p8"/>
            <p:cNvSpPr txBox="1"/>
            <p:nvPr/>
          </p:nvSpPr>
          <p:spPr>
            <a:xfrm>
              <a:off x="3775217" y="796851"/>
              <a:ext cx="1540167" cy="97386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875" tIns="8875" rIns="8875" bIns="8875" anchor="ctr" anchorCtr="0">
              <a:noAutofit/>
            </a:bodyPr>
            <a:lstStyle/>
            <a:p>
              <a:pPr algn="ctr"/>
              <a:r>
                <a:rPr lang="de-DE" dirty="0">
                  <a:latin typeface="Aptos" panose="020B0004020202020204" pitchFamily="34" charset="0"/>
                </a:rPr>
                <a:t>Day-</a:t>
              </a:r>
              <a:r>
                <a:rPr lang="de-DE" dirty="0" err="1">
                  <a:latin typeface="Aptos" panose="020B0004020202020204" pitchFamily="34" charset="0"/>
                </a:rPr>
                <a:t>to</a:t>
              </a:r>
              <a:r>
                <a:rPr lang="de-DE" dirty="0">
                  <a:latin typeface="Aptos" panose="020B0004020202020204" pitchFamily="34" charset="0"/>
                </a:rPr>
                <a:t>-</a:t>
              </a:r>
              <a:r>
                <a:rPr lang="de-DE" dirty="0" err="1">
                  <a:latin typeface="Aptos" panose="020B0004020202020204" pitchFamily="34" charset="0"/>
                </a:rPr>
                <a:t>day</a:t>
              </a:r>
              <a:r>
                <a:rPr lang="de-DE" dirty="0">
                  <a:latin typeface="Aptos" panose="020B0004020202020204" pitchFamily="34" charset="0"/>
                </a:rPr>
                <a:t> operational </a:t>
              </a:r>
              <a:r>
                <a:rPr lang="de-DE" dirty="0" err="1">
                  <a:latin typeface="Aptos" panose="020B0004020202020204" pitchFamily="34" charset="0"/>
                </a:rPr>
                <a:t>needs</a:t>
              </a:r>
              <a:r>
                <a:rPr lang="de-DE" dirty="0">
                  <a:latin typeface="Aptos" panose="020B0004020202020204" pitchFamily="34" charset="0"/>
                </a:rPr>
                <a:t> </a:t>
              </a:r>
              <a:r>
                <a:rPr lang="de-DE" dirty="0" err="1">
                  <a:latin typeface="Aptos" panose="020B0004020202020204" pitchFamily="34" charset="0"/>
                </a:rPr>
                <a:t>of</a:t>
              </a:r>
              <a:r>
                <a:rPr lang="de-DE" dirty="0">
                  <a:latin typeface="Aptos" panose="020B0004020202020204" pitchFamily="34" charset="0"/>
                </a:rPr>
                <a:t> </a:t>
              </a:r>
              <a:r>
                <a:rPr lang="de-DE" dirty="0" err="1">
                  <a:latin typeface="Aptos" panose="020B0004020202020204" pitchFamily="34" charset="0"/>
                </a:rPr>
                <a:t>your</a:t>
              </a:r>
              <a:r>
                <a:rPr lang="de-DE" dirty="0">
                  <a:latin typeface="Aptos" panose="020B0004020202020204" pitchFamily="34" charset="0"/>
                </a:rPr>
                <a:t> </a:t>
              </a:r>
              <a:r>
                <a:rPr lang="de-DE" dirty="0" err="1">
                  <a:latin typeface="Aptos" panose="020B0004020202020204" pitchFamily="34" charset="0"/>
                </a:rPr>
                <a:t>small</a:t>
              </a:r>
              <a:r>
                <a:rPr lang="de-DE" dirty="0">
                  <a:latin typeface="Aptos" panose="020B0004020202020204" pitchFamily="34" charset="0"/>
                </a:rPr>
                <a:t> </a:t>
              </a:r>
              <a:r>
                <a:rPr lang="de-DE" dirty="0" err="1">
                  <a:latin typeface="Aptos" panose="020B0004020202020204" pitchFamily="34" charset="0"/>
                </a:rPr>
                <a:t>municipality</a:t>
              </a:r>
              <a:endParaRPr lang="de-DE" sz="1200" dirty="0">
                <a:effectLst/>
                <a:latin typeface="Aptos" panose="020B0004020202020204" pitchFamily="34" charset="0"/>
              </a:endParaRPr>
            </a:p>
          </p:txBody>
        </p:sp>
        <p:sp>
          <p:nvSpPr>
            <p:cNvPr id="70" name="Google Shape;70;p8"/>
            <p:cNvSpPr/>
            <p:nvPr/>
          </p:nvSpPr>
          <p:spPr>
            <a:xfrm>
              <a:off x="2392762" y="1592776"/>
              <a:ext cx="2771677" cy="2772099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96481" y="23524"/>
                  </a:moveTo>
                  <a:lnTo>
                    <a:pt x="87165" y="32840"/>
                  </a:lnTo>
                  <a:cubicBezTo>
                    <a:pt x="75945" y="21617"/>
                    <a:pt x="58981" y="18448"/>
                    <a:pt x="44467" y="24866"/>
                  </a:cubicBezTo>
                  <a:cubicBezTo>
                    <a:pt x="29954" y="31283"/>
                    <a:pt x="20881" y="45964"/>
                    <a:pt x="21631" y="61816"/>
                  </a:cubicBezTo>
                  <a:cubicBezTo>
                    <a:pt x="22381" y="77668"/>
                    <a:pt x="32801" y="91427"/>
                    <a:pt x="47855" y="96445"/>
                  </a:cubicBezTo>
                  <a:lnTo>
                    <a:pt x="47294" y="88508"/>
                  </a:lnTo>
                  <a:lnTo>
                    <a:pt x="63170" y="104890"/>
                  </a:lnTo>
                  <a:lnTo>
                    <a:pt x="49407" y="118429"/>
                  </a:lnTo>
                  <a:lnTo>
                    <a:pt x="48838" y="110367"/>
                  </a:lnTo>
                  <a:lnTo>
                    <a:pt x="48838" y="110367"/>
                  </a:lnTo>
                  <a:cubicBezTo>
                    <a:pt x="27395" y="105615"/>
                    <a:pt x="11311" y="87806"/>
                    <a:pt x="8761" y="65990"/>
                  </a:cubicBezTo>
                  <a:cubicBezTo>
                    <a:pt x="6211" y="44174"/>
                    <a:pt x="17753" y="23136"/>
                    <a:pt x="37522" y="13566"/>
                  </a:cubicBezTo>
                  <a:cubicBezTo>
                    <a:pt x="57291" y="3995"/>
                    <a:pt x="80952" y="7992"/>
                    <a:pt x="96481" y="23524"/>
                  </a:cubicBezTo>
                  <a:close/>
                </a:path>
              </a:pathLst>
            </a:custGeom>
            <a:solidFill>
              <a:srgbClr val="A3C429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ptos" panose="020B0004020202020204" pitchFamily="34" charset="0"/>
                <a:sym typeface="Arial"/>
              </a:endParaRPr>
            </a:p>
          </p:txBody>
        </p:sp>
        <p:sp>
          <p:nvSpPr>
            <p:cNvPr id="71" name="Google Shape;71;p8"/>
            <p:cNvSpPr/>
            <p:nvPr/>
          </p:nvSpPr>
          <p:spPr>
            <a:xfrm>
              <a:off x="3008516" y="2602801"/>
              <a:ext cx="1540167" cy="76989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ptos" panose="020B0004020202020204" pitchFamily="34" charset="0"/>
                <a:sym typeface="Arial"/>
              </a:endParaRPr>
            </a:p>
          </p:txBody>
        </p:sp>
        <p:sp>
          <p:nvSpPr>
            <p:cNvPr id="72" name="Google Shape;72;p8"/>
            <p:cNvSpPr txBox="1"/>
            <p:nvPr/>
          </p:nvSpPr>
          <p:spPr>
            <a:xfrm>
              <a:off x="3008516" y="2602801"/>
              <a:ext cx="1540167" cy="76989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875" tIns="8875" rIns="8875" bIns="8875" anchor="ctr" anchorCtr="0">
              <a:noAutofit/>
            </a:bodyPr>
            <a:lstStyle/>
            <a:p>
              <a:pPr lvl="0" algn="ctr">
                <a:lnSpc>
                  <a:spcPct val="90000"/>
                </a:lnSpc>
              </a:pPr>
              <a:r>
                <a:rPr lang="de-DE" dirty="0" err="1">
                  <a:latin typeface="Aptos" panose="020B0004020202020204" pitchFamily="34" charset="0"/>
                </a:rPr>
                <a:t>Using</a:t>
              </a:r>
              <a:r>
                <a:rPr lang="de-DE" dirty="0">
                  <a:latin typeface="Aptos" panose="020B0004020202020204" pitchFamily="34" charset="0"/>
                </a:rPr>
                <a:t> </a:t>
              </a:r>
              <a:r>
                <a:rPr lang="de-DE" b="1" dirty="0">
                  <a:latin typeface="Aptos" panose="020B0004020202020204" pitchFamily="34" charset="0"/>
                </a:rPr>
                <a:t>real municipal </a:t>
              </a:r>
              <a:r>
                <a:rPr lang="de-DE" b="1" dirty="0" err="1">
                  <a:latin typeface="Aptos" panose="020B0004020202020204" pitchFamily="34" charset="0"/>
                </a:rPr>
                <a:t>tenders</a:t>
              </a:r>
              <a:r>
                <a:rPr lang="de-DE" dirty="0">
                  <a:latin typeface="Aptos" panose="020B0004020202020204" pitchFamily="34" charset="0"/>
                </a:rPr>
                <a:t> </a:t>
              </a:r>
              <a:r>
                <a:rPr lang="de-DE" dirty="0" err="1">
                  <a:latin typeface="Aptos" panose="020B0004020202020204" pitchFamily="34" charset="0"/>
                </a:rPr>
                <a:t>as</a:t>
              </a:r>
              <a:r>
                <a:rPr lang="de-DE" dirty="0">
                  <a:latin typeface="Aptos" panose="020B0004020202020204" pitchFamily="34" charset="0"/>
                </a:rPr>
                <a:t> </a:t>
              </a:r>
              <a:r>
                <a:rPr lang="de-DE" dirty="0" err="1">
                  <a:latin typeface="Aptos" panose="020B0004020202020204" pitchFamily="34" charset="0"/>
                </a:rPr>
                <a:t>examples</a:t>
              </a:r>
              <a:endParaRPr sz="1200" i="0" u="none" strike="noStrike" cap="none" dirty="0">
                <a:solidFill>
                  <a:srgbClr val="000000"/>
                </a:solidFill>
                <a:latin typeface="Aptos" panose="020B0004020202020204" pitchFamily="34" charset="0"/>
                <a:sym typeface="Arial"/>
              </a:endParaRPr>
            </a:p>
          </p:txBody>
        </p:sp>
        <p:sp>
          <p:nvSpPr>
            <p:cNvPr id="73" name="Google Shape;73;p8"/>
            <p:cNvSpPr/>
            <p:nvPr/>
          </p:nvSpPr>
          <p:spPr>
            <a:xfrm>
              <a:off x="3359856" y="3376156"/>
              <a:ext cx="2381300" cy="2382254"/>
            </a:xfrm>
            <a:prstGeom prst="blockArc">
              <a:avLst>
                <a:gd name="adj1" fmla="val 13500000"/>
                <a:gd name="adj2" fmla="val 10800000"/>
                <a:gd name="adj3" fmla="val 12740"/>
              </a:avLst>
            </a:prstGeom>
            <a:solidFill>
              <a:srgbClr val="65B1BE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ptos" panose="020B0004020202020204" pitchFamily="34" charset="0"/>
                <a:sym typeface="Arial"/>
              </a:endParaRPr>
            </a:p>
          </p:txBody>
        </p:sp>
        <p:sp>
          <p:nvSpPr>
            <p:cNvPr id="74" name="Google Shape;74;p8"/>
            <p:cNvSpPr/>
            <p:nvPr/>
          </p:nvSpPr>
          <p:spPr>
            <a:xfrm>
              <a:off x="3778860" y="4207095"/>
              <a:ext cx="1540167" cy="76989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ptos" panose="020B0004020202020204" pitchFamily="34" charset="0"/>
                <a:sym typeface="Arial"/>
              </a:endParaRPr>
            </a:p>
          </p:txBody>
        </p:sp>
        <p:sp>
          <p:nvSpPr>
            <p:cNvPr id="75" name="Google Shape;75;p8"/>
            <p:cNvSpPr txBox="1"/>
            <p:nvPr/>
          </p:nvSpPr>
          <p:spPr>
            <a:xfrm>
              <a:off x="3778860" y="4207095"/>
              <a:ext cx="1540167" cy="76989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875" tIns="8875" rIns="8875" bIns="8875" anchor="ctr" anchorCtr="0">
              <a:noAutofit/>
            </a:bodyPr>
            <a:lstStyle/>
            <a:p>
              <a:pPr lvl="0" algn="ctr">
                <a:lnSpc>
                  <a:spcPct val="90000"/>
                </a:lnSpc>
              </a:pPr>
              <a:r>
                <a:rPr lang="de-DE" dirty="0" err="1">
                  <a:latin typeface="Aptos" panose="020B0004020202020204" pitchFamily="34" charset="0"/>
                </a:rPr>
                <a:t>Involve</a:t>
              </a:r>
              <a:r>
                <a:rPr lang="de-DE" dirty="0">
                  <a:latin typeface="Aptos" panose="020B0004020202020204" pitchFamily="34" charset="0"/>
                </a:rPr>
                <a:t> </a:t>
              </a:r>
              <a:r>
                <a:rPr lang="de-DE" dirty="0" err="1">
                  <a:latin typeface="Aptos" panose="020B0004020202020204" pitchFamily="34" charset="0"/>
                </a:rPr>
                <a:t>participants</a:t>
              </a:r>
              <a:r>
                <a:rPr lang="de-DE" dirty="0">
                  <a:latin typeface="Aptos" panose="020B0004020202020204" pitchFamily="34" charset="0"/>
                </a:rPr>
                <a:t> </a:t>
              </a:r>
              <a:r>
                <a:rPr lang="de-DE" dirty="0" err="1">
                  <a:latin typeface="Aptos" panose="020B0004020202020204" pitchFamily="34" charset="0"/>
                </a:rPr>
                <a:t>with</a:t>
              </a:r>
              <a:r>
                <a:rPr lang="de-DE" dirty="0">
                  <a:latin typeface="Aptos" panose="020B0004020202020204" pitchFamily="34" charset="0"/>
                </a:rPr>
                <a:t> </a:t>
              </a:r>
              <a:r>
                <a:rPr lang="de-DE" b="1" dirty="0" err="1">
                  <a:latin typeface="Aptos" panose="020B0004020202020204" pitchFamily="34" charset="0"/>
                </a:rPr>
                <a:t>practical</a:t>
              </a:r>
              <a:r>
                <a:rPr lang="de-DE" dirty="0">
                  <a:latin typeface="Aptos" panose="020B0004020202020204" pitchFamily="34" charset="0"/>
                </a:rPr>
                <a:t> </a:t>
              </a:r>
              <a:r>
                <a:rPr lang="de-DE" dirty="0" err="1">
                  <a:latin typeface="Aptos" panose="020B0004020202020204" pitchFamily="34" charset="0"/>
                </a:rPr>
                <a:t>exercises</a:t>
              </a:r>
              <a:endParaRPr sz="1200" i="0" u="none" strike="noStrike" cap="none" dirty="0">
                <a:solidFill>
                  <a:srgbClr val="000000"/>
                </a:solidFill>
                <a:latin typeface="Aptos" panose="020B0004020202020204" pitchFamily="34" charset="0"/>
                <a:sym typeface="Arial"/>
              </a:endParaRPr>
            </a:p>
          </p:txBody>
        </p:sp>
      </p:grpSp>
      <p:cxnSp>
        <p:nvCxnSpPr>
          <p:cNvPr id="76" name="Google Shape;76;p8"/>
          <p:cNvCxnSpPr>
            <a:cxnSpLocks/>
          </p:cNvCxnSpPr>
          <p:nvPr/>
        </p:nvCxnSpPr>
        <p:spPr>
          <a:xfrm>
            <a:off x="7718787" y="1358022"/>
            <a:ext cx="1351072" cy="1014063"/>
          </a:xfrm>
          <a:prstGeom prst="curvedConnector3">
            <a:avLst>
              <a:gd name="adj1" fmla="val 50000"/>
            </a:avLst>
          </a:prstGeom>
          <a:noFill/>
          <a:ln w="38100" cap="flat" cmpd="sng">
            <a:solidFill>
              <a:srgbClr val="3F3F3F"/>
            </a:solidFill>
            <a:prstDash val="solid"/>
            <a:round/>
            <a:headEnd type="none" w="sm" len="sm"/>
            <a:tailEnd type="triangle" w="med" len="med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</p:cxnSp>
      <p:sp>
        <p:nvSpPr>
          <p:cNvPr id="77" name="Google Shape;77;p8"/>
          <p:cNvSpPr/>
          <p:nvPr/>
        </p:nvSpPr>
        <p:spPr>
          <a:xfrm>
            <a:off x="8318496" y="2204999"/>
            <a:ext cx="3602540" cy="2768253"/>
          </a:xfrm>
          <a:prstGeom prst="ellipse">
            <a:avLst/>
          </a:prstGeom>
          <a:solidFill>
            <a:srgbClr val="65B1BE"/>
          </a:solidFill>
          <a:ln w="25400" cap="flat" cmpd="sng">
            <a:solidFill>
              <a:srgbClr val="47595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This </a:t>
            </a:r>
            <a:r>
              <a:rPr lang="de-DE" dirty="0" err="1">
                <a:solidFill>
                  <a:schemeClr val="bg1"/>
                </a:solidFill>
              </a:rPr>
              <a:t>approach</a:t>
            </a:r>
            <a:r>
              <a:rPr lang="de-DE" dirty="0">
                <a:solidFill>
                  <a:schemeClr val="bg1"/>
                </a:solidFill>
              </a:rPr>
              <a:t> will </a:t>
            </a:r>
            <a:r>
              <a:rPr lang="de-DE" dirty="0" err="1">
                <a:solidFill>
                  <a:schemeClr val="bg1"/>
                </a:solidFill>
              </a:rPr>
              <a:t>enable</a:t>
            </a:r>
            <a:r>
              <a:rPr lang="de-DE" dirty="0">
                <a:solidFill>
                  <a:schemeClr val="bg1"/>
                </a:solidFill>
              </a:rPr>
              <a:t> </a:t>
            </a:r>
            <a:r>
              <a:rPr lang="de-DE" dirty="0" err="1">
                <a:solidFill>
                  <a:schemeClr val="bg1"/>
                </a:solidFill>
              </a:rPr>
              <a:t>your</a:t>
            </a:r>
            <a:r>
              <a:rPr lang="de-DE" dirty="0">
                <a:solidFill>
                  <a:schemeClr val="bg1"/>
                </a:solidFill>
              </a:rPr>
              <a:t> </a:t>
            </a:r>
            <a:r>
              <a:rPr lang="de-DE" dirty="0" err="1">
                <a:solidFill>
                  <a:schemeClr val="bg1"/>
                </a:solidFill>
              </a:rPr>
              <a:t>trainees</a:t>
            </a:r>
            <a:r>
              <a:rPr lang="de-DE" dirty="0">
                <a:solidFill>
                  <a:schemeClr val="bg1"/>
                </a:solidFill>
              </a:rPr>
              <a:t> </a:t>
            </a:r>
            <a:r>
              <a:rPr lang="de-DE" dirty="0" err="1">
                <a:solidFill>
                  <a:schemeClr val="bg1"/>
                </a:solidFill>
              </a:rPr>
              <a:t>to</a:t>
            </a:r>
            <a:r>
              <a:rPr lang="de-DE" dirty="0">
                <a:solidFill>
                  <a:schemeClr val="bg1"/>
                </a:solidFill>
              </a:rPr>
              <a:t> </a:t>
            </a:r>
            <a:r>
              <a:rPr lang="de-DE" dirty="0" err="1">
                <a:solidFill>
                  <a:schemeClr val="bg1"/>
                </a:solidFill>
              </a:rPr>
              <a:t>be</a:t>
            </a:r>
            <a:r>
              <a:rPr lang="de-DE" dirty="0">
                <a:solidFill>
                  <a:schemeClr val="bg1"/>
                </a:solidFill>
              </a:rPr>
              <a:t> </a:t>
            </a:r>
            <a:r>
              <a:rPr lang="de-DE" dirty="0" err="1">
                <a:solidFill>
                  <a:schemeClr val="bg1"/>
                </a:solidFill>
              </a:rPr>
              <a:t>able</a:t>
            </a:r>
            <a:r>
              <a:rPr lang="de-DE" dirty="0">
                <a:solidFill>
                  <a:schemeClr val="bg1"/>
                </a:solidFill>
              </a:rPr>
              <a:t> </a:t>
            </a:r>
            <a:r>
              <a:rPr lang="de-DE" dirty="0" err="1">
                <a:solidFill>
                  <a:schemeClr val="bg1"/>
                </a:solidFill>
              </a:rPr>
              <a:t>to</a:t>
            </a:r>
            <a:r>
              <a:rPr lang="de-DE" dirty="0">
                <a:solidFill>
                  <a:schemeClr val="bg1"/>
                </a:solidFill>
              </a:rPr>
              <a:t> </a:t>
            </a:r>
            <a:r>
              <a:rPr lang="de-DE" b="1" dirty="0" err="1">
                <a:solidFill>
                  <a:schemeClr val="bg1"/>
                </a:solidFill>
              </a:rPr>
              <a:t>apply</a:t>
            </a:r>
            <a:r>
              <a:rPr lang="de-DE" b="1" dirty="0">
                <a:solidFill>
                  <a:schemeClr val="bg1"/>
                </a:solidFill>
              </a:rPr>
              <a:t> </a:t>
            </a:r>
            <a:r>
              <a:rPr lang="de-DE" dirty="0" err="1">
                <a:solidFill>
                  <a:schemeClr val="bg1"/>
                </a:solidFill>
              </a:rPr>
              <a:t>the</a:t>
            </a:r>
            <a:r>
              <a:rPr lang="de-DE" dirty="0">
                <a:solidFill>
                  <a:schemeClr val="bg1"/>
                </a:solidFill>
              </a:rPr>
              <a:t> </a:t>
            </a:r>
            <a:r>
              <a:rPr lang="de-DE" dirty="0" err="1">
                <a:solidFill>
                  <a:schemeClr val="bg1"/>
                </a:solidFill>
              </a:rPr>
              <a:t>new</a:t>
            </a:r>
            <a:r>
              <a:rPr lang="de-DE" dirty="0">
                <a:solidFill>
                  <a:schemeClr val="bg1"/>
                </a:solidFill>
              </a:rPr>
              <a:t> </a:t>
            </a:r>
            <a:r>
              <a:rPr lang="de-DE" dirty="0" err="1">
                <a:solidFill>
                  <a:schemeClr val="bg1"/>
                </a:solidFill>
              </a:rPr>
              <a:t>skills</a:t>
            </a:r>
            <a:r>
              <a:rPr lang="de-DE" dirty="0">
                <a:solidFill>
                  <a:schemeClr val="bg1"/>
                </a:solidFill>
              </a:rPr>
              <a:t> </a:t>
            </a:r>
            <a:r>
              <a:rPr lang="de-DE" dirty="0" err="1">
                <a:solidFill>
                  <a:schemeClr val="bg1"/>
                </a:solidFill>
              </a:rPr>
              <a:t>learnt</a:t>
            </a:r>
            <a:r>
              <a:rPr lang="de-DE" dirty="0">
                <a:solidFill>
                  <a:schemeClr val="bg1"/>
                </a:solidFill>
              </a:rPr>
              <a:t> </a:t>
            </a:r>
            <a:r>
              <a:rPr lang="de-DE" b="1" dirty="0" err="1">
                <a:solidFill>
                  <a:schemeClr val="bg1"/>
                </a:solidFill>
              </a:rPr>
              <a:t>immediately</a:t>
            </a:r>
            <a:r>
              <a:rPr lang="de-DE" dirty="0">
                <a:solidFill>
                  <a:schemeClr val="bg1"/>
                </a:solidFill>
              </a:rPr>
              <a:t>, </a:t>
            </a:r>
            <a:r>
              <a:rPr lang="de-DE" dirty="0" err="1">
                <a:solidFill>
                  <a:schemeClr val="bg1"/>
                </a:solidFill>
              </a:rPr>
              <a:t>thanks</a:t>
            </a:r>
            <a:r>
              <a:rPr lang="de-DE" dirty="0">
                <a:solidFill>
                  <a:schemeClr val="bg1"/>
                </a:solidFill>
              </a:rPr>
              <a:t> </a:t>
            </a:r>
            <a:r>
              <a:rPr lang="de-DE" dirty="0" err="1">
                <a:solidFill>
                  <a:schemeClr val="bg1"/>
                </a:solidFill>
              </a:rPr>
              <a:t>to</a:t>
            </a:r>
            <a:r>
              <a:rPr lang="de-DE" dirty="0">
                <a:solidFill>
                  <a:schemeClr val="bg1"/>
                </a:solidFill>
              </a:rPr>
              <a:t> a </a:t>
            </a:r>
            <a:r>
              <a:rPr lang="de-DE" dirty="0" err="1">
                <a:solidFill>
                  <a:schemeClr val="bg1"/>
                </a:solidFill>
              </a:rPr>
              <a:t>concrete</a:t>
            </a:r>
            <a:r>
              <a:rPr lang="de-DE" dirty="0">
                <a:solidFill>
                  <a:schemeClr val="bg1"/>
                </a:solidFill>
              </a:rPr>
              <a:t>, </a:t>
            </a:r>
            <a:r>
              <a:rPr lang="de-DE" dirty="0" err="1">
                <a:solidFill>
                  <a:schemeClr val="bg1"/>
                </a:solidFill>
              </a:rPr>
              <a:t>targeted</a:t>
            </a:r>
            <a:r>
              <a:rPr lang="de-DE" dirty="0">
                <a:solidFill>
                  <a:schemeClr val="bg1"/>
                </a:solidFill>
              </a:rPr>
              <a:t> (</a:t>
            </a:r>
            <a:r>
              <a:rPr lang="de-DE" dirty="0" err="1">
                <a:solidFill>
                  <a:schemeClr val="bg1"/>
                </a:solidFill>
              </a:rPr>
              <a:t>adapted</a:t>
            </a:r>
            <a:r>
              <a:rPr lang="de-DE" dirty="0">
                <a:solidFill>
                  <a:schemeClr val="bg1"/>
                </a:solidFill>
              </a:rPr>
              <a:t> </a:t>
            </a:r>
            <a:r>
              <a:rPr lang="de-DE" dirty="0" err="1">
                <a:solidFill>
                  <a:schemeClr val="bg1"/>
                </a:solidFill>
              </a:rPr>
              <a:t>to</a:t>
            </a:r>
            <a:r>
              <a:rPr lang="de-DE" dirty="0">
                <a:solidFill>
                  <a:schemeClr val="bg1"/>
                </a:solidFill>
              </a:rPr>
              <a:t> </a:t>
            </a:r>
            <a:r>
              <a:rPr lang="de-DE" dirty="0" err="1">
                <a:solidFill>
                  <a:schemeClr val="bg1"/>
                </a:solidFill>
              </a:rPr>
              <a:t>their</a:t>
            </a:r>
            <a:r>
              <a:rPr lang="de-DE" dirty="0">
                <a:solidFill>
                  <a:schemeClr val="bg1"/>
                </a:solidFill>
              </a:rPr>
              <a:t> </a:t>
            </a:r>
            <a:r>
              <a:rPr lang="de-DE" dirty="0" err="1">
                <a:solidFill>
                  <a:schemeClr val="bg1"/>
                </a:solidFill>
              </a:rPr>
              <a:t>context</a:t>
            </a:r>
            <a:r>
              <a:rPr lang="de-DE" dirty="0">
                <a:solidFill>
                  <a:schemeClr val="bg1"/>
                </a:solidFill>
              </a:rPr>
              <a:t>) and </a:t>
            </a:r>
            <a:r>
              <a:rPr lang="de-DE" dirty="0" err="1">
                <a:solidFill>
                  <a:schemeClr val="bg1"/>
                </a:solidFill>
              </a:rPr>
              <a:t>practical</a:t>
            </a:r>
            <a:r>
              <a:rPr lang="de-DE" dirty="0">
                <a:solidFill>
                  <a:schemeClr val="bg1"/>
                </a:solidFill>
              </a:rPr>
              <a:t> </a:t>
            </a:r>
            <a:r>
              <a:rPr lang="de-DE" dirty="0" err="1">
                <a:solidFill>
                  <a:schemeClr val="bg1"/>
                </a:solidFill>
              </a:rPr>
              <a:t>approach</a:t>
            </a:r>
            <a:r>
              <a:rPr lang="de-DE" dirty="0">
                <a:solidFill>
                  <a:schemeClr val="bg1"/>
                </a:solidFill>
              </a:rPr>
              <a:t>!</a:t>
            </a:r>
            <a:endParaRPr lang="de-DE" sz="1600" dirty="0">
              <a:solidFill>
                <a:schemeClr val="bg1"/>
              </a:solidFill>
              <a:effectLst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30"/>
          <p:cNvSpPr txBox="1">
            <a:spLocks noGrp="1"/>
          </p:cNvSpPr>
          <p:nvPr>
            <p:ph type="title"/>
          </p:nvPr>
        </p:nvSpPr>
        <p:spPr>
          <a:xfrm>
            <a:off x="594360" y="189572"/>
            <a:ext cx="6787747" cy="159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</a:pPr>
            <a:r>
              <a:rPr lang="de-DE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Who </a:t>
            </a:r>
            <a:r>
              <a:rPr lang="de-DE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are</a:t>
            </a:r>
            <a:r>
              <a:rPr lang="de-DE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 </a:t>
            </a:r>
            <a:r>
              <a:rPr lang="de-DE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you</a:t>
            </a:r>
            <a:r>
              <a:rPr lang="de-DE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 </a:t>
            </a:r>
            <a:r>
              <a:rPr lang="de-DE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training</a:t>
            </a:r>
            <a:r>
              <a:rPr lang="de-DE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?</a:t>
            </a:r>
          </a:p>
        </p:txBody>
      </p:sp>
      <p:sp>
        <p:nvSpPr>
          <p:cNvPr id="83" name="Google Shape;83;p30"/>
          <p:cNvSpPr txBox="1">
            <a:spLocks noGrp="1"/>
          </p:cNvSpPr>
          <p:nvPr>
            <p:ph type="body" idx="1"/>
          </p:nvPr>
        </p:nvSpPr>
        <p:spPr>
          <a:xfrm>
            <a:off x="594360" y="2553214"/>
            <a:ext cx="4822220" cy="32713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rmAutofit/>
          </a:bodyPr>
          <a:lstStyle/>
          <a:p>
            <a:pPr lvl="0"/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In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small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municipalities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rgbClr val="3F3F3F"/>
                </a:solidFill>
                <a:latin typeface="Aptos" panose="020B0004020202020204" pitchFamily="34" charset="0"/>
              </a:rPr>
              <a:t>one</a:t>
            </a:r>
            <a:r>
              <a:rPr lang="de-DE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rgbClr val="3F3F3F"/>
                </a:solidFill>
                <a:latin typeface="Aptos" panose="020B0004020202020204" pitchFamily="34" charset="0"/>
              </a:rPr>
              <a:t>person</a:t>
            </a:r>
            <a:r>
              <a:rPr lang="de-DE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rgbClr val="3F3F3F"/>
                </a:solidFill>
                <a:latin typeface="Aptos" panose="020B0004020202020204" pitchFamily="34" charset="0"/>
              </a:rPr>
              <a:t>often</a:t>
            </a:r>
            <a:r>
              <a:rPr lang="de-DE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rgbClr val="3F3F3F"/>
                </a:solidFill>
                <a:latin typeface="Aptos" panose="020B0004020202020204" pitchFamily="34" charset="0"/>
              </a:rPr>
              <a:t>handles</a:t>
            </a:r>
            <a:r>
              <a:rPr lang="de-DE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rgbClr val="3F3F3F"/>
                </a:solidFill>
                <a:latin typeface="Aptos" panose="020B0004020202020204" pitchFamily="34" charset="0"/>
              </a:rPr>
              <a:t>everything</a:t>
            </a:r>
            <a:endParaRPr lang="de-DE" dirty="0">
              <a:solidFill>
                <a:srgbClr val="3F3F3F"/>
              </a:solidFill>
              <a:latin typeface="Aptos" panose="020B0004020202020204" pitchFamily="34" charset="0"/>
            </a:endParaRPr>
          </a:p>
          <a:p>
            <a:pPr lvl="0"/>
            <a:endParaRPr lang="de-DE" dirty="0">
              <a:solidFill>
                <a:srgbClr val="3F3F3F"/>
              </a:solidFill>
              <a:latin typeface="Aptos" panose="020B0004020202020204" pitchFamily="34" charset="0"/>
              <a:sym typeface="Arial"/>
            </a:endParaRPr>
          </a:p>
          <a:p>
            <a:pPr lvl="0"/>
            <a:r>
              <a:rPr lang="de-DE" dirty="0">
                <a:solidFill>
                  <a:srgbClr val="3F3F3F"/>
                </a:solidFill>
                <a:latin typeface="Aptos" panose="020B0004020202020204" pitchFamily="34" charset="0"/>
              </a:rPr>
              <a:t>OUR GOAL: </a:t>
            </a:r>
            <a:r>
              <a:rPr lang="de-DE" dirty="0" err="1">
                <a:solidFill>
                  <a:srgbClr val="3F3F3F"/>
                </a:solidFill>
                <a:latin typeface="Aptos" panose="020B0004020202020204" pitchFamily="34" charset="0"/>
              </a:rPr>
              <a:t>Integrate</a:t>
            </a:r>
            <a:r>
              <a:rPr lang="de-DE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rgbClr val="3F3F3F"/>
                </a:solidFill>
                <a:latin typeface="Aptos" panose="020B0004020202020204" pitchFamily="34" charset="0"/>
              </a:rPr>
              <a:t>sustainability</a:t>
            </a:r>
            <a:r>
              <a:rPr lang="de-DE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rgbClr val="3F3F3F"/>
                </a:solidFill>
                <a:latin typeface="Aptos" panose="020B0004020202020204" pitchFamily="34" charset="0"/>
              </a:rPr>
              <a:t>Step-by-step</a:t>
            </a:r>
            <a:r>
              <a:rPr lang="de-DE" dirty="0">
                <a:solidFill>
                  <a:srgbClr val="3F3F3F"/>
                </a:solidFill>
                <a:latin typeface="Aptos" panose="020B0004020202020204" pitchFamily="34" charset="0"/>
              </a:rPr>
              <a:t>!</a:t>
            </a:r>
            <a:endParaRPr lang="de-DE" dirty="0">
              <a:solidFill>
                <a:srgbClr val="3F3F3F"/>
              </a:solidFill>
              <a:latin typeface="Aptos" panose="020B0004020202020204" pitchFamily="34" charset="0"/>
              <a:sym typeface="Arial"/>
            </a:endParaRP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1E9072E9-96E3-E058-9047-0433A43B8A6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91" r="9086"/>
          <a:stretch>
            <a:fillRect/>
          </a:stretch>
        </p:blipFill>
        <p:spPr bwMode="auto">
          <a:xfrm>
            <a:off x="7007650" y="1589314"/>
            <a:ext cx="4822218" cy="36793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feld 1">
            <a:extLst>
              <a:ext uri="{FF2B5EF4-FFF2-40B4-BE49-F238E27FC236}">
                <a16:creationId xmlns:a16="http://schemas.microsoft.com/office/drawing/2014/main" id="{D4DF5E31-4A70-D309-A402-2801A8371B17}"/>
              </a:ext>
            </a:extLst>
          </p:cNvPr>
          <p:cNvSpPr txBox="1"/>
          <p:nvPr/>
        </p:nvSpPr>
        <p:spPr>
          <a:xfrm>
            <a:off x="594360" y="6622455"/>
            <a:ext cx="199848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" dirty="0">
                <a:latin typeface="Aptos" panose="020B0004020202020204" pitchFamily="34" charset="0"/>
              </a:rPr>
              <a:t>Bildquelle: </a:t>
            </a:r>
            <a:r>
              <a:rPr lang="de-DE" sz="900" dirty="0" err="1">
                <a:latin typeface="Aptos" panose="020B0004020202020204" pitchFamily="34" charset="0"/>
              </a:rPr>
              <a:t>Pexels</a:t>
            </a:r>
            <a:endParaRPr lang="de-DE" sz="900" dirty="0">
              <a:latin typeface="Aptos" panose="020B000402020202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31"/>
          <p:cNvSpPr txBox="1">
            <a:spLocks noGrp="1"/>
          </p:cNvSpPr>
          <p:nvPr>
            <p:ph type="title"/>
          </p:nvPr>
        </p:nvSpPr>
        <p:spPr>
          <a:xfrm>
            <a:off x="594359" y="189572"/>
            <a:ext cx="7469323" cy="159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</a:pP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What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the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trainer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should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do</a:t>
            </a:r>
            <a:r>
              <a:rPr lang="de-DE" dirty="0">
                <a:solidFill>
                  <a:schemeClr val="lt2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🡪</a:t>
            </a:r>
            <a:endParaRPr dirty="0">
              <a:solidFill>
                <a:schemeClr val="lt2"/>
              </a:solidFill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grpSp>
        <p:nvGrpSpPr>
          <p:cNvPr id="92" name="Google Shape;92;p31"/>
          <p:cNvGrpSpPr/>
          <p:nvPr/>
        </p:nvGrpSpPr>
        <p:grpSpPr>
          <a:xfrm>
            <a:off x="1230393" y="2213248"/>
            <a:ext cx="9923160" cy="4253320"/>
            <a:chOff x="60" y="735177"/>
            <a:chExt cx="9923160" cy="4253320"/>
          </a:xfrm>
        </p:grpSpPr>
        <p:sp>
          <p:nvSpPr>
            <p:cNvPr id="93" name="Google Shape;93;p31"/>
            <p:cNvSpPr/>
            <p:nvPr/>
          </p:nvSpPr>
          <p:spPr>
            <a:xfrm rot="5400000">
              <a:off x="590350" y="1763166"/>
              <a:ext cx="1778041" cy="2958621"/>
            </a:xfrm>
            <a:prstGeom prst="corner">
              <a:avLst>
                <a:gd name="adj1" fmla="val 16120"/>
                <a:gd name="adj2" fmla="val 16110"/>
              </a:avLst>
            </a:prstGeom>
            <a:solidFill>
              <a:srgbClr val="FBB50A"/>
            </a:solidFill>
            <a:ln w="25400" cap="flat" cmpd="sng">
              <a:solidFill>
                <a:srgbClr val="FAB50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" name="Google Shape;94;p31"/>
            <p:cNvSpPr/>
            <p:nvPr/>
          </p:nvSpPr>
          <p:spPr>
            <a:xfrm>
              <a:off x="293551" y="2647157"/>
              <a:ext cx="2671060" cy="234134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" name="Google Shape;95;p31"/>
            <p:cNvSpPr txBox="1"/>
            <p:nvPr/>
          </p:nvSpPr>
          <p:spPr>
            <a:xfrm>
              <a:off x="293551" y="2647157"/>
              <a:ext cx="2671060" cy="234134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t" anchorCtr="0">
              <a:noAutofit/>
            </a:bodyPr>
            <a:lstStyle/>
            <a:p>
              <a:pPr lvl="0">
                <a:lnSpc>
                  <a:spcPct val="90000"/>
                </a:lnSpc>
              </a:pPr>
              <a:r>
                <a:rPr lang="de-DE" sz="2000" dirty="0" err="1">
                  <a:latin typeface="Aptos" panose="020B0004020202020204" pitchFamily="34" charset="0"/>
                </a:rPr>
                <a:t>Speak</a:t>
              </a:r>
              <a:r>
                <a:rPr lang="de-DE" sz="2000" dirty="0">
                  <a:latin typeface="Aptos" panose="020B0004020202020204" pitchFamily="34" charset="0"/>
                </a:rPr>
                <a:t> a </a:t>
              </a:r>
              <a:r>
                <a:rPr lang="de-DE" sz="2000" b="1" dirty="0">
                  <a:latin typeface="Aptos" panose="020B0004020202020204" pitchFamily="34" charset="0"/>
                </a:rPr>
                <a:t>simple and </a:t>
              </a:r>
              <a:r>
                <a:rPr lang="de-DE" sz="2000" b="1" dirty="0" err="1">
                  <a:latin typeface="Aptos" panose="020B0004020202020204" pitchFamily="34" charset="0"/>
                </a:rPr>
                <a:t>practical</a:t>
              </a:r>
              <a:r>
                <a:rPr lang="de-DE" sz="2000" b="1" dirty="0">
                  <a:latin typeface="Aptos" panose="020B0004020202020204" pitchFamily="34" charset="0"/>
                </a:rPr>
                <a:t> </a:t>
              </a:r>
              <a:r>
                <a:rPr lang="de-DE" sz="2000" dirty="0" err="1">
                  <a:latin typeface="Aptos" panose="020B0004020202020204" pitchFamily="34" charset="0"/>
                </a:rPr>
                <a:t>language</a:t>
              </a:r>
              <a:endParaRPr sz="2000" b="1" i="0" u="none" strike="noStrike" cap="none" dirty="0">
                <a:solidFill>
                  <a:srgbClr val="3F3F3F"/>
                </a:solidFill>
                <a:latin typeface="Aptos" panose="020B0004020202020204" pitchFamily="34" charset="0"/>
                <a:sym typeface="Arial"/>
              </a:endParaRPr>
            </a:p>
          </p:txBody>
        </p:sp>
        <p:sp>
          <p:nvSpPr>
            <p:cNvPr id="96" name="Google Shape;96;p31"/>
            <p:cNvSpPr/>
            <p:nvPr/>
          </p:nvSpPr>
          <p:spPr>
            <a:xfrm>
              <a:off x="2460637" y="1545349"/>
              <a:ext cx="503973" cy="503973"/>
            </a:xfrm>
            <a:prstGeom prst="triangle">
              <a:avLst>
                <a:gd name="adj" fmla="val 100000"/>
              </a:avLst>
            </a:prstGeom>
            <a:solidFill>
              <a:srgbClr val="5FB135"/>
            </a:solidFill>
            <a:ln w="25400" cap="flat" cmpd="sng">
              <a:solidFill>
                <a:srgbClr val="5FB13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7" name="Google Shape;97;p31"/>
            <p:cNvSpPr/>
            <p:nvPr/>
          </p:nvSpPr>
          <p:spPr>
            <a:xfrm rot="5400000">
              <a:off x="3860250" y="954026"/>
              <a:ext cx="1778041" cy="2958621"/>
            </a:xfrm>
            <a:prstGeom prst="corner">
              <a:avLst>
                <a:gd name="adj1" fmla="val 16120"/>
                <a:gd name="adj2" fmla="val 16110"/>
              </a:avLst>
            </a:prstGeom>
            <a:solidFill>
              <a:srgbClr val="A3C429"/>
            </a:solidFill>
            <a:ln w="25400" cap="flat" cmpd="sng">
              <a:solidFill>
                <a:srgbClr val="A3C42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8" name="Google Shape;98;p31"/>
            <p:cNvSpPr/>
            <p:nvPr/>
          </p:nvSpPr>
          <p:spPr>
            <a:xfrm>
              <a:off x="3563450" y="1838017"/>
              <a:ext cx="2671060" cy="234134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" name="Google Shape;99;p31"/>
            <p:cNvSpPr txBox="1"/>
            <p:nvPr/>
          </p:nvSpPr>
          <p:spPr>
            <a:xfrm>
              <a:off x="3563450" y="1838017"/>
              <a:ext cx="2671060" cy="234134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t" anchorCtr="0">
              <a:noAutofit/>
            </a:bodyPr>
            <a:lstStyle/>
            <a:p>
              <a:pPr lvl="0">
                <a:lnSpc>
                  <a:spcPct val="90000"/>
                </a:lnSpc>
              </a:pPr>
              <a:r>
                <a:rPr lang="de-DE" sz="2000" dirty="0" err="1">
                  <a:latin typeface="Aptos" panose="020B0004020202020204" pitchFamily="34" charset="0"/>
                </a:rPr>
                <a:t>Focuse</a:t>
              </a:r>
              <a:r>
                <a:rPr lang="de-DE" sz="2000" dirty="0">
                  <a:latin typeface="Aptos" panose="020B0004020202020204" pitchFamily="34" charset="0"/>
                </a:rPr>
                <a:t> on </a:t>
              </a:r>
              <a:r>
                <a:rPr lang="de-DE" sz="2000" b="1" dirty="0" err="1">
                  <a:latin typeface="Aptos" panose="020B0004020202020204" pitchFamily="34" charset="0"/>
                </a:rPr>
                <a:t>achievable</a:t>
              </a:r>
              <a:r>
                <a:rPr lang="de-DE" sz="2000" b="1" dirty="0">
                  <a:latin typeface="Aptos" panose="020B0004020202020204" pitchFamily="34" charset="0"/>
                </a:rPr>
                <a:t> </a:t>
              </a:r>
              <a:r>
                <a:rPr lang="de-DE" sz="2000" b="1" dirty="0" err="1">
                  <a:latin typeface="Aptos" panose="020B0004020202020204" pitchFamily="34" charset="0"/>
                </a:rPr>
                <a:t>criteria</a:t>
              </a:r>
              <a:endParaRPr sz="2000" b="1" i="0" u="none" strike="noStrike" cap="none" dirty="0">
                <a:solidFill>
                  <a:srgbClr val="3F3F3F"/>
                </a:solidFill>
                <a:latin typeface="Aptos" panose="020B0004020202020204" pitchFamily="34" charset="0"/>
                <a:sym typeface="Arial"/>
              </a:endParaRPr>
            </a:p>
          </p:txBody>
        </p:sp>
        <p:sp>
          <p:nvSpPr>
            <p:cNvPr id="100" name="Google Shape;100;p31"/>
            <p:cNvSpPr/>
            <p:nvPr/>
          </p:nvSpPr>
          <p:spPr>
            <a:xfrm>
              <a:off x="5730537" y="736209"/>
              <a:ext cx="503973" cy="503973"/>
            </a:xfrm>
            <a:prstGeom prst="triangle">
              <a:avLst>
                <a:gd name="adj" fmla="val 100000"/>
              </a:avLst>
            </a:prstGeom>
            <a:solidFill>
              <a:srgbClr val="045854"/>
            </a:solidFill>
            <a:ln w="25400" cap="flat" cmpd="sng">
              <a:solidFill>
                <a:srgbClr val="04585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1" name="Google Shape;101;p31"/>
            <p:cNvSpPr/>
            <p:nvPr/>
          </p:nvSpPr>
          <p:spPr>
            <a:xfrm rot="5400000">
              <a:off x="7130149" y="144887"/>
              <a:ext cx="1778041" cy="2958621"/>
            </a:xfrm>
            <a:prstGeom prst="corner">
              <a:avLst>
                <a:gd name="adj1" fmla="val 16120"/>
                <a:gd name="adj2" fmla="val 16110"/>
              </a:avLst>
            </a:prstGeom>
            <a:solidFill>
              <a:srgbClr val="65B1BE"/>
            </a:solidFill>
            <a:ln w="25400" cap="flat" cmpd="sng">
              <a:solidFill>
                <a:srgbClr val="65B1BE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2" name="Google Shape;102;p31"/>
            <p:cNvSpPr/>
            <p:nvPr/>
          </p:nvSpPr>
          <p:spPr>
            <a:xfrm>
              <a:off x="6833350" y="1028877"/>
              <a:ext cx="2671060" cy="234134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3" name="Google Shape;103;p31"/>
            <p:cNvSpPr txBox="1"/>
            <p:nvPr/>
          </p:nvSpPr>
          <p:spPr>
            <a:xfrm>
              <a:off x="6833350" y="1028877"/>
              <a:ext cx="3089870" cy="234134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t" anchorCtr="0">
              <a:noAutofit/>
            </a:bodyPr>
            <a:lstStyle/>
            <a:p>
              <a:pPr lvl="0">
                <a:lnSpc>
                  <a:spcPct val="90000"/>
                </a:lnSpc>
              </a:pPr>
              <a:r>
                <a:rPr lang="de-DE" sz="2000" dirty="0" err="1">
                  <a:latin typeface="Aptos" panose="020B0004020202020204" pitchFamily="34" charset="0"/>
                </a:rPr>
                <a:t>Provide</a:t>
              </a:r>
              <a:r>
                <a:rPr lang="de-DE" sz="2000" dirty="0">
                  <a:latin typeface="Aptos" panose="020B0004020202020204" pitchFamily="34" charset="0"/>
                </a:rPr>
                <a:t> </a:t>
              </a:r>
              <a:r>
                <a:rPr lang="de-DE" sz="2000" b="1" dirty="0" err="1">
                  <a:latin typeface="Aptos" panose="020B0004020202020204" pitchFamily="34" charset="0"/>
                </a:rPr>
                <a:t>materials</a:t>
              </a:r>
              <a:r>
                <a:rPr lang="de-DE" sz="2000" b="1" dirty="0">
                  <a:latin typeface="Aptos" panose="020B0004020202020204" pitchFamily="34" charset="0"/>
                </a:rPr>
                <a:t> </a:t>
              </a:r>
              <a:r>
                <a:rPr lang="de-DE" sz="2000" b="1" dirty="0" err="1">
                  <a:latin typeface="Aptos" panose="020B0004020202020204" pitchFamily="34" charset="0"/>
                </a:rPr>
                <a:t>ready</a:t>
              </a:r>
              <a:r>
                <a:rPr lang="de-DE" sz="2000" b="1" dirty="0">
                  <a:latin typeface="Aptos" panose="020B0004020202020204" pitchFamily="34" charset="0"/>
                </a:rPr>
                <a:t> </a:t>
              </a:r>
              <a:r>
                <a:rPr lang="de-DE" sz="2000" b="1" dirty="0" err="1">
                  <a:latin typeface="Aptos" panose="020B0004020202020204" pitchFamily="34" charset="0"/>
                </a:rPr>
                <a:t>to</a:t>
              </a:r>
              <a:r>
                <a:rPr lang="de-DE" sz="2000" b="1" dirty="0">
                  <a:latin typeface="Aptos" panose="020B0004020202020204" pitchFamily="34" charset="0"/>
                </a:rPr>
                <a:t> </a:t>
              </a:r>
              <a:r>
                <a:rPr lang="de-DE" sz="2000" b="1" dirty="0" err="1">
                  <a:latin typeface="Aptos" panose="020B0004020202020204" pitchFamily="34" charset="0"/>
                </a:rPr>
                <a:t>use</a:t>
              </a:r>
              <a:r>
                <a:rPr lang="de-DE" sz="2000" b="1" dirty="0">
                  <a:latin typeface="Aptos" panose="020B0004020202020204" pitchFamily="34" charset="0"/>
                </a:rPr>
                <a:t> in </a:t>
              </a:r>
              <a:r>
                <a:rPr lang="de-DE" sz="2000" dirty="0" err="1">
                  <a:latin typeface="Aptos" panose="020B0004020202020204" pitchFamily="34" charset="0"/>
                </a:rPr>
                <a:t>tenders</a:t>
              </a:r>
              <a:endParaRPr sz="2000" b="0" i="0" u="none" strike="noStrike" cap="none" dirty="0">
                <a:solidFill>
                  <a:srgbClr val="3F3F3F"/>
                </a:solidFill>
                <a:latin typeface="Aptos" panose="020B0004020202020204" pitchFamily="34" charset="0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3"/>
          <p:cNvSpPr txBox="1">
            <a:spLocks noGrp="1"/>
          </p:cNvSpPr>
          <p:nvPr>
            <p:ph type="title"/>
          </p:nvPr>
        </p:nvSpPr>
        <p:spPr>
          <a:xfrm>
            <a:off x="594360" y="318345"/>
            <a:ext cx="6787747" cy="159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</a:pPr>
            <a:r>
              <a:rPr lang="de-DE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Why</a:t>
            </a:r>
            <a:r>
              <a:rPr lang="de-DE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 </a:t>
            </a:r>
            <a:r>
              <a:rPr lang="de-DE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local</a:t>
            </a:r>
            <a:r>
              <a:rPr lang="de-DE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 </a:t>
            </a:r>
            <a:r>
              <a:rPr lang="de-DE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adaptation</a:t>
            </a:r>
            <a:r>
              <a:rPr lang="de-DE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 </a:t>
            </a:r>
            <a:r>
              <a:rPr lang="de-DE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matters</a:t>
            </a:r>
            <a:r>
              <a:rPr lang="de-DE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?</a:t>
            </a:r>
            <a:endParaRPr dirty="0">
              <a:latin typeface="Aptos Serif" panose="02020604070405020304" pitchFamily="18" charset="0"/>
              <a:ea typeface="Arial"/>
              <a:cs typeface="Aptos Serif" panose="02020604070405020304" pitchFamily="18" charset="0"/>
              <a:sym typeface="Arial"/>
            </a:endParaRPr>
          </a:p>
        </p:txBody>
      </p:sp>
      <p:sp>
        <p:nvSpPr>
          <p:cNvPr id="110" name="Google Shape;110;p3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fld id="{00000000-1234-1234-1234-123412341234}" type="slidenum">
              <a:rPr lang="de-DE"/>
              <a:t>7</a:t>
            </a:fld>
            <a:endParaRPr/>
          </a:p>
        </p:txBody>
      </p:sp>
      <p:sp>
        <p:nvSpPr>
          <p:cNvPr id="111" name="Google Shape;111;p3"/>
          <p:cNvSpPr txBox="1"/>
          <p:nvPr/>
        </p:nvSpPr>
        <p:spPr>
          <a:xfrm>
            <a:off x="594546" y="2528704"/>
            <a:ext cx="11002908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de-DE" sz="2000" b="1" dirty="0" err="1">
                <a:solidFill>
                  <a:srgbClr val="3F3F3F"/>
                </a:solidFill>
                <a:latin typeface="Aptos" panose="020B0004020202020204" pitchFamily="34" charset="0"/>
              </a:rPr>
              <a:t>Sustainable</a:t>
            </a:r>
            <a:r>
              <a:rPr lang="de-DE" sz="2000" b="1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b="1" dirty="0" err="1">
                <a:solidFill>
                  <a:srgbClr val="3F3F3F"/>
                </a:solidFill>
                <a:latin typeface="Aptos" panose="020B0004020202020204" pitchFamily="34" charset="0"/>
              </a:rPr>
              <a:t>Procurement</a:t>
            </a:r>
            <a:r>
              <a:rPr lang="de-DE" sz="2000" b="1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b="1" dirty="0" err="1">
                <a:solidFill>
                  <a:srgbClr val="3F3F3F"/>
                </a:solidFill>
                <a:latin typeface="Aptos" panose="020B0004020202020204" pitchFamily="34" charset="0"/>
              </a:rPr>
              <a:t>must</a:t>
            </a:r>
            <a:r>
              <a:rPr lang="de-DE" sz="2000" b="1" dirty="0">
                <a:solidFill>
                  <a:srgbClr val="3F3F3F"/>
                </a:solidFill>
                <a:latin typeface="Aptos" panose="020B0004020202020204" pitchFamily="34" charset="0"/>
              </a:rPr>
              <a:t> connect </a:t>
            </a:r>
            <a:r>
              <a:rPr lang="de-DE" sz="2000" b="1" dirty="0" err="1">
                <a:solidFill>
                  <a:srgbClr val="3F3F3F"/>
                </a:solidFill>
                <a:latin typeface="Aptos" panose="020B0004020202020204" pitchFamily="34" charset="0"/>
              </a:rPr>
              <a:t>with</a:t>
            </a:r>
            <a:r>
              <a:rPr lang="de-DE" sz="2000" b="1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b="1" dirty="0" err="1">
                <a:solidFill>
                  <a:srgbClr val="3F3F3F"/>
                </a:solidFill>
                <a:latin typeface="Aptos" panose="020B0004020202020204" pitchFamily="34" charset="0"/>
              </a:rPr>
              <a:t>local</a:t>
            </a:r>
            <a:r>
              <a:rPr lang="de-DE" sz="2000" b="1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b="1" dirty="0" err="1">
                <a:solidFill>
                  <a:srgbClr val="3F3F3F"/>
                </a:solidFill>
                <a:latin typeface="Aptos" panose="020B0004020202020204" pitchFamily="34" charset="0"/>
              </a:rPr>
              <a:t>realities</a:t>
            </a:r>
            <a:r>
              <a:rPr lang="de-DE" sz="2000" b="1" dirty="0">
                <a:solidFill>
                  <a:srgbClr val="3F3F3F"/>
                </a:solidFill>
                <a:latin typeface="Aptos" panose="020B0004020202020204" pitchFamily="34" charset="0"/>
              </a:rPr>
              <a:t>:</a:t>
            </a:r>
            <a:endParaRPr sz="2000" b="0" i="0" u="none" strike="noStrike" cap="none" dirty="0">
              <a:solidFill>
                <a:srgbClr val="3F3F3F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12" name="Google Shape;112;p3"/>
          <p:cNvSpPr/>
          <p:nvPr/>
        </p:nvSpPr>
        <p:spPr>
          <a:xfrm>
            <a:off x="783100" y="3428775"/>
            <a:ext cx="2569800" cy="2519400"/>
          </a:xfrm>
          <a:prstGeom prst="flowChartConnector">
            <a:avLst/>
          </a:prstGeom>
          <a:solidFill>
            <a:srgbClr val="65B1BE"/>
          </a:solidFill>
          <a:ln w="25400" cap="flat" cmpd="sng">
            <a:solidFill>
              <a:srgbClr val="47595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de-DE" sz="1600" dirty="0" err="1">
                <a:latin typeface="Aptos" panose="020B0004020202020204" pitchFamily="34" charset="0"/>
              </a:rPr>
              <a:t>Each</a:t>
            </a:r>
            <a:r>
              <a:rPr lang="de-DE" sz="1600" dirty="0">
                <a:latin typeface="Aptos" panose="020B0004020202020204" pitchFamily="34" charset="0"/>
              </a:rPr>
              <a:t> </a:t>
            </a:r>
            <a:r>
              <a:rPr lang="de-DE" sz="1600" dirty="0" err="1">
                <a:latin typeface="Aptos" panose="020B0004020202020204" pitchFamily="34" charset="0"/>
              </a:rPr>
              <a:t>municipality</a:t>
            </a:r>
            <a:r>
              <a:rPr lang="de-DE" sz="1600" dirty="0">
                <a:latin typeface="Aptos" panose="020B0004020202020204" pitchFamily="34" charset="0"/>
              </a:rPr>
              <a:t> </a:t>
            </a:r>
            <a:r>
              <a:rPr lang="de-DE" sz="1600" dirty="0" err="1">
                <a:latin typeface="Aptos" panose="020B0004020202020204" pitchFamily="34" charset="0"/>
              </a:rPr>
              <a:t>has</a:t>
            </a:r>
            <a:r>
              <a:rPr lang="de-DE" sz="1600" dirty="0">
                <a:latin typeface="Aptos" panose="020B0004020202020204" pitchFamily="34" charset="0"/>
              </a:rPr>
              <a:t> </a:t>
            </a:r>
            <a:r>
              <a:rPr lang="de-DE" sz="1600" dirty="0" err="1">
                <a:latin typeface="Aptos" panose="020B0004020202020204" pitchFamily="34" charset="0"/>
              </a:rPr>
              <a:t>unique</a:t>
            </a:r>
            <a:r>
              <a:rPr lang="de-DE" sz="1600" dirty="0">
                <a:latin typeface="Aptos" panose="020B0004020202020204" pitchFamily="34" charset="0"/>
              </a:rPr>
              <a:t> </a:t>
            </a:r>
            <a:r>
              <a:rPr lang="de-DE" sz="1600" dirty="0" err="1">
                <a:latin typeface="Aptos" panose="020B0004020202020204" pitchFamily="34" charset="0"/>
              </a:rPr>
              <a:t>challenges</a:t>
            </a:r>
            <a:r>
              <a:rPr lang="de-DE" sz="1600" dirty="0">
                <a:latin typeface="Aptos" panose="020B0004020202020204" pitchFamily="34" charset="0"/>
              </a:rPr>
              <a:t> and </a:t>
            </a:r>
            <a:r>
              <a:rPr lang="de-DE" sz="1600" dirty="0" err="1">
                <a:latin typeface="Aptos" panose="020B0004020202020204" pitchFamily="34" charset="0"/>
              </a:rPr>
              <a:t>its</a:t>
            </a:r>
            <a:r>
              <a:rPr lang="de-DE" sz="1600" dirty="0">
                <a:latin typeface="Aptos" panose="020B0004020202020204" pitchFamily="34" charset="0"/>
              </a:rPr>
              <a:t> own </a:t>
            </a:r>
            <a:r>
              <a:rPr lang="de-DE" sz="1600" dirty="0" err="1">
                <a:latin typeface="Aptos" panose="020B0004020202020204" pitchFamily="34" charset="0"/>
              </a:rPr>
              <a:t>context</a:t>
            </a:r>
            <a:r>
              <a:rPr lang="de-DE" sz="1600" dirty="0">
                <a:latin typeface="Aptos" panose="020B0004020202020204" pitchFamily="34" charset="0"/>
              </a:rPr>
              <a:t> </a:t>
            </a:r>
            <a:endParaRPr sz="16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13" name="Google Shape;113;p3"/>
          <p:cNvSpPr/>
          <p:nvPr/>
        </p:nvSpPr>
        <p:spPr>
          <a:xfrm>
            <a:off x="6516974" y="3375301"/>
            <a:ext cx="2381400" cy="2367600"/>
          </a:xfrm>
          <a:prstGeom prst="flowChartConnector">
            <a:avLst/>
          </a:prstGeom>
          <a:solidFill>
            <a:srgbClr val="FBB50A"/>
          </a:solidFill>
          <a:ln w="25400" cap="flat" cmpd="sng">
            <a:solidFill>
              <a:srgbClr val="47595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de-DE" sz="1600" dirty="0" err="1">
                <a:latin typeface="Aptos" panose="020B0004020202020204" pitchFamily="34" charset="0"/>
              </a:rPr>
              <a:t>Staff</a:t>
            </a:r>
            <a:r>
              <a:rPr lang="de-DE" sz="1600" dirty="0">
                <a:latin typeface="Aptos" panose="020B0004020202020204" pitchFamily="34" charset="0"/>
              </a:rPr>
              <a:t> </a:t>
            </a:r>
            <a:r>
              <a:rPr lang="de-DE" sz="1600" dirty="0" err="1">
                <a:latin typeface="Aptos" panose="020B0004020202020204" pitchFamily="34" charset="0"/>
              </a:rPr>
              <a:t>are</a:t>
            </a:r>
            <a:r>
              <a:rPr lang="de-DE" sz="1600" dirty="0">
                <a:latin typeface="Aptos" panose="020B0004020202020204" pitchFamily="34" charset="0"/>
              </a:rPr>
              <a:t> </a:t>
            </a:r>
            <a:r>
              <a:rPr lang="de-DE" sz="1600" dirty="0" err="1">
                <a:latin typeface="Aptos" panose="020B0004020202020204" pitchFamily="34" charset="0"/>
              </a:rPr>
              <a:t>more</a:t>
            </a:r>
            <a:r>
              <a:rPr lang="de-DE" sz="1600" dirty="0">
                <a:latin typeface="Aptos" panose="020B0004020202020204" pitchFamily="34" charset="0"/>
              </a:rPr>
              <a:t> </a:t>
            </a:r>
            <a:r>
              <a:rPr lang="de-DE" sz="1600" dirty="0" err="1">
                <a:latin typeface="Aptos" panose="020B0004020202020204" pitchFamily="34" charset="0"/>
              </a:rPr>
              <a:t>likely</a:t>
            </a:r>
            <a:r>
              <a:rPr lang="de-DE" sz="1600" dirty="0">
                <a:latin typeface="Aptos" panose="020B0004020202020204" pitchFamily="34" charset="0"/>
              </a:rPr>
              <a:t> </a:t>
            </a:r>
            <a:r>
              <a:rPr lang="de-DE" sz="1600" dirty="0" err="1">
                <a:latin typeface="Aptos" panose="020B0004020202020204" pitchFamily="34" charset="0"/>
              </a:rPr>
              <a:t>to</a:t>
            </a:r>
            <a:r>
              <a:rPr lang="de-DE" sz="1600" dirty="0">
                <a:latin typeface="Aptos" panose="020B0004020202020204" pitchFamily="34" charset="0"/>
              </a:rPr>
              <a:t> </a:t>
            </a:r>
            <a:r>
              <a:rPr lang="de-DE" sz="1600" dirty="0" err="1">
                <a:latin typeface="Aptos" panose="020B0004020202020204" pitchFamily="34" charset="0"/>
              </a:rPr>
              <a:t>act</a:t>
            </a:r>
            <a:r>
              <a:rPr lang="de-DE" sz="1600" dirty="0">
                <a:latin typeface="Aptos" panose="020B0004020202020204" pitchFamily="34" charset="0"/>
              </a:rPr>
              <a:t> </a:t>
            </a:r>
            <a:r>
              <a:rPr lang="de-DE" sz="1600" dirty="0" err="1">
                <a:latin typeface="Aptos" panose="020B0004020202020204" pitchFamily="34" charset="0"/>
              </a:rPr>
              <a:t>when</a:t>
            </a:r>
            <a:r>
              <a:rPr lang="de-DE" sz="1600" dirty="0">
                <a:latin typeface="Aptos" panose="020B0004020202020204" pitchFamily="34" charset="0"/>
              </a:rPr>
              <a:t> </a:t>
            </a:r>
            <a:r>
              <a:rPr lang="de-DE" sz="1600" dirty="0" err="1">
                <a:latin typeface="Aptos" panose="020B0004020202020204" pitchFamily="34" charset="0"/>
              </a:rPr>
              <a:t>they</a:t>
            </a:r>
            <a:r>
              <a:rPr lang="de-DE" sz="1600" dirty="0">
                <a:latin typeface="Aptos" panose="020B0004020202020204" pitchFamily="34" charset="0"/>
              </a:rPr>
              <a:t> </a:t>
            </a:r>
            <a:r>
              <a:rPr lang="de-DE" sz="1600" dirty="0" err="1">
                <a:latin typeface="Aptos" panose="020B0004020202020204" pitchFamily="34" charset="0"/>
              </a:rPr>
              <a:t>recognize</a:t>
            </a:r>
            <a:r>
              <a:rPr lang="de-DE" sz="1600" dirty="0">
                <a:latin typeface="Aptos" panose="020B0004020202020204" pitchFamily="34" charset="0"/>
              </a:rPr>
              <a:t> </a:t>
            </a:r>
            <a:r>
              <a:rPr lang="de-DE" sz="1600" dirty="0" err="1">
                <a:latin typeface="Aptos" panose="020B0004020202020204" pitchFamily="34" charset="0"/>
              </a:rPr>
              <a:t>their</a:t>
            </a:r>
            <a:r>
              <a:rPr lang="de-DE" sz="1600" dirty="0">
                <a:latin typeface="Aptos" panose="020B0004020202020204" pitchFamily="34" charset="0"/>
              </a:rPr>
              <a:t> own </a:t>
            </a:r>
            <a:r>
              <a:rPr lang="de-DE" sz="1600" dirty="0" err="1">
                <a:latin typeface="Aptos" panose="020B0004020202020204" pitchFamily="34" charset="0"/>
              </a:rPr>
              <a:t>context</a:t>
            </a:r>
            <a:endParaRPr sz="16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14" name="Google Shape;114;p3"/>
          <p:cNvSpPr/>
          <p:nvPr/>
        </p:nvSpPr>
        <p:spPr>
          <a:xfrm>
            <a:off x="3483987" y="3612900"/>
            <a:ext cx="2901900" cy="2864100"/>
          </a:xfrm>
          <a:prstGeom prst="flowChartConnector">
            <a:avLst/>
          </a:prstGeom>
          <a:solidFill>
            <a:srgbClr val="A3C429"/>
          </a:solidFill>
          <a:ln w="25400" cap="flat" cmpd="sng">
            <a:solidFill>
              <a:srgbClr val="47595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de-DE" sz="1600" dirty="0" err="1">
                <a:latin typeface="Aptos" panose="020B0004020202020204" pitchFamily="34" charset="0"/>
              </a:rPr>
              <a:t>Local</a:t>
            </a:r>
            <a:r>
              <a:rPr lang="de-DE" sz="1600" dirty="0">
                <a:latin typeface="Aptos" panose="020B0004020202020204" pitchFamily="34" charset="0"/>
              </a:rPr>
              <a:t> </a:t>
            </a:r>
            <a:r>
              <a:rPr lang="de-DE" sz="1600" dirty="0" err="1">
                <a:latin typeface="Aptos" panose="020B0004020202020204" pitchFamily="34" charset="0"/>
              </a:rPr>
              <a:t>adaptation</a:t>
            </a:r>
            <a:r>
              <a:rPr lang="de-DE" sz="1600" dirty="0">
                <a:latin typeface="Aptos" panose="020B0004020202020204" pitchFamily="34" charset="0"/>
              </a:rPr>
              <a:t> </a:t>
            </a:r>
            <a:r>
              <a:rPr lang="de-DE" sz="1600" dirty="0" err="1">
                <a:latin typeface="Aptos" panose="020B0004020202020204" pitchFamily="34" charset="0"/>
              </a:rPr>
              <a:t>transforms</a:t>
            </a:r>
            <a:r>
              <a:rPr lang="de-DE" sz="1600" dirty="0">
                <a:latin typeface="Aptos" panose="020B0004020202020204" pitchFamily="34" charset="0"/>
              </a:rPr>
              <a:t> </a:t>
            </a:r>
            <a:r>
              <a:rPr lang="de-DE" sz="1600" dirty="0" err="1">
                <a:latin typeface="Aptos" panose="020B0004020202020204" pitchFamily="34" charset="0"/>
              </a:rPr>
              <a:t>training</a:t>
            </a:r>
            <a:r>
              <a:rPr lang="de-DE" sz="1600" dirty="0">
                <a:latin typeface="Aptos" panose="020B0004020202020204" pitchFamily="34" charset="0"/>
              </a:rPr>
              <a:t> </a:t>
            </a:r>
            <a:r>
              <a:rPr lang="de-DE" sz="1600" dirty="0" err="1">
                <a:latin typeface="Aptos" panose="020B0004020202020204" pitchFamily="34" charset="0"/>
              </a:rPr>
              <a:t>from</a:t>
            </a:r>
            <a:r>
              <a:rPr lang="de-DE" sz="1600" dirty="0">
                <a:latin typeface="Aptos" panose="020B0004020202020204" pitchFamily="34" charset="0"/>
              </a:rPr>
              <a:t> </a:t>
            </a:r>
            <a:r>
              <a:rPr lang="de-DE" sz="1600" i="1" dirty="0" err="1">
                <a:latin typeface="Aptos" panose="020B0004020202020204" pitchFamily="34" charset="0"/>
              </a:rPr>
              <a:t>information</a:t>
            </a:r>
            <a:r>
              <a:rPr lang="de-DE" sz="1600" i="1" dirty="0">
                <a:latin typeface="Aptos" panose="020B0004020202020204" pitchFamily="34" charset="0"/>
              </a:rPr>
              <a:t> </a:t>
            </a:r>
            <a:r>
              <a:rPr lang="de-DE" sz="1600" i="1" dirty="0" err="1">
                <a:latin typeface="Aptos" panose="020B0004020202020204" pitchFamily="34" charset="0"/>
              </a:rPr>
              <a:t>sharing</a:t>
            </a:r>
            <a:r>
              <a:rPr lang="de-DE" sz="1600" dirty="0">
                <a:latin typeface="Aptos" panose="020B0004020202020204" pitchFamily="34" charset="0"/>
              </a:rPr>
              <a:t> </a:t>
            </a:r>
            <a:r>
              <a:rPr lang="de-DE" sz="1600" dirty="0" err="1">
                <a:latin typeface="Aptos" panose="020B0004020202020204" pitchFamily="34" charset="0"/>
              </a:rPr>
              <a:t>into</a:t>
            </a:r>
            <a:r>
              <a:rPr lang="de-DE" sz="1600" dirty="0">
                <a:latin typeface="Aptos" panose="020B0004020202020204" pitchFamily="34" charset="0"/>
              </a:rPr>
              <a:t> </a:t>
            </a:r>
            <a:r>
              <a:rPr lang="de-DE" sz="1600" i="1" dirty="0" err="1">
                <a:latin typeface="Aptos" panose="020B0004020202020204" pitchFamily="34" charset="0"/>
              </a:rPr>
              <a:t>action</a:t>
            </a:r>
            <a:r>
              <a:rPr lang="de-DE" sz="1600" i="1" dirty="0">
                <a:latin typeface="Aptos" panose="020B0004020202020204" pitchFamily="34" charset="0"/>
              </a:rPr>
              <a:t> </a:t>
            </a:r>
            <a:r>
              <a:rPr lang="de-DE" sz="1600" i="1" dirty="0" err="1">
                <a:latin typeface="Aptos" panose="020B0004020202020204" pitchFamily="34" charset="0"/>
              </a:rPr>
              <a:t>planning</a:t>
            </a:r>
            <a:endParaRPr sz="1600" b="0" i="1" u="none" strike="noStrike" cap="none" dirty="0">
              <a:solidFill>
                <a:schemeClr val="dk1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15" name="Google Shape;115;p3"/>
          <p:cNvSpPr/>
          <p:nvPr/>
        </p:nvSpPr>
        <p:spPr>
          <a:xfrm>
            <a:off x="9032601" y="3428675"/>
            <a:ext cx="2778300" cy="2519400"/>
          </a:xfrm>
          <a:prstGeom prst="flowChartConnector">
            <a:avLst/>
          </a:prstGeom>
          <a:solidFill>
            <a:srgbClr val="5FB135"/>
          </a:solidFill>
          <a:ln w="25400" cap="flat" cmpd="sng">
            <a:solidFill>
              <a:srgbClr val="47595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de-DE" sz="1600" dirty="0" err="1">
                <a:latin typeface="Aptos" panose="020B0004020202020204" pitchFamily="34" charset="0"/>
              </a:rPr>
              <a:t>Adapting</a:t>
            </a:r>
            <a:r>
              <a:rPr lang="de-DE" sz="1600" dirty="0">
                <a:latin typeface="Aptos" panose="020B0004020202020204" pitchFamily="34" charset="0"/>
              </a:rPr>
              <a:t> </a:t>
            </a:r>
            <a:r>
              <a:rPr lang="de-DE" sz="1600" dirty="0" err="1">
                <a:latin typeface="Aptos" panose="020B0004020202020204" pitchFamily="34" charset="0"/>
              </a:rPr>
              <a:t>training</a:t>
            </a:r>
            <a:r>
              <a:rPr lang="de-DE" sz="1600" dirty="0">
                <a:latin typeface="Aptos" panose="020B0004020202020204" pitchFamily="34" charset="0"/>
              </a:rPr>
              <a:t> </a:t>
            </a:r>
            <a:r>
              <a:rPr lang="de-DE" sz="1600" dirty="0" err="1">
                <a:latin typeface="Aptos" panose="020B0004020202020204" pitchFamily="34" charset="0"/>
              </a:rPr>
              <a:t>content</a:t>
            </a:r>
            <a:r>
              <a:rPr lang="de-DE" sz="1600" dirty="0">
                <a:latin typeface="Aptos" panose="020B0004020202020204" pitchFamily="34" charset="0"/>
              </a:rPr>
              <a:t> </a:t>
            </a:r>
            <a:r>
              <a:rPr lang="de-DE" sz="1600" dirty="0" err="1">
                <a:latin typeface="Aptos" panose="020B0004020202020204" pitchFamily="34" charset="0"/>
              </a:rPr>
              <a:t>to</a:t>
            </a:r>
            <a:r>
              <a:rPr lang="de-DE" sz="1600" dirty="0">
                <a:latin typeface="Aptos" panose="020B0004020202020204" pitchFamily="34" charset="0"/>
              </a:rPr>
              <a:t> </a:t>
            </a:r>
            <a:r>
              <a:rPr lang="de-DE" sz="1600" dirty="0" err="1">
                <a:latin typeface="Aptos" panose="020B0004020202020204" pitchFamily="34" charset="0"/>
              </a:rPr>
              <a:t>local</a:t>
            </a:r>
            <a:r>
              <a:rPr lang="de-DE" sz="1600" dirty="0">
                <a:latin typeface="Aptos" panose="020B0004020202020204" pitchFamily="34" charset="0"/>
              </a:rPr>
              <a:t> </a:t>
            </a:r>
            <a:r>
              <a:rPr lang="de-DE" sz="1600" dirty="0" err="1">
                <a:latin typeface="Aptos" panose="020B0004020202020204" pitchFamily="34" charset="0"/>
              </a:rPr>
              <a:t>realities</a:t>
            </a:r>
            <a:r>
              <a:rPr lang="de-DE" sz="1600" dirty="0">
                <a:latin typeface="Aptos" panose="020B0004020202020204" pitchFamily="34" charset="0"/>
              </a:rPr>
              <a:t> </a:t>
            </a:r>
            <a:r>
              <a:rPr lang="de-DE" sz="1600" dirty="0" err="1">
                <a:latin typeface="Aptos" panose="020B0004020202020204" pitchFamily="34" charset="0"/>
              </a:rPr>
              <a:t>helps</a:t>
            </a:r>
            <a:r>
              <a:rPr lang="de-DE" sz="1600" dirty="0">
                <a:latin typeface="Aptos" panose="020B0004020202020204" pitchFamily="34" charset="0"/>
              </a:rPr>
              <a:t> </a:t>
            </a:r>
            <a:r>
              <a:rPr lang="de-DE" sz="1600" dirty="0" err="1">
                <a:latin typeface="Aptos" panose="020B0004020202020204" pitchFamily="34" charset="0"/>
              </a:rPr>
              <a:t>to</a:t>
            </a:r>
            <a:r>
              <a:rPr lang="de-DE" sz="1600" dirty="0">
                <a:latin typeface="Aptos" panose="020B0004020202020204" pitchFamily="34" charset="0"/>
              </a:rPr>
              <a:t> </a:t>
            </a:r>
            <a:r>
              <a:rPr lang="de-DE" sz="1600" dirty="0" err="1">
                <a:latin typeface="Aptos" panose="020B0004020202020204" pitchFamily="34" charset="0"/>
              </a:rPr>
              <a:t>strengthen</a:t>
            </a:r>
            <a:r>
              <a:rPr lang="de-DE" sz="1600" dirty="0">
                <a:latin typeface="Aptos" panose="020B0004020202020204" pitchFamily="34" charset="0"/>
              </a:rPr>
              <a:t> </a:t>
            </a:r>
            <a:r>
              <a:rPr lang="de-DE" sz="1600" dirty="0" err="1">
                <a:latin typeface="Aptos" panose="020B0004020202020204" pitchFamily="34" charset="0"/>
              </a:rPr>
              <a:t>cooperation</a:t>
            </a:r>
            <a:r>
              <a:rPr lang="de-DE" sz="1600" dirty="0">
                <a:latin typeface="Aptos" panose="020B0004020202020204" pitchFamily="34" charset="0"/>
              </a:rPr>
              <a:t> </a:t>
            </a:r>
            <a:r>
              <a:rPr lang="de-DE" sz="1600" dirty="0" err="1">
                <a:latin typeface="Aptos" panose="020B0004020202020204" pitchFamily="34" charset="0"/>
              </a:rPr>
              <a:t>with</a:t>
            </a:r>
            <a:r>
              <a:rPr lang="de-DE" sz="1600" dirty="0">
                <a:latin typeface="Aptos" panose="020B0004020202020204" pitchFamily="34" charset="0"/>
              </a:rPr>
              <a:t> </a:t>
            </a:r>
            <a:r>
              <a:rPr lang="de-DE" sz="1600" dirty="0" err="1">
                <a:latin typeface="Aptos" panose="020B0004020202020204" pitchFamily="34" charset="0"/>
              </a:rPr>
              <a:t>local</a:t>
            </a:r>
            <a:r>
              <a:rPr lang="de-DE" sz="1600" dirty="0">
                <a:latin typeface="Aptos" panose="020B0004020202020204" pitchFamily="34" charset="0"/>
              </a:rPr>
              <a:t> </a:t>
            </a:r>
            <a:r>
              <a:rPr lang="de-DE" sz="1600" dirty="0" err="1">
                <a:latin typeface="Aptos" panose="020B0004020202020204" pitchFamily="34" charset="0"/>
              </a:rPr>
              <a:t>actors</a:t>
            </a:r>
            <a:endParaRPr lang="de-DE" sz="1600" dirty="0">
              <a:effectLst/>
              <a:latin typeface="Aptos" panose="020B000402020202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32"/>
          <p:cNvSpPr txBox="1">
            <a:spLocks noGrp="1"/>
          </p:cNvSpPr>
          <p:nvPr>
            <p:ph type="title"/>
          </p:nvPr>
        </p:nvSpPr>
        <p:spPr>
          <a:xfrm>
            <a:off x="594345" y="189575"/>
            <a:ext cx="9945300" cy="15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</a:pPr>
            <a:r>
              <a:rPr lang="de-DE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Adapting</a:t>
            </a:r>
            <a:r>
              <a:rPr lang="de-DE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 material </a:t>
            </a:r>
            <a:r>
              <a:rPr lang="de-DE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to</a:t>
            </a:r>
            <a:r>
              <a:rPr lang="de-DE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 </a:t>
            </a:r>
            <a:r>
              <a:rPr lang="de-DE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the</a:t>
            </a:r>
            <a:r>
              <a:rPr lang="de-DE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 </a:t>
            </a:r>
            <a:br>
              <a:rPr lang="de-DE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</a:br>
            <a:r>
              <a:rPr lang="de-DE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local</a:t>
            </a:r>
            <a:r>
              <a:rPr lang="de-DE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 </a:t>
            </a:r>
            <a:r>
              <a:rPr lang="de-DE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context</a:t>
            </a:r>
            <a:endParaRPr dirty="0">
              <a:latin typeface="Aptos Serif" panose="02020604070405020304" pitchFamily="18" charset="0"/>
              <a:ea typeface="Arial"/>
              <a:cs typeface="Aptos Serif" panose="02020604070405020304" pitchFamily="18" charset="0"/>
              <a:sym typeface="Arial"/>
            </a:endParaRPr>
          </a:p>
        </p:txBody>
      </p:sp>
      <p:sp>
        <p:nvSpPr>
          <p:cNvPr id="121" name="Google Shape;121;p32"/>
          <p:cNvSpPr txBox="1">
            <a:spLocks noGrp="1"/>
          </p:cNvSpPr>
          <p:nvPr>
            <p:ph type="body" idx="1"/>
          </p:nvPr>
        </p:nvSpPr>
        <p:spPr>
          <a:xfrm>
            <a:off x="468368" y="2007136"/>
            <a:ext cx="11255263" cy="10374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Autofit/>
          </a:bodyPr>
          <a:lstStyle/>
          <a:p>
            <a:pPr lvl="0"/>
            <a:r>
              <a:rPr lang="de-DE" sz="2000" dirty="0">
                <a:solidFill>
                  <a:srgbClr val="3F3F3F"/>
                </a:solidFill>
                <a:latin typeface="Aptos" panose="020B0004020202020204" pitchFamily="34" charset="0"/>
              </a:rPr>
              <a:t>Adaptation </a:t>
            </a:r>
            <a:r>
              <a:rPr lang="de-DE" sz="2000" b="0" dirty="0" err="1">
                <a:solidFill>
                  <a:srgbClr val="3F3F3F"/>
                </a:solidFill>
                <a:latin typeface="Aptos" panose="020B0004020202020204" pitchFamily="34" charset="0"/>
              </a:rPr>
              <a:t>helps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rgbClr val="3F3F3F"/>
                </a:solidFill>
                <a:latin typeface="Aptos" panose="020B0004020202020204" pitchFamily="34" charset="0"/>
              </a:rPr>
              <a:t>municipalities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rgbClr val="3F3F3F"/>
                </a:solidFill>
                <a:latin typeface="Aptos" panose="020B0004020202020204" pitchFamily="34" charset="0"/>
              </a:rPr>
              <a:t>see</a:t>
            </a:r>
            <a:r>
              <a:rPr lang="de-DE" sz="200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rgbClr val="3F3F3F"/>
                </a:solidFill>
                <a:latin typeface="Aptos" panose="020B0004020202020204" pitchFamily="34" charset="0"/>
              </a:rPr>
              <a:t>what</a:t>
            </a:r>
            <a:r>
              <a:rPr lang="de-DE" sz="200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rgbClr val="3F3F3F"/>
                </a:solidFill>
                <a:latin typeface="Aptos" panose="020B0004020202020204" pitchFamily="34" charset="0"/>
              </a:rPr>
              <a:t>sustainability</a:t>
            </a:r>
            <a:r>
              <a:rPr lang="de-DE" sz="200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rgbClr val="3F3F3F"/>
                </a:solidFill>
                <a:latin typeface="Aptos" panose="020B0004020202020204" pitchFamily="34" charset="0"/>
              </a:rPr>
              <a:t>means</a:t>
            </a:r>
            <a:r>
              <a:rPr lang="de-DE" sz="200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rgbClr val="3F3F3F"/>
                </a:solidFill>
                <a:latin typeface="Aptos" panose="020B0004020202020204" pitchFamily="34" charset="0"/>
              </a:rPr>
              <a:t>for</a:t>
            </a:r>
            <a:r>
              <a:rPr lang="de-DE" sz="200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rgbClr val="3F3F3F"/>
                </a:solidFill>
                <a:latin typeface="Aptos" panose="020B0004020202020204" pitchFamily="34" charset="0"/>
              </a:rPr>
              <a:t>them</a:t>
            </a:r>
            <a:r>
              <a:rPr lang="de-DE" sz="2000" dirty="0">
                <a:solidFill>
                  <a:srgbClr val="3F3F3F"/>
                </a:solidFill>
                <a:latin typeface="Aptos" panose="020B0004020202020204" pitchFamily="34" charset="0"/>
              </a:rPr>
              <a:t>. 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Even </a:t>
            </a:r>
            <a:r>
              <a:rPr lang="de-DE" sz="2000" b="0" dirty="0" err="1">
                <a:solidFill>
                  <a:srgbClr val="3F3F3F"/>
                </a:solidFill>
                <a:latin typeface="Aptos" panose="020B0004020202020204" pitchFamily="34" charset="0"/>
              </a:rPr>
              <a:t>with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 limited </a:t>
            </a:r>
            <a:r>
              <a:rPr lang="de-DE" sz="2000" b="0" dirty="0" err="1">
                <a:solidFill>
                  <a:srgbClr val="3F3F3F"/>
                </a:solidFill>
                <a:latin typeface="Aptos" panose="020B0004020202020204" pitchFamily="34" charset="0"/>
              </a:rPr>
              <a:t>staff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 and </a:t>
            </a:r>
            <a:r>
              <a:rPr lang="de-DE" sz="2000" b="0" dirty="0" err="1">
                <a:solidFill>
                  <a:srgbClr val="3F3F3F"/>
                </a:solidFill>
                <a:latin typeface="Aptos" panose="020B0004020202020204" pitchFamily="34" charset="0"/>
              </a:rPr>
              <a:t>experience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, </a:t>
            </a:r>
            <a:r>
              <a:rPr lang="de-DE" sz="2000" b="0" dirty="0" err="1">
                <a:solidFill>
                  <a:srgbClr val="3F3F3F"/>
                </a:solidFill>
                <a:latin typeface="Aptos" panose="020B0004020202020204" pitchFamily="34" charset="0"/>
              </a:rPr>
              <a:t>sustainability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rgbClr val="3F3F3F"/>
                </a:solidFill>
                <a:latin typeface="Aptos" panose="020B0004020202020204" pitchFamily="34" charset="0"/>
              </a:rPr>
              <a:t>can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rgbClr val="3F3F3F"/>
                </a:solidFill>
                <a:latin typeface="Aptos" panose="020B0004020202020204" pitchFamily="34" charset="0"/>
              </a:rPr>
              <a:t>be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rgbClr val="3F3F3F"/>
                </a:solidFill>
                <a:latin typeface="Aptos" panose="020B0004020202020204" pitchFamily="34" charset="0"/>
              </a:rPr>
              <a:t>integrated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rgbClr val="3F3F3F"/>
                </a:solidFill>
                <a:latin typeface="Aptos" panose="020B0004020202020204" pitchFamily="34" charset="0"/>
              </a:rPr>
              <a:t>by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rgbClr val="3F3F3F"/>
                </a:solidFill>
                <a:latin typeface="Aptos" panose="020B0004020202020204" pitchFamily="34" charset="0"/>
              </a:rPr>
              <a:t>adapting</a:t>
            </a:r>
            <a:r>
              <a:rPr lang="de-DE" sz="200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rgbClr val="3F3F3F"/>
                </a:solidFill>
                <a:latin typeface="Aptos" panose="020B0004020202020204" pitchFamily="34" charset="0"/>
              </a:rPr>
              <a:t>to</a:t>
            </a:r>
            <a:r>
              <a:rPr lang="de-DE" sz="200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rgbClr val="3F3F3F"/>
                </a:solidFill>
                <a:latin typeface="Aptos" panose="020B0004020202020204" pitchFamily="34" charset="0"/>
              </a:rPr>
              <a:t>local</a:t>
            </a:r>
            <a:r>
              <a:rPr lang="de-DE" sz="200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rgbClr val="3F3F3F"/>
                </a:solidFill>
                <a:latin typeface="Aptos" panose="020B0004020202020204" pitchFamily="34" charset="0"/>
              </a:rPr>
              <a:t>context</a:t>
            </a:r>
            <a:r>
              <a:rPr lang="de-DE" sz="2000" dirty="0">
                <a:solidFill>
                  <a:srgbClr val="3F3F3F"/>
                </a:solidFill>
                <a:latin typeface="Aptos" panose="020B0004020202020204" pitchFamily="34" charset="0"/>
              </a:rPr>
              <a:t> … HOW</a:t>
            </a:r>
            <a:endParaRPr sz="2000" dirty="0">
              <a:solidFill>
                <a:srgbClr val="3F3F3F"/>
              </a:solidFill>
              <a:latin typeface="Aptos" panose="020B0004020202020204" pitchFamily="34" charset="0"/>
              <a:sym typeface="Arial"/>
            </a:endParaRPr>
          </a:p>
          <a:p>
            <a:pPr marL="457200" lvl="0" indent="-228600" algn="l" rtl="0">
              <a:lnSpc>
                <a:spcPct val="80000"/>
              </a:lnSpc>
              <a:spcBef>
                <a:spcPts val="22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</a:pPr>
            <a:endParaRPr sz="2000" dirty="0">
              <a:solidFill>
                <a:srgbClr val="3F3F3F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22" name="Google Shape;122;p32"/>
          <p:cNvSpPr txBox="1"/>
          <p:nvPr/>
        </p:nvSpPr>
        <p:spPr>
          <a:xfrm>
            <a:off x="601650" y="3565850"/>
            <a:ext cx="5294400" cy="288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Autofit/>
          </a:bodyPr>
          <a:lstStyle/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de-DE" sz="2000" dirty="0" err="1">
                <a:solidFill>
                  <a:srgbClr val="3F3F3F"/>
                </a:solidFill>
                <a:latin typeface="Aptos" panose="020B0004020202020204" pitchFamily="34" charset="0"/>
              </a:rPr>
              <a:t>Translate</a:t>
            </a:r>
            <a:r>
              <a:rPr lang="de-DE" sz="2000" b="1" dirty="0">
                <a:solidFill>
                  <a:srgbClr val="3F3F3F"/>
                </a:solidFill>
                <a:latin typeface="Aptos" panose="020B0004020202020204" pitchFamily="34" charset="0"/>
              </a:rPr>
              <a:t> EU </a:t>
            </a:r>
            <a:r>
              <a:rPr lang="de-DE" sz="2000" b="1" dirty="0" err="1">
                <a:solidFill>
                  <a:srgbClr val="3F3F3F"/>
                </a:solidFill>
                <a:latin typeface="Aptos" panose="020B0004020202020204" pitchFamily="34" charset="0"/>
              </a:rPr>
              <a:t>criteria</a:t>
            </a:r>
            <a:r>
              <a:rPr lang="de-DE" sz="2000" b="1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b="1" dirty="0" err="1">
                <a:solidFill>
                  <a:srgbClr val="3F3F3F"/>
                </a:solidFill>
                <a:latin typeface="Aptos" panose="020B0004020202020204" pitchFamily="34" charset="0"/>
              </a:rPr>
              <a:t>into</a:t>
            </a:r>
            <a:r>
              <a:rPr lang="de-DE" sz="2000" b="1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b="1" dirty="0" err="1">
                <a:solidFill>
                  <a:srgbClr val="3F3F3F"/>
                </a:solidFill>
                <a:latin typeface="Aptos" panose="020B0004020202020204" pitchFamily="34" charset="0"/>
              </a:rPr>
              <a:t>local</a:t>
            </a:r>
            <a:r>
              <a:rPr lang="de-DE" sz="2000" b="1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b="1" dirty="0" err="1">
                <a:solidFill>
                  <a:srgbClr val="3F3F3F"/>
                </a:solidFill>
                <a:latin typeface="Aptos" panose="020B0004020202020204" pitchFamily="34" charset="0"/>
              </a:rPr>
              <a:t>rules</a:t>
            </a:r>
            <a:r>
              <a:rPr lang="de-DE" sz="2000" b="1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dirty="0">
                <a:solidFill>
                  <a:srgbClr val="3F3F3F"/>
                </a:solidFill>
                <a:latin typeface="Aptos" panose="020B0004020202020204" pitchFamily="34" charset="0"/>
              </a:rPr>
              <a:t>and national legal </a:t>
            </a:r>
            <a:r>
              <a:rPr lang="de-DE" sz="2000" dirty="0" err="1">
                <a:solidFill>
                  <a:srgbClr val="3F3F3F"/>
                </a:solidFill>
                <a:latin typeface="Aptos" panose="020B0004020202020204" pitchFamily="34" charset="0"/>
              </a:rPr>
              <a:t>frameworks</a:t>
            </a:r>
            <a:endParaRPr lang="de-DE" sz="2000" dirty="0">
              <a:solidFill>
                <a:srgbClr val="3F3F3F"/>
              </a:solidFill>
              <a:latin typeface="Aptos" panose="020B0004020202020204" pitchFamily="34" charset="0"/>
            </a:endParaRPr>
          </a:p>
          <a:p>
            <a:pPr marL="342900" indent="-342900" fontAlgn="base">
              <a:buFont typeface="Arial" panose="020B0604020202020204" pitchFamily="34" charset="0"/>
              <a:buChar char="•"/>
            </a:pPr>
            <a:endParaRPr lang="de-DE" sz="2000" dirty="0">
              <a:solidFill>
                <a:srgbClr val="3F3F3F"/>
              </a:solidFill>
              <a:latin typeface="Aptos" panose="020B00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rgbClr val="3F3F3F"/>
                </a:solidFill>
                <a:latin typeface="Aptos" panose="020B0004020202020204" pitchFamily="34" charset="0"/>
              </a:rPr>
              <a:t>Analyse </a:t>
            </a:r>
            <a:r>
              <a:rPr lang="de-DE" sz="2000" dirty="0" err="1">
                <a:solidFill>
                  <a:srgbClr val="3F3F3F"/>
                </a:solidFill>
                <a:latin typeface="Aptos" panose="020B0004020202020204" pitchFamily="34" charset="0"/>
              </a:rPr>
              <a:t>what</a:t>
            </a:r>
            <a:r>
              <a:rPr lang="de-DE" sz="200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b="1" dirty="0" err="1">
                <a:solidFill>
                  <a:srgbClr val="3F3F3F"/>
                </a:solidFill>
                <a:latin typeface="Aptos" panose="020B0004020202020204" pitchFamily="34" charset="0"/>
              </a:rPr>
              <a:t>local</a:t>
            </a:r>
            <a:r>
              <a:rPr lang="de-DE" sz="2000" b="1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b="1" dirty="0" err="1">
                <a:solidFill>
                  <a:srgbClr val="3F3F3F"/>
                </a:solidFill>
                <a:latin typeface="Aptos" panose="020B0004020202020204" pitchFamily="34" charset="0"/>
              </a:rPr>
              <a:t>suppliers</a:t>
            </a:r>
            <a:r>
              <a:rPr lang="de-DE" sz="2000" b="1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rgbClr val="3F3F3F"/>
                </a:solidFill>
                <a:latin typeface="Aptos" panose="020B0004020202020204" pitchFamily="34" charset="0"/>
              </a:rPr>
              <a:t>can</a:t>
            </a:r>
            <a:r>
              <a:rPr lang="de-DE" sz="200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rgbClr val="3F3F3F"/>
                </a:solidFill>
                <a:latin typeface="Aptos" panose="020B0004020202020204" pitchFamily="34" charset="0"/>
              </a:rPr>
              <a:t>realistically</a:t>
            </a:r>
            <a:r>
              <a:rPr lang="de-DE" sz="200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rgbClr val="3F3F3F"/>
                </a:solidFill>
                <a:latin typeface="Aptos" panose="020B0004020202020204" pitchFamily="34" charset="0"/>
              </a:rPr>
              <a:t>provide</a:t>
            </a:r>
            <a:endParaRPr sz="2000" b="1" i="0" u="none" strike="noStrike" cap="none" dirty="0">
              <a:solidFill>
                <a:srgbClr val="3F3F3F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23" name="Google Shape;123;p32"/>
          <p:cNvSpPr txBox="1"/>
          <p:nvPr/>
        </p:nvSpPr>
        <p:spPr>
          <a:xfrm>
            <a:off x="5896050" y="3565850"/>
            <a:ext cx="5914800" cy="307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rmAutofit/>
          </a:bodyPr>
          <a:lstStyle/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rgbClr val="3F3F3F"/>
                </a:solidFill>
                <a:latin typeface="Aptos" panose="020B0004020202020204" pitchFamily="34" charset="0"/>
              </a:rPr>
              <a:t>Start </a:t>
            </a:r>
            <a:r>
              <a:rPr lang="de-DE" sz="2000" dirty="0" err="1">
                <a:solidFill>
                  <a:srgbClr val="3F3F3F"/>
                </a:solidFill>
                <a:latin typeface="Aptos" panose="020B0004020202020204" pitchFamily="34" charset="0"/>
              </a:rPr>
              <a:t>applying</a:t>
            </a:r>
            <a:r>
              <a:rPr lang="de-DE" sz="200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rgbClr val="3F3F3F"/>
                </a:solidFill>
                <a:latin typeface="Aptos" panose="020B0004020202020204" pitchFamily="34" charset="0"/>
              </a:rPr>
              <a:t>sustainability</a:t>
            </a:r>
            <a:r>
              <a:rPr lang="de-DE" sz="200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rgbClr val="3F3F3F"/>
                </a:solidFill>
                <a:latin typeface="Aptos" panose="020B0004020202020204" pitchFamily="34" charset="0"/>
              </a:rPr>
              <a:t>to</a:t>
            </a:r>
            <a:r>
              <a:rPr lang="de-DE" sz="200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rgbClr val="3F3F3F"/>
                </a:solidFill>
                <a:latin typeface="Aptos" panose="020B0004020202020204" pitchFamily="34" charset="0"/>
              </a:rPr>
              <a:t>the</a:t>
            </a:r>
            <a:r>
              <a:rPr lang="de-DE" sz="200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b="1" dirty="0" err="1">
                <a:solidFill>
                  <a:srgbClr val="3F3F3F"/>
                </a:solidFill>
                <a:latin typeface="Aptos" panose="020B0004020202020204" pitchFamily="34" charset="0"/>
              </a:rPr>
              <a:t>most</a:t>
            </a:r>
            <a:r>
              <a:rPr lang="de-DE" sz="2000" b="1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b="1" dirty="0" err="1">
                <a:solidFill>
                  <a:srgbClr val="3F3F3F"/>
                </a:solidFill>
                <a:latin typeface="Aptos" panose="020B0004020202020204" pitchFamily="34" charset="0"/>
              </a:rPr>
              <a:t>common</a:t>
            </a:r>
            <a:r>
              <a:rPr lang="de-DE" sz="2000" b="1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b="1" dirty="0" err="1">
                <a:solidFill>
                  <a:srgbClr val="3F3F3F"/>
                </a:solidFill>
                <a:latin typeface="Aptos" panose="020B0004020202020204" pitchFamily="34" charset="0"/>
              </a:rPr>
              <a:t>tenders</a:t>
            </a:r>
            <a:endParaRPr lang="de-DE" sz="2000" b="1" dirty="0">
              <a:solidFill>
                <a:srgbClr val="3F3F3F"/>
              </a:solidFill>
              <a:latin typeface="Aptos" panose="020B0004020202020204" pitchFamily="34" charset="0"/>
            </a:endParaRPr>
          </a:p>
          <a:p>
            <a:pPr marL="342900" indent="-342900" fontAlgn="base">
              <a:buFont typeface="Arial" panose="020B0604020202020204" pitchFamily="34" charset="0"/>
              <a:buChar char="•"/>
            </a:pPr>
            <a:endParaRPr lang="de-DE" sz="2000" dirty="0">
              <a:solidFill>
                <a:srgbClr val="3F3F3F"/>
              </a:solidFill>
              <a:latin typeface="Aptos" panose="020B00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rgbClr val="3F3F3F"/>
                </a:solidFill>
                <a:latin typeface="Aptos" panose="020B0004020202020204" pitchFamily="34" charset="0"/>
              </a:rPr>
              <a:t>Add </a:t>
            </a:r>
            <a:r>
              <a:rPr lang="de-DE" sz="2000" dirty="0" err="1">
                <a:solidFill>
                  <a:srgbClr val="3F3F3F"/>
                </a:solidFill>
                <a:latin typeface="Aptos" panose="020B0004020202020204" pitchFamily="34" charset="0"/>
              </a:rPr>
              <a:t>materials</a:t>
            </a:r>
            <a:r>
              <a:rPr lang="de-DE" sz="200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rgbClr val="3F3F3F"/>
                </a:solidFill>
                <a:latin typeface="Aptos" panose="020B0004020202020204" pitchFamily="34" charset="0"/>
              </a:rPr>
              <a:t>ready</a:t>
            </a:r>
            <a:r>
              <a:rPr lang="de-DE" sz="200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rgbClr val="3F3F3F"/>
                </a:solidFill>
                <a:latin typeface="Aptos" panose="020B0004020202020204" pitchFamily="34" charset="0"/>
              </a:rPr>
              <a:t>to</a:t>
            </a:r>
            <a:r>
              <a:rPr lang="de-DE" sz="200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rgbClr val="3F3F3F"/>
                </a:solidFill>
                <a:latin typeface="Aptos" panose="020B0004020202020204" pitchFamily="34" charset="0"/>
              </a:rPr>
              <a:t>use</a:t>
            </a:r>
            <a:r>
              <a:rPr lang="de-DE" sz="2000" dirty="0">
                <a:solidFill>
                  <a:srgbClr val="3F3F3F"/>
                </a:solidFill>
                <a:latin typeface="Aptos" panose="020B0004020202020204" pitchFamily="34" charset="0"/>
              </a:rPr>
              <a:t> and </a:t>
            </a:r>
            <a:r>
              <a:rPr lang="de-DE" sz="2000" dirty="0" err="1">
                <a:solidFill>
                  <a:srgbClr val="3F3F3F"/>
                </a:solidFill>
                <a:latin typeface="Aptos" panose="020B0004020202020204" pitchFamily="34" charset="0"/>
              </a:rPr>
              <a:t>examples</a:t>
            </a:r>
            <a:r>
              <a:rPr lang="de-DE" sz="200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rgbClr val="3F3F3F"/>
                </a:solidFill>
                <a:latin typeface="Aptos" panose="020B0004020202020204" pitchFamily="34" charset="0"/>
              </a:rPr>
              <a:t>from</a:t>
            </a:r>
            <a:r>
              <a:rPr lang="de-DE" sz="200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b="1" dirty="0" err="1">
                <a:solidFill>
                  <a:srgbClr val="3F3F3F"/>
                </a:solidFill>
                <a:latin typeface="Aptos" panose="020B0004020202020204" pitchFamily="34" charset="0"/>
              </a:rPr>
              <a:t>similar</a:t>
            </a:r>
            <a:r>
              <a:rPr lang="de-DE" sz="2000" b="1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b="1" dirty="0" err="1">
                <a:solidFill>
                  <a:srgbClr val="3F3F3F"/>
                </a:solidFill>
                <a:latin typeface="Aptos" panose="020B0004020202020204" pitchFamily="34" charset="0"/>
              </a:rPr>
              <a:t>cities</a:t>
            </a:r>
            <a:r>
              <a:rPr lang="de-DE" sz="2000" b="1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rgbClr val="3F3F3F"/>
                </a:solidFill>
                <a:latin typeface="Aptos" panose="020B0004020202020204" pitchFamily="34" charset="0"/>
              </a:rPr>
              <a:t>to</a:t>
            </a:r>
            <a:r>
              <a:rPr lang="de-DE" sz="200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rgbClr val="3F3F3F"/>
                </a:solidFill>
                <a:latin typeface="Aptos" panose="020B0004020202020204" pitchFamily="34" charset="0"/>
              </a:rPr>
              <a:t>build</a:t>
            </a:r>
            <a:r>
              <a:rPr lang="de-DE" sz="200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rgbClr val="3F3F3F"/>
                </a:solidFill>
                <a:latin typeface="Aptos" panose="020B0004020202020204" pitchFamily="34" charset="0"/>
              </a:rPr>
              <a:t>confidence</a:t>
            </a:r>
            <a:endParaRPr sz="2000" b="1" i="0" u="none" strike="noStrike" cap="none" dirty="0">
              <a:solidFill>
                <a:srgbClr val="3F3F3F"/>
              </a:solidFill>
              <a:latin typeface="Aptos" panose="020B0004020202020204" pitchFamily="34" charset="0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33"/>
          <p:cNvSpPr txBox="1">
            <a:spLocks noGrp="1"/>
          </p:cNvSpPr>
          <p:nvPr>
            <p:ph type="title"/>
          </p:nvPr>
        </p:nvSpPr>
        <p:spPr>
          <a:xfrm>
            <a:off x="594360" y="189572"/>
            <a:ext cx="6787747" cy="159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</a:pPr>
            <a:r>
              <a:rPr lang="de-DE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Simplifying</a:t>
            </a:r>
            <a:r>
              <a:rPr lang="de-DE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 </a:t>
            </a:r>
            <a:br>
              <a:rPr lang="de-DE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</a:br>
            <a:r>
              <a:rPr lang="de-DE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Complex</a:t>
            </a:r>
            <a:r>
              <a:rPr lang="de-DE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 </a:t>
            </a:r>
            <a:r>
              <a:rPr lang="de-DE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Concepts</a:t>
            </a:r>
            <a:endParaRPr dirty="0">
              <a:latin typeface="Aptos Serif" panose="02020604070405020304" pitchFamily="18" charset="0"/>
              <a:ea typeface="Arial"/>
              <a:cs typeface="Aptos Serif" panose="02020604070405020304" pitchFamily="18" charset="0"/>
              <a:sym typeface="Arial"/>
            </a:endParaRPr>
          </a:p>
        </p:txBody>
      </p:sp>
      <p:sp>
        <p:nvSpPr>
          <p:cNvPr id="132" name="Google Shape;132;p33"/>
          <p:cNvSpPr txBox="1">
            <a:spLocks noGrp="1"/>
          </p:cNvSpPr>
          <p:nvPr>
            <p:ph type="body" idx="1"/>
          </p:nvPr>
        </p:nvSpPr>
        <p:spPr>
          <a:xfrm>
            <a:off x="594359" y="2281918"/>
            <a:ext cx="10240655" cy="10374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rmAutofit/>
          </a:bodyPr>
          <a:lstStyle/>
          <a:p>
            <a:pPr lvl="0"/>
            <a:r>
              <a:rPr lang="de-DE" dirty="0" err="1">
                <a:solidFill>
                  <a:srgbClr val="3F3F3F"/>
                </a:solidFill>
                <a:latin typeface="Aptos" panose="020B0004020202020204" pitchFamily="34" charset="0"/>
              </a:rPr>
              <a:t>Make</a:t>
            </a:r>
            <a:r>
              <a:rPr lang="de-DE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rgbClr val="3F3F3F"/>
                </a:solidFill>
                <a:latin typeface="Aptos" panose="020B0004020202020204" pitchFamily="34" charset="0"/>
              </a:rPr>
              <a:t>sustainability</a:t>
            </a:r>
            <a:r>
              <a:rPr lang="de-DE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rgbClr val="3F3F3F"/>
                </a:solidFill>
                <a:latin typeface="Aptos" panose="020B0004020202020204" pitchFamily="34" charset="0"/>
              </a:rPr>
              <a:t>understandable</a:t>
            </a:r>
            <a:r>
              <a:rPr lang="de-DE" dirty="0">
                <a:solidFill>
                  <a:srgbClr val="3F3F3F"/>
                </a:solidFill>
                <a:latin typeface="Aptos" panose="020B0004020202020204" pitchFamily="34" charset="0"/>
              </a:rPr>
              <a:t> and </a:t>
            </a:r>
            <a:r>
              <a:rPr lang="de-DE" dirty="0" err="1">
                <a:solidFill>
                  <a:srgbClr val="3F3F3F"/>
                </a:solidFill>
                <a:latin typeface="Aptos" panose="020B0004020202020204" pitchFamily="34" charset="0"/>
              </a:rPr>
              <a:t>actionable</a:t>
            </a:r>
            <a:r>
              <a:rPr lang="de-DE" dirty="0">
                <a:solidFill>
                  <a:srgbClr val="3F3F3F"/>
                </a:solidFill>
                <a:latin typeface="Aptos" panose="020B0004020202020204" pitchFamily="34" charset="0"/>
              </a:rPr>
              <a:t>:</a:t>
            </a:r>
            <a:endParaRPr dirty="0">
              <a:solidFill>
                <a:srgbClr val="3F3F3F"/>
              </a:solidFill>
              <a:latin typeface="Aptos" panose="020B0004020202020204" pitchFamily="34" charset="0"/>
              <a:sym typeface="Arial"/>
            </a:endParaRPr>
          </a:p>
        </p:txBody>
      </p:sp>
      <p:grpSp>
        <p:nvGrpSpPr>
          <p:cNvPr id="133" name="Google Shape;133;p33"/>
          <p:cNvGrpSpPr/>
          <p:nvPr/>
        </p:nvGrpSpPr>
        <p:grpSpPr>
          <a:xfrm>
            <a:off x="767745" y="3559625"/>
            <a:ext cx="11026652" cy="1192070"/>
            <a:chOff x="5119" y="1776546"/>
            <a:chExt cx="11026652" cy="1192070"/>
          </a:xfrm>
        </p:grpSpPr>
        <p:sp>
          <p:nvSpPr>
            <p:cNvPr id="134" name="Google Shape;134;p33"/>
            <p:cNvSpPr/>
            <p:nvPr/>
          </p:nvSpPr>
          <p:spPr>
            <a:xfrm>
              <a:off x="5119" y="1776546"/>
              <a:ext cx="2980176" cy="1192070"/>
            </a:xfrm>
            <a:prstGeom prst="chevron">
              <a:avLst>
                <a:gd name="adj" fmla="val 50000"/>
              </a:avLst>
            </a:prstGeom>
            <a:solidFill>
              <a:srgbClr val="FBB50A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ptos" panose="020B0004020202020204" pitchFamily="34" charset="0"/>
                <a:sym typeface="Arial"/>
              </a:endParaRPr>
            </a:p>
          </p:txBody>
        </p:sp>
        <p:sp>
          <p:nvSpPr>
            <p:cNvPr id="135" name="Google Shape;135;p33"/>
            <p:cNvSpPr txBox="1"/>
            <p:nvPr/>
          </p:nvSpPr>
          <p:spPr>
            <a:xfrm>
              <a:off x="601154" y="1853256"/>
              <a:ext cx="1788106" cy="111536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72000" tIns="24000" rIns="24000" bIns="24000" anchor="ctr" anchorCtr="0">
              <a:noAutofit/>
            </a:bodyPr>
            <a:lstStyle/>
            <a:p>
              <a:r>
                <a:rPr lang="de-DE" sz="1600" dirty="0" err="1">
                  <a:solidFill>
                    <a:schemeClr val="bg1"/>
                  </a:solidFill>
                  <a:latin typeface="Aptos" panose="020B0004020202020204" pitchFamily="34" charset="0"/>
                </a:rPr>
                <a:t>Replace</a:t>
              </a:r>
              <a:r>
                <a:rPr lang="de-DE" sz="1600" dirty="0">
                  <a:solidFill>
                    <a:schemeClr val="bg1"/>
                  </a:solidFill>
                  <a:latin typeface="Aptos" panose="020B0004020202020204" pitchFamily="34" charset="0"/>
                </a:rPr>
                <a:t> </a:t>
              </a:r>
              <a:r>
                <a:rPr lang="de-DE" sz="1600" dirty="0" err="1">
                  <a:solidFill>
                    <a:schemeClr val="bg1"/>
                  </a:solidFill>
                  <a:latin typeface="Aptos" panose="020B0004020202020204" pitchFamily="34" charset="0"/>
                </a:rPr>
                <a:t>technical</a:t>
              </a:r>
              <a:r>
                <a:rPr lang="de-DE" sz="1600" dirty="0">
                  <a:solidFill>
                    <a:schemeClr val="bg1"/>
                  </a:solidFill>
                  <a:latin typeface="Aptos" panose="020B0004020202020204" pitchFamily="34" charset="0"/>
                </a:rPr>
                <a:t> </a:t>
              </a:r>
              <a:r>
                <a:rPr lang="de-DE" sz="1600" dirty="0" err="1">
                  <a:solidFill>
                    <a:schemeClr val="bg1"/>
                  </a:solidFill>
                  <a:latin typeface="Aptos" panose="020B0004020202020204" pitchFamily="34" charset="0"/>
                </a:rPr>
                <a:t>terminology</a:t>
              </a:r>
              <a:r>
                <a:rPr lang="de-DE" sz="1600" dirty="0">
                  <a:solidFill>
                    <a:schemeClr val="bg1"/>
                  </a:solidFill>
                  <a:latin typeface="Aptos" panose="020B0004020202020204" pitchFamily="34" charset="0"/>
                </a:rPr>
                <a:t> </a:t>
              </a:r>
              <a:r>
                <a:rPr lang="de-DE" sz="1600" dirty="0" err="1">
                  <a:solidFill>
                    <a:schemeClr val="bg1"/>
                  </a:solidFill>
                  <a:latin typeface="Aptos" panose="020B0004020202020204" pitchFamily="34" charset="0"/>
                </a:rPr>
                <a:t>with</a:t>
              </a:r>
              <a:r>
                <a:rPr lang="de-DE" sz="1600" dirty="0">
                  <a:solidFill>
                    <a:schemeClr val="bg1"/>
                  </a:solidFill>
                  <a:latin typeface="Aptos" panose="020B0004020202020204" pitchFamily="34" charset="0"/>
                </a:rPr>
                <a:t> </a:t>
              </a:r>
              <a:r>
                <a:rPr lang="de-DE" sz="1600" b="1" dirty="0" err="1">
                  <a:solidFill>
                    <a:schemeClr val="bg1"/>
                  </a:solidFill>
                  <a:latin typeface="Aptos" panose="020B0004020202020204" pitchFamily="34" charset="0"/>
                </a:rPr>
                <a:t>clear</a:t>
              </a:r>
              <a:r>
                <a:rPr lang="de-DE" sz="1600" b="1" dirty="0">
                  <a:solidFill>
                    <a:schemeClr val="bg1"/>
                  </a:solidFill>
                  <a:latin typeface="Aptos" panose="020B0004020202020204" pitchFamily="34" charset="0"/>
                </a:rPr>
                <a:t> </a:t>
              </a:r>
              <a:r>
                <a:rPr lang="de-DE" sz="1600" b="1" dirty="0" err="1">
                  <a:solidFill>
                    <a:schemeClr val="bg1"/>
                  </a:solidFill>
                  <a:latin typeface="Aptos" panose="020B0004020202020204" pitchFamily="34" charset="0"/>
                </a:rPr>
                <a:t>tasks</a:t>
              </a:r>
              <a:endParaRPr lang="de-DE" sz="1600" dirty="0">
                <a:solidFill>
                  <a:schemeClr val="bg1"/>
                </a:solidFill>
                <a:effectLst/>
                <a:latin typeface="Aptos" panose="020B0004020202020204" pitchFamily="34" charset="0"/>
              </a:endParaRPr>
            </a:p>
          </p:txBody>
        </p:sp>
        <p:sp>
          <p:nvSpPr>
            <p:cNvPr id="136" name="Google Shape;136;p33"/>
            <p:cNvSpPr/>
            <p:nvPr/>
          </p:nvSpPr>
          <p:spPr>
            <a:xfrm>
              <a:off x="2687278" y="1776546"/>
              <a:ext cx="2980176" cy="1192070"/>
            </a:xfrm>
            <a:prstGeom prst="chevron">
              <a:avLst>
                <a:gd name="adj" fmla="val 50000"/>
              </a:avLst>
            </a:prstGeom>
            <a:solidFill>
              <a:srgbClr val="65B1BE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ptos" panose="020B0004020202020204" pitchFamily="34" charset="0"/>
                <a:sym typeface="Arial"/>
              </a:endParaRPr>
            </a:p>
          </p:txBody>
        </p:sp>
        <p:sp>
          <p:nvSpPr>
            <p:cNvPr id="137" name="Google Shape;137;p33"/>
            <p:cNvSpPr txBox="1"/>
            <p:nvPr/>
          </p:nvSpPr>
          <p:spPr>
            <a:xfrm>
              <a:off x="3283313" y="1776546"/>
              <a:ext cx="1788106" cy="119207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72000" tIns="24000" rIns="24000" bIns="24000" anchor="ctr" anchorCtr="0">
              <a:noAutofit/>
            </a:bodyPr>
            <a:lstStyle/>
            <a:p>
              <a:pPr lvl="0" algn="ctr">
                <a:lnSpc>
                  <a:spcPct val="90000"/>
                </a:lnSpc>
              </a:pPr>
              <a:r>
                <a:rPr lang="de-DE" sz="1600" dirty="0" err="1">
                  <a:solidFill>
                    <a:schemeClr val="bg1"/>
                  </a:solidFill>
                  <a:latin typeface="Aptos" panose="020B0004020202020204" pitchFamily="34" charset="0"/>
                </a:rPr>
                <a:t>Explain</a:t>
              </a:r>
              <a:r>
                <a:rPr lang="de-DE" sz="1600" dirty="0">
                  <a:solidFill>
                    <a:schemeClr val="bg1"/>
                  </a:solidFill>
                  <a:latin typeface="Aptos" panose="020B0004020202020204" pitchFamily="34" charset="0"/>
                </a:rPr>
                <a:t> </a:t>
              </a:r>
              <a:r>
                <a:rPr lang="de-DE" sz="1600" b="1" dirty="0" err="1">
                  <a:solidFill>
                    <a:schemeClr val="bg1"/>
                  </a:solidFill>
                  <a:latin typeface="Aptos" panose="020B0004020202020204" pitchFamily="34" charset="0"/>
                </a:rPr>
                <a:t>one</a:t>
              </a:r>
              <a:r>
                <a:rPr lang="de-DE" sz="1600" b="1" dirty="0">
                  <a:solidFill>
                    <a:schemeClr val="bg1"/>
                  </a:solidFill>
                  <a:latin typeface="Aptos" panose="020B0004020202020204" pitchFamily="34" charset="0"/>
                </a:rPr>
                <a:t> </a:t>
              </a:r>
              <a:r>
                <a:rPr lang="de-DE" sz="1600" b="1" dirty="0" err="1">
                  <a:solidFill>
                    <a:schemeClr val="bg1"/>
                  </a:solidFill>
                  <a:latin typeface="Aptos" panose="020B0004020202020204" pitchFamily="34" charset="0"/>
                </a:rPr>
                <a:t>concept</a:t>
              </a:r>
              <a:r>
                <a:rPr lang="de-DE" sz="1600" b="1" dirty="0">
                  <a:solidFill>
                    <a:schemeClr val="bg1"/>
                  </a:solidFill>
                  <a:latin typeface="Aptos" panose="020B0004020202020204" pitchFamily="34" charset="0"/>
                </a:rPr>
                <a:t> at a time</a:t>
              </a:r>
              <a:endParaRPr sz="1600" b="0" i="0" u="none" strike="noStrike" cap="none" dirty="0">
                <a:solidFill>
                  <a:schemeClr val="bg1"/>
                </a:solidFill>
                <a:latin typeface="Aptos" panose="020B0004020202020204" pitchFamily="34" charset="0"/>
                <a:sym typeface="Arial"/>
              </a:endParaRPr>
            </a:p>
          </p:txBody>
        </p:sp>
        <p:sp>
          <p:nvSpPr>
            <p:cNvPr id="138" name="Google Shape;138;p33"/>
            <p:cNvSpPr/>
            <p:nvPr/>
          </p:nvSpPr>
          <p:spPr>
            <a:xfrm>
              <a:off x="5369437" y="1776546"/>
              <a:ext cx="2980176" cy="1192070"/>
            </a:xfrm>
            <a:prstGeom prst="chevron">
              <a:avLst>
                <a:gd name="adj" fmla="val 50000"/>
              </a:avLst>
            </a:prstGeom>
            <a:solidFill>
              <a:srgbClr val="005851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ptos" panose="020B0004020202020204" pitchFamily="34" charset="0"/>
                <a:sym typeface="Arial"/>
              </a:endParaRPr>
            </a:p>
          </p:txBody>
        </p:sp>
        <p:sp>
          <p:nvSpPr>
            <p:cNvPr id="139" name="Google Shape;139;p33"/>
            <p:cNvSpPr txBox="1"/>
            <p:nvPr/>
          </p:nvSpPr>
          <p:spPr>
            <a:xfrm>
              <a:off x="5965472" y="1776546"/>
              <a:ext cx="1788106" cy="119207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72000" tIns="24000" rIns="24000" bIns="24000" anchor="ctr" anchorCtr="0">
              <a:noAutofit/>
            </a:bodyPr>
            <a:lstStyle/>
            <a:p>
              <a:pPr lvl="0" algn="ctr">
                <a:lnSpc>
                  <a:spcPct val="90000"/>
                </a:lnSpc>
              </a:pPr>
              <a:r>
                <a:rPr lang="de-DE" sz="1600" dirty="0">
                  <a:solidFill>
                    <a:schemeClr val="bg1"/>
                  </a:solidFill>
                  <a:latin typeface="Aptos" panose="020B0004020202020204" pitchFamily="34" charset="0"/>
                </a:rPr>
                <a:t>Use </a:t>
              </a:r>
              <a:r>
                <a:rPr lang="de-DE" sz="1600" b="1" dirty="0" err="1">
                  <a:solidFill>
                    <a:schemeClr val="bg1"/>
                  </a:solidFill>
                  <a:latin typeface="Aptos" panose="020B0004020202020204" pitchFamily="34" charset="0"/>
                </a:rPr>
                <a:t>visual</a:t>
              </a:r>
              <a:r>
                <a:rPr lang="de-DE" sz="1600" b="1" dirty="0">
                  <a:solidFill>
                    <a:schemeClr val="bg1"/>
                  </a:solidFill>
                  <a:latin typeface="Aptos" panose="020B0004020202020204" pitchFamily="34" charset="0"/>
                </a:rPr>
                <a:t> </a:t>
              </a:r>
              <a:r>
                <a:rPr lang="de-DE" sz="1600" b="1" dirty="0" err="1">
                  <a:solidFill>
                    <a:schemeClr val="bg1"/>
                  </a:solidFill>
                  <a:latin typeface="Aptos" panose="020B0004020202020204" pitchFamily="34" charset="0"/>
                </a:rPr>
                <a:t>tools</a:t>
              </a:r>
              <a:r>
                <a:rPr lang="de-DE" sz="1600" dirty="0">
                  <a:solidFill>
                    <a:schemeClr val="bg1"/>
                  </a:solidFill>
                  <a:latin typeface="Aptos" panose="020B0004020202020204" pitchFamily="34" charset="0"/>
                </a:rPr>
                <a:t> (</a:t>
              </a:r>
              <a:r>
                <a:rPr lang="de-DE" sz="1600" dirty="0" err="1">
                  <a:solidFill>
                    <a:schemeClr val="bg1"/>
                  </a:solidFill>
                  <a:latin typeface="Aptos" panose="020B0004020202020204" pitchFamily="34" charset="0"/>
                </a:rPr>
                <a:t>flowcharts</a:t>
              </a:r>
              <a:r>
                <a:rPr lang="de-DE" sz="1600" dirty="0">
                  <a:solidFill>
                    <a:schemeClr val="bg1"/>
                  </a:solidFill>
                  <a:latin typeface="Aptos" panose="020B0004020202020204" pitchFamily="34" charset="0"/>
                </a:rPr>
                <a:t>, </a:t>
              </a:r>
              <a:r>
                <a:rPr lang="de-DE" sz="1600" dirty="0" err="1">
                  <a:solidFill>
                    <a:schemeClr val="bg1"/>
                  </a:solidFill>
                  <a:latin typeface="Aptos" panose="020B0004020202020204" pitchFamily="34" charset="0"/>
                </a:rPr>
                <a:t>icons</a:t>
              </a:r>
              <a:r>
                <a:rPr lang="de-DE" sz="1600" dirty="0">
                  <a:solidFill>
                    <a:schemeClr val="bg1"/>
                  </a:solidFill>
                  <a:latin typeface="Aptos" panose="020B0004020202020204" pitchFamily="34" charset="0"/>
                </a:rPr>
                <a:t>, </a:t>
              </a:r>
              <a:r>
                <a:rPr lang="de-DE" sz="1600" dirty="0" err="1">
                  <a:solidFill>
                    <a:schemeClr val="bg1"/>
                  </a:solidFill>
                  <a:latin typeface="Aptos" panose="020B0004020202020204" pitchFamily="34" charset="0"/>
                </a:rPr>
                <a:t>checklists</a:t>
              </a:r>
              <a:r>
                <a:rPr lang="de-DE" sz="1600" dirty="0">
                  <a:solidFill>
                    <a:schemeClr val="bg1"/>
                  </a:solidFill>
                  <a:latin typeface="Aptos" panose="020B0004020202020204" pitchFamily="34" charset="0"/>
                </a:rPr>
                <a:t>)</a:t>
              </a:r>
              <a:endParaRPr sz="1600" b="0" i="0" u="none" strike="noStrike" cap="none" dirty="0">
                <a:solidFill>
                  <a:schemeClr val="bg1"/>
                </a:solidFill>
                <a:latin typeface="Aptos" panose="020B0004020202020204" pitchFamily="34" charset="0"/>
                <a:sym typeface="Arial"/>
              </a:endParaRPr>
            </a:p>
          </p:txBody>
        </p:sp>
        <p:sp>
          <p:nvSpPr>
            <p:cNvPr id="140" name="Google Shape;140;p33"/>
            <p:cNvSpPr/>
            <p:nvPr/>
          </p:nvSpPr>
          <p:spPr>
            <a:xfrm>
              <a:off x="8051595" y="1776546"/>
              <a:ext cx="2980176" cy="1192070"/>
            </a:xfrm>
            <a:prstGeom prst="chevron">
              <a:avLst>
                <a:gd name="adj" fmla="val 50000"/>
              </a:avLst>
            </a:prstGeom>
            <a:solidFill>
              <a:srgbClr val="A3C429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ptos" panose="020B0004020202020204" pitchFamily="34" charset="0"/>
                <a:sym typeface="Arial"/>
              </a:endParaRPr>
            </a:p>
          </p:txBody>
        </p:sp>
        <p:sp>
          <p:nvSpPr>
            <p:cNvPr id="141" name="Google Shape;141;p33"/>
            <p:cNvSpPr txBox="1"/>
            <p:nvPr/>
          </p:nvSpPr>
          <p:spPr>
            <a:xfrm>
              <a:off x="8647630" y="1776546"/>
              <a:ext cx="1788106" cy="119207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72000" tIns="24000" rIns="24000" bIns="24000" anchor="ctr" anchorCtr="0">
              <a:noAutofit/>
            </a:bodyPr>
            <a:lstStyle/>
            <a:p>
              <a:pPr algn="ctr"/>
              <a:r>
                <a:rPr lang="de-DE" sz="1600" dirty="0">
                  <a:solidFill>
                    <a:schemeClr val="bg1"/>
                  </a:solidFill>
                  <a:latin typeface="Aptos" panose="020B0004020202020204" pitchFamily="34" charset="0"/>
                </a:rPr>
                <a:t>Always </a:t>
              </a:r>
              <a:r>
                <a:rPr lang="de-DE" sz="1600" dirty="0" err="1">
                  <a:solidFill>
                    <a:schemeClr val="bg1"/>
                  </a:solidFill>
                  <a:latin typeface="Aptos" panose="020B0004020202020204" pitchFamily="34" charset="0"/>
                </a:rPr>
                <a:t>answer</a:t>
              </a:r>
              <a:r>
                <a:rPr lang="de-DE" sz="1600" dirty="0">
                  <a:solidFill>
                    <a:schemeClr val="bg1"/>
                  </a:solidFill>
                  <a:latin typeface="Aptos" panose="020B0004020202020204" pitchFamily="34" charset="0"/>
                </a:rPr>
                <a:t>: “</a:t>
              </a:r>
              <a:r>
                <a:rPr lang="de-DE" sz="1600" b="1" dirty="0" err="1">
                  <a:solidFill>
                    <a:schemeClr val="bg1"/>
                  </a:solidFill>
                  <a:latin typeface="Aptos" panose="020B0004020202020204" pitchFamily="34" charset="0"/>
                </a:rPr>
                <a:t>What</a:t>
              </a:r>
              <a:r>
                <a:rPr lang="de-DE" sz="1600" b="1" dirty="0">
                  <a:solidFill>
                    <a:schemeClr val="bg1"/>
                  </a:solidFill>
                  <a:latin typeface="Aptos" panose="020B0004020202020204" pitchFamily="34" charset="0"/>
                </a:rPr>
                <a:t> </a:t>
              </a:r>
              <a:r>
                <a:rPr lang="de-DE" sz="1600" b="1" dirty="0" err="1">
                  <a:solidFill>
                    <a:schemeClr val="bg1"/>
                  </a:solidFill>
                  <a:latin typeface="Aptos" panose="020B0004020202020204" pitchFamily="34" charset="0"/>
                </a:rPr>
                <a:t>are</a:t>
              </a:r>
              <a:r>
                <a:rPr lang="de-DE" sz="1600" b="1" dirty="0">
                  <a:solidFill>
                    <a:schemeClr val="bg1"/>
                  </a:solidFill>
                  <a:latin typeface="Aptos" panose="020B0004020202020204" pitchFamily="34" charset="0"/>
                </a:rPr>
                <a:t> </a:t>
              </a:r>
              <a:r>
                <a:rPr lang="de-DE" sz="1600" b="1" dirty="0" err="1">
                  <a:solidFill>
                    <a:schemeClr val="bg1"/>
                  </a:solidFill>
                  <a:latin typeface="Aptos" panose="020B0004020202020204" pitchFamily="34" charset="0"/>
                </a:rPr>
                <a:t>the</a:t>
              </a:r>
              <a:r>
                <a:rPr lang="de-DE" sz="1600" b="1" dirty="0">
                  <a:solidFill>
                    <a:schemeClr val="bg1"/>
                  </a:solidFill>
                  <a:latin typeface="Aptos" panose="020B0004020202020204" pitchFamily="34" charset="0"/>
                </a:rPr>
                <a:t> </a:t>
              </a:r>
              <a:r>
                <a:rPr lang="de-DE" sz="1600" b="1" dirty="0" err="1">
                  <a:solidFill>
                    <a:schemeClr val="bg1"/>
                  </a:solidFill>
                  <a:latin typeface="Aptos" panose="020B0004020202020204" pitchFamily="34" charset="0"/>
                </a:rPr>
                <a:t>concrete</a:t>
              </a:r>
              <a:r>
                <a:rPr lang="de-DE" sz="1600" b="1" dirty="0">
                  <a:solidFill>
                    <a:schemeClr val="bg1"/>
                  </a:solidFill>
                  <a:latin typeface="Aptos" panose="020B0004020202020204" pitchFamily="34" charset="0"/>
                </a:rPr>
                <a:t> </a:t>
              </a:r>
              <a:r>
                <a:rPr lang="de-DE" sz="1600" b="1" dirty="0" err="1">
                  <a:solidFill>
                    <a:schemeClr val="bg1"/>
                  </a:solidFill>
                  <a:latin typeface="Aptos" panose="020B0004020202020204" pitchFamily="34" charset="0"/>
                </a:rPr>
                <a:t>expectations</a:t>
              </a:r>
              <a:r>
                <a:rPr lang="de-DE" sz="1600" b="1" dirty="0">
                  <a:solidFill>
                    <a:schemeClr val="bg1"/>
                  </a:solidFill>
                  <a:latin typeface="Aptos" panose="020B0004020202020204" pitchFamily="34" charset="0"/>
                </a:rPr>
                <a:t>?</a:t>
              </a:r>
              <a:r>
                <a:rPr lang="de-DE" sz="1600" dirty="0">
                  <a:solidFill>
                    <a:schemeClr val="bg1"/>
                  </a:solidFill>
                  <a:latin typeface="Aptos" panose="020B0004020202020204" pitchFamily="34" charset="0"/>
                </a:rPr>
                <a:t>”</a:t>
              </a:r>
              <a:endParaRPr lang="de-DE" sz="1600" dirty="0">
                <a:solidFill>
                  <a:schemeClr val="bg1"/>
                </a:solidFill>
                <a:effectLst/>
                <a:latin typeface="Aptos" panose="020B0004020202020204" pitchFamily="34" charset="0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Benutzerdefiniert">
  <a:themeElements>
    <a:clrScheme name="Benutzerdefiniert 5">
      <a:dk1>
        <a:srgbClr val="000000"/>
      </a:dk1>
      <a:lt1>
        <a:srgbClr val="FFFFFF"/>
      </a:lt1>
      <a:dk2>
        <a:srgbClr val="E4E4E4"/>
      </a:dk2>
      <a:lt2>
        <a:srgbClr val="A3C42A"/>
      </a:lt2>
      <a:accent1>
        <a:srgbClr val="A9D4DB"/>
      </a:accent1>
      <a:accent2>
        <a:srgbClr val="FAB609"/>
      </a:accent2>
      <a:accent3>
        <a:srgbClr val="4495A2"/>
      </a:accent3>
      <a:accent4>
        <a:srgbClr val="035854"/>
      </a:accent4>
      <a:accent5>
        <a:srgbClr val="CCDB84"/>
      </a:accent5>
      <a:accent6>
        <a:srgbClr val="A3C42A"/>
      </a:accent6>
      <a:hlink>
        <a:srgbClr val="035854"/>
      </a:hlink>
      <a:folHlink>
        <a:srgbClr val="0F499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447</Words>
  <Application>Microsoft Macintosh PowerPoint</Application>
  <PresentationFormat>Breitbild</PresentationFormat>
  <Paragraphs>61</Paragraphs>
  <Slides>11</Slides>
  <Notes>11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7" baseType="lpstr">
      <vt:lpstr>Arial</vt:lpstr>
      <vt:lpstr>Aptos</vt:lpstr>
      <vt:lpstr>Calibri</vt:lpstr>
      <vt:lpstr>Play</vt:lpstr>
      <vt:lpstr>Aptos Serif</vt:lpstr>
      <vt:lpstr>Benutzerdefiniert</vt:lpstr>
      <vt:lpstr>PowerPoint-Präsentation</vt:lpstr>
      <vt:lpstr>Agenda –  Conducting local training sessions</vt:lpstr>
      <vt:lpstr>To deliver effective local training…</vt:lpstr>
      <vt:lpstr>Delivering Local Training</vt:lpstr>
      <vt:lpstr>Who are you training?</vt:lpstr>
      <vt:lpstr>What the trainer should do🡪</vt:lpstr>
      <vt:lpstr>Why local adaptation matters?</vt:lpstr>
      <vt:lpstr>Adapting material to the  local context</vt:lpstr>
      <vt:lpstr>Simplifying  Complex Concepts</vt:lpstr>
      <vt:lpstr>Encouraging behaviour change &amp; collaboration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nicole</dc:creator>
  <cp:lastModifiedBy>Katharina Gasteiger</cp:lastModifiedBy>
  <cp:revision>6</cp:revision>
  <dcterms:created xsi:type="dcterms:W3CDTF">2024-09-16T10:50:40Z</dcterms:created>
  <dcterms:modified xsi:type="dcterms:W3CDTF">2026-04-27T08:57:05Z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0x010100255B8ECBF0E41D4F84283CBD4EE3A7A4</vt:lpwstr>
  </property>
  <property fmtid="{D5CDD505-2E9C-101B-9397-08002B2CF9AE}" pid="3" name="MediaServiceImageTags">
    <vt:lpwstr/>
  </property>
</Properties>
</file>