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ptos Serif" panose="02020604070405020304" pitchFamily="18" charset="0"/>
      <p:regular r:id="rId22"/>
      <p:bold r:id="rId23"/>
      <p:italic r:id="rId24"/>
      <p:boldItalic r:id="rId25"/>
    </p:embeddedFont>
    <p:embeddedFont>
      <p:font typeface="Play"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DPLi4JeAzYH1IUP+13s33CcTx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B2BE"/>
    <a:srgbClr val="A3C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3FEF49-8767-4E49-A26D-A71FB12D0817}">
  <a:tblStyle styleId="{113FEF49-8767-4E49-A26D-A71FB12D0817}"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1EFF1"/>
          </a:solidFill>
        </a:fill>
      </a:tcStyle>
    </a:wholeTbl>
    <a:band1H>
      <a:tcTxStyle b="off" i="off"/>
      <a:tcStyle>
        <a:tcBdr/>
      </a:tcStyle>
    </a:band1H>
    <a:band2H>
      <a:tcTxStyle b="off" i="off"/>
      <a:tcStyle>
        <a:tcBdr/>
        <a:fill>
          <a:solidFill>
            <a:srgbClr val="F1F7F8"/>
          </a:solidFill>
        </a:fill>
      </a:tcStyle>
    </a:band2H>
    <a:band1V>
      <a:tcTxStyle b="off" i="off"/>
      <a:tcStyle>
        <a:tcBdr/>
      </a:tcStyle>
    </a:band1V>
    <a:band2V>
      <a:tcTxStyle b="off" i="off"/>
      <a:tcStyle>
        <a:tcBdr/>
      </a:tcStyle>
    </a:band2V>
    <a:lastCol>
      <a:tcTxStyle b="off" i="off"/>
      <a:tcStyle>
        <a:tcBdr/>
      </a:tcStyle>
    </a:lastCol>
    <a:firstCol>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Col>
    <a:la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10"/>
  </p:normalViewPr>
  <p:slideViewPr>
    <p:cSldViewPr snapToGrid="0">
      <p:cViewPr varScale="1">
        <p:scale>
          <a:sx n="102" d="100"/>
          <a:sy n="102" d="100"/>
        </p:scale>
        <p:origin x="744"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b="1"/>
              <a:t>Emotionen benennen und anerkennen</a:t>
            </a:r>
            <a:r>
              <a:rPr lang="en-US"/>
              <a:t>: Z. B. „Ich merke, dass das Thema starke Reaktionen auslöst. Das ist verständlich – es betrifft zentrale Werte.“</a:t>
            </a:r>
            <a:endParaRPr/>
          </a:p>
          <a:p>
            <a:pPr marL="457200" marR="0" lvl="0" indent="-22860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200"/>
              <a:buFont typeface="Calibri"/>
              <a:buNone/>
            </a:pPr>
            <a:r>
              <a:rPr lang="en-US" b="1"/>
              <a:t>Zeit geben für Reflexion</a:t>
            </a:r>
            <a:r>
              <a:rPr lang="en-US"/>
              <a:t>: Manchmal ist es hilfreich, eine Diskussion zu unterbrechen und mit einem Schreibimpuls oder einer stillen Denkzeit fortzusetzen.</a:t>
            </a:r>
            <a:endParaRPr/>
          </a:p>
          <a:p>
            <a:pPr marL="457200" marR="0" lvl="0" indent="-228600" algn="l" rtl="0">
              <a:lnSpc>
                <a:spcPct val="100000"/>
              </a:lnSpc>
              <a:spcBef>
                <a:spcPts val="0"/>
              </a:spcBef>
              <a:spcAft>
                <a:spcPts val="0"/>
              </a:spcAft>
              <a:buClr>
                <a:srgbClr val="000000"/>
              </a:buClr>
              <a:buSzPts val="1400"/>
              <a:buFont typeface="Arial"/>
              <a:buNone/>
            </a:pPr>
            <a:r>
              <a:rPr lang="en-US" b="1"/>
              <a:t>Nach Alternativen fragen </a:t>
            </a:r>
            <a:endParaRPr/>
          </a:p>
          <a:p>
            <a:pPr marL="457200" marR="0" lvl="0" indent="-228600" algn="l" rtl="0">
              <a:lnSpc>
                <a:spcPct val="100000"/>
              </a:lnSpc>
              <a:spcBef>
                <a:spcPts val="0"/>
              </a:spcBef>
              <a:spcAft>
                <a:spcPts val="0"/>
              </a:spcAft>
              <a:buClr>
                <a:srgbClr val="000000"/>
              </a:buClr>
              <a:buSzPts val="1400"/>
              <a:buFont typeface="Arial"/>
              <a:buNone/>
            </a:pPr>
            <a:r>
              <a:rPr lang="en-US"/>
              <a:t>„Es ist einfach, etwas abzulehnen und nur die Nachteile aufzuzeigen. Die Frage nach Alternativen lenkt den Blick nach vorne und führt die Diskussion hin zu Lösungsansätzen“, sagt Hegenberg. So spreche man über machbare Verbesserungen und kreise nicht nur um die Probleme.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lvl="0" indent="-228600" algn="l" rtl="0">
              <a:lnSpc>
                <a:spcPct val="100000"/>
              </a:lnSpc>
              <a:spcBef>
                <a:spcPts val="0"/>
              </a:spcBef>
              <a:spcAft>
                <a:spcPts val="0"/>
              </a:spcAft>
              <a:buSzPts val="1400"/>
              <a:buNone/>
            </a:pPr>
            <a:r>
              <a:rPr lang="en-US" b="1" u="sng"/>
              <a:t>Bildungsethische Haltung bewahren</a:t>
            </a:r>
            <a:endParaRPr u="sng"/>
          </a:p>
          <a:p>
            <a:pPr marL="457200" lvl="0" indent="-228600" algn="l" rtl="0">
              <a:lnSpc>
                <a:spcPct val="100000"/>
              </a:lnSpc>
              <a:spcBef>
                <a:spcPts val="0"/>
              </a:spcBef>
              <a:spcAft>
                <a:spcPts val="0"/>
              </a:spcAft>
              <a:buSzPts val="1400"/>
              <a:buNone/>
            </a:pPr>
            <a:r>
              <a:rPr lang="en-US" b="1"/>
              <a:t>Offenheit und Nicht-Überwältigung</a:t>
            </a:r>
            <a:r>
              <a:rPr lang="en-US"/>
              <a:t>: Studierende nicht zu bestimmten Positionen drängen, sondern zu kritischer Reflexion anregen.</a:t>
            </a:r>
            <a:endParaRPr/>
          </a:p>
          <a:p>
            <a:pPr marL="457200" lvl="0" indent="-228600" algn="l" rtl="0">
              <a:lnSpc>
                <a:spcPct val="100000"/>
              </a:lnSpc>
              <a:spcBef>
                <a:spcPts val="0"/>
              </a:spcBef>
              <a:spcAft>
                <a:spcPts val="0"/>
              </a:spcAft>
              <a:buSzPts val="1400"/>
              <a:buNone/>
            </a:pPr>
            <a:r>
              <a:rPr lang="en-US" b="1"/>
              <a:t>Selbstpositionierung ermöglichen, nicht erzwingen</a:t>
            </a:r>
            <a:r>
              <a:rPr lang="en-US"/>
              <a:t>: Manche Lernende brauchen Zeit, um eigene Haltungen zu entwickeln oder zu artikulieren.</a:t>
            </a:r>
            <a:endParaRPr/>
          </a:p>
          <a:p>
            <a:pPr marL="457200" lvl="0" indent="-228600" algn="l" rtl="0">
              <a:lnSpc>
                <a:spcPct val="100000"/>
              </a:lnSpc>
              <a:spcBef>
                <a:spcPts val="0"/>
              </a:spcBef>
              <a:spcAft>
                <a:spcPts val="0"/>
              </a:spcAft>
              <a:buSzPts val="1400"/>
              <a:buNone/>
            </a:pPr>
            <a:r>
              <a:rPr lang="en-US" b="1"/>
              <a:t>Empowerment statt Schuldzuweisung</a:t>
            </a:r>
            <a:r>
              <a:rPr lang="en-US"/>
              <a:t>: Auch bei harten Fakten (Klimakrise, soziale Ungleichheit) den Fokus auf Handlungsoptionen und Veränderungspotenzial legen.</a:t>
            </a:r>
            <a:endParaRPr/>
          </a:p>
          <a:p>
            <a:pPr marL="0" lvl="0" indent="0" algn="l" rtl="0">
              <a:lnSpc>
                <a:spcPct val="100000"/>
              </a:lnSpc>
              <a:spcBef>
                <a:spcPts val="0"/>
              </a:spcBef>
              <a:spcAft>
                <a:spcPts val="0"/>
              </a:spcAft>
              <a:buSzPts val="1400"/>
              <a:buNone/>
            </a:pPr>
            <a:endParaRPr/>
          </a:p>
        </p:txBody>
      </p:sp>
      <p:sp>
        <p:nvSpPr>
          <p:cNvPr id="267" name="Google Shape;26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und Inhalt ">
  <p:cSld name="Titel und Inhalt ">
    <p:spTree>
      <p:nvGrpSpPr>
        <p:cNvPr id="1" name="Shape 20"/>
        <p:cNvGrpSpPr/>
        <p:nvPr/>
      </p:nvGrpSpPr>
      <p:grpSpPr>
        <a:xfrm>
          <a:off x="0" y="0"/>
          <a:ext cx="0" cy="0"/>
          <a:chOff x="0" y="0"/>
          <a:chExt cx="0" cy="0"/>
        </a:xfrm>
      </p:grpSpPr>
      <p:pic>
        <p:nvPicPr>
          <p:cNvPr id="21" name="Google Shape;21;p22"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22" name="Google Shape;22;p22"/>
          <p:cNvSpPr txBox="1">
            <a:spLocks noGrp="1"/>
          </p:cNvSpPr>
          <p:nvPr>
            <p:ph type="title"/>
          </p:nvPr>
        </p:nvSpPr>
        <p:spPr>
          <a:xfrm>
            <a:off x="6318884" y="3499667"/>
            <a:ext cx="4939668" cy="2542810"/>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23" name="Google Shape;23;p22"/>
          <p:cNvCxnSpPr/>
          <p:nvPr/>
        </p:nvCxnSpPr>
        <p:spPr>
          <a:xfrm>
            <a:off x="6347458" y="6313170"/>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24" name="Google Shape;24;p22"/>
          <p:cNvSpPr txBox="1">
            <a:spLocks noGrp="1"/>
          </p:cNvSpPr>
          <p:nvPr>
            <p:ph type="body" idx="1"/>
          </p:nvPr>
        </p:nvSpPr>
        <p:spPr>
          <a:xfrm>
            <a:off x="603884" y="457201"/>
            <a:ext cx="5198272" cy="2305051"/>
          </a:xfrm>
          <a:prstGeom prst="rect">
            <a:avLst/>
          </a:prstGeom>
          <a:noFill/>
          <a:ln>
            <a:noFill/>
          </a:ln>
        </p:spPr>
        <p:txBody>
          <a:bodyPr spcFirstLastPara="1" wrap="square" lIns="0" tIns="0" rIns="0" bIns="0" anchor="t" anchorCtr="0">
            <a:normAutofit/>
          </a:bodyPr>
          <a:lstStyle>
            <a:lvl1pPr marL="457200" lvl="0" indent="-355600" algn="l">
              <a:lnSpc>
                <a:spcPct val="90000"/>
              </a:lnSpc>
              <a:spcBef>
                <a:spcPts val="1800"/>
              </a:spcBef>
              <a:spcAft>
                <a:spcPts val="0"/>
              </a:spcAft>
              <a:buClr>
                <a:srgbClr val="404040"/>
              </a:buClr>
              <a:buSzPts val="2000"/>
              <a:buFont typeface="Arial"/>
              <a:buAutoNum type="arabicPeriod"/>
              <a:defRPr sz="2000"/>
            </a:lvl1pPr>
            <a:lvl2pPr marL="914400" lvl="1" indent="-355600" algn="l">
              <a:lnSpc>
                <a:spcPct val="90000"/>
              </a:lnSpc>
              <a:spcBef>
                <a:spcPts val="1800"/>
              </a:spcBef>
              <a:spcAft>
                <a:spcPts val="0"/>
              </a:spcAft>
              <a:buClr>
                <a:srgbClr val="404040"/>
              </a:buClr>
              <a:buSzPts val="2000"/>
              <a:buFont typeface="Arial"/>
              <a:buAutoNum type="alphaLcPeriod"/>
              <a:defRPr sz="2000"/>
            </a:lvl2pPr>
            <a:lvl3pPr marL="1371600" lvl="2" indent="-355600" algn="l">
              <a:lnSpc>
                <a:spcPct val="90000"/>
              </a:lnSpc>
              <a:spcBef>
                <a:spcPts val="1800"/>
              </a:spcBef>
              <a:spcAft>
                <a:spcPts val="0"/>
              </a:spcAft>
              <a:buClr>
                <a:srgbClr val="404040"/>
              </a:buClr>
              <a:buSzPts val="2000"/>
              <a:buFont typeface="Arial"/>
              <a:buAutoNum type="arabicParenR"/>
              <a:defRPr sz="2000"/>
            </a:lvl3pPr>
            <a:lvl4pPr marL="1828800" lvl="3" indent="-228600" algn="l">
              <a:lnSpc>
                <a:spcPct val="90000"/>
              </a:lnSpc>
              <a:spcBef>
                <a:spcPts val="1800"/>
              </a:spcBef>
              <a:spcAft>
                <a:spcPts val="0"/>
              </a:spcAft>
              <a:buClr>
                <a:srgbClr val="404040"/>
              </a:buClr>
              <a:buSzPts val="2000"/>
              <a:buFont typeface="Arial"/>
              <a:buNone/>
              <a:defRPr sz="2000"/>
            </a:lvl4pPr>
            <a:lvl5pPr marL="2286000" lvl="4" indent="-355600" algn="l">
              <a:lnSpc>
                <a:spcPct val="90000"/>
              </a:lnSpc>
              <a:spcBef>
                <a:spcPts val="1800"/>
              </a:spcBef>
              <a:spcAft>
                <a:spcPts val="0"/>
              </a:spcAft>
              <a:buClr>
                <a:srgbClr val="404040"/>
              </a:buClr>
              <a:buSzPts val="2000"/>
              <a:buFont typeface="Arial"/>
              <a:buAutoNum type="arabicPeriod"/>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25" name="Google Shape;25;p22"/>
          <p:cNvSpPr/>
          <p:nvPr/>
        </p:nvSpPr>
        <p:spPr>
          <a:xfrm>
            <a:off x="8601557" y="7977"/>
            <a:ext cx="2848222" cy="1424113"/>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 name="Google Shape;26;p22"/>
          <p:cNvSpPr/>
          <p:nvPr/>
        </p:nvSpPr>
        <p:spPr>
          <a:xfrm>
            <a:off x="6179401" y="7977"/>
            <a:ext cx="1807676" cy="916057"/>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2"/>
          <p:cNvSpPr/>
          <p:nvPr/>
        </p:nvSpPr>
        <p:spPr>
          <a:xfrm>
            <a:off x="7827281" y="1627027"/>
            <a:ext cx="1307559" cy="1307559"/>
          </a:xfrm>
          <a:prstGeom prst="ellipse">
            <a:avLst/>
          </a:prstGeom>
          <a:solidFill>
            <a:srgbClr val="CCE27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2"/>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zwei Inhalte">
  <p:cSld name="Titel und zwei Inhalte">
    <p:spTree>
      <p:nvGrpSpPr>
        <p:cNvPr id="1" name="Shape 96"/>
        <p:cNvGrpSpPr/>
        <p:nvPr/>
      </p:nvGrpSpPr>
      <p:grpSpPr>
        <a:xfrm>
          <a:off x="0" y="0"/>
          <a:ext cx="0" cy="0"/>
          <a:chOff x="0" y="0"/>
          <a:chExt cx="0" cy="0"/>
        </a:xfrm>
      </p:grpSpPr>
      <p:sp>
        <p:nvSpPr>
          <p:cNvPr id="97" name="Google Shape;97;p31"/>
          <p:cNvSpPr txBox="1">
            <a:spLocks noGrp="1"/>
          </p:cNvSpPr>
          <p:nvPr>
            <p:ph type="title"/>
          </p:nvPr>
        </p:nvSpPr>
        <p:spPr>
          <a:xfrm>
            <a:off x="594359" y="198407"/>
            <a:ext cx="10972801" cy="157431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98" name="Google Shape;98;p31"/>
          <p:cNvSpPr txBox="1">
            <a:spLocks noGrp="1"/>
          </p:cNvSpPr>
          <p:nvPr>
            <p:ph type="body" idx="1"/>
          </p:nvPr>
        </p:nvSpPr>
        <p:spPr>
          <a:xfrm>
            <a:off x="595523" y="2676525"/>
            <a:ext cx="5746752" cy="35974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99" name="Google Shape;99;p31"/>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 name="Google Shape;100;p31"/>
          <p:cNvSpPr/>
          <p:nvPr/>
        </p:nvSpPr>
        <p:spPr>
          <a:xfrm>
            <a:off x="8335967"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31"/>
          <p:cNvSpPr/>
          <p:nvPr/>
        </p:nvSpPr>
        <p:spPr>
          <a:xfrm>
            <a:off x="9762831" y="493293"/>
            <a:ext cx="806083" cy="806082"/>
          </a:xfrm>
          <a:prstGeom prst="ellipse">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 name="Google Shape;102;p31"/>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elle 2">
  <p:cSld name="Tabelle 2">
    <p:spTree>
      <p:nvGrpSpPr>
        <p:cNvPr id="1" name="Shape 103"/>
        <p:cNvGrpSpPr/>
        <p:nvPr/>
      </p:nvGrpSpPr>
      <p:grpSpPr>
        <a:xfrm>
          <a:off x="0" y="0"/>
          <a:ext cx="0" cy="0"/>
          <a:chOff x="0" y="0"/>
          <a:chExt cx="0" cy="0"/>
        </a:xfrm>
      </p:grpSpPr>
      <p:sp>
        <p:nvSpPr>
          <p:cNvPr id="104" name="Google Shape;104;p32"/>
          <p:cNvSpPr txBox="1">
            <a:spLocks noGrp="1"/>
          </p:cNvSpPr>
          <p:nvPr>
            <p:ph type="title"/>
          </p:nvPr>
        </p:nvSpPr>
        <p:spPr>
          <a:xfrm>
            <a:off x="594359" y="202400"/>
            <a:ext cx="10972801" cy="1570325"/>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105" name="Google Shape;105;p32"/>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el 3">
  <p:cSld name="Titel 3 2">
    <p:spTree>
      <p:nvGrpSpPr>
        <p:cNvPr id="1" name="Shape 106"/>
        <p:cNvGrpSpPr/>
        <p:nvPr/>
      </p:nvGrpSpPr>
      <p:grpSpPr>
        <a:xfrm>
          <a:off x="0" y="0"/>
          <a:ext cx="0" cy="0"/>
          <a:chOff x="0" y="0"/>
          <a:chExt cx="0" cy="0"/>
        </a:xfrm>
      </p:grpSpPr>
      <p:pic>
        <p:nvPicPr>
          <p:cNvPr id="107" name="Google Shape;107;p33"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108" name="Google Shape;108;p33"/>
          <p:cNvSpPr txBox="1">
            <a:spLocks noGrp="1"/>
          </p:cNvSpPr>
          <p:nvPr>
            <p:ph type="title"/>
          </p:nvPr>
        </p:nvSpPr>
        <p:spPr>
          <a:xfrm>
            <a:off x="594359"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109" name="Google Shape;109;p33"/>
          <p:cNvSpPr txBox="1">
            <a:spLocks noGrp="1"/>
          </p:cNvSpPr>
          <p:nvPr>
            <p:ph type="body" idx="1"/>
          </p:nvPr>
        </p:nvSpPr>
        <p:spPr>
          <a:xfrm>
            <a:off x="594359" y="454955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110" name="Google Shape;110;p33"/>
          <p:cNvCxnSpPr/>
          <p:nvPr/>
        </p:nvCxnSpPr>
        <p:spPr>
          <a:xfrm>
            <a:off x="594359" y="395020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111" name="Google Shape;111;p33"/>
          <p:cNvSpPr/>
          <p:nvPr/>
        </p:nvSpPr>
        <p:spPr>
          <a:xfrm>
            <a:off x="10874687" y="-9"/>
            <a:ext cx="1317315" cy="1244904"/>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 name="Google Shape;112;p33"/>
          <p:cNvSpPr/>
          <p:nvPr/>
        </p:nvSpPr>
        <p:spPr>
          <a:xfrm>
            <a:off x="6210034" y="0"/>
            <a:ext cx="3792979" cy="1896490"/>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33"/>
          <p:cNvSpPr/>
          <p:nvPr/>
        </p:nvSpPr>
        <p:spPr>
          <a:xfrm rot="5400000">
            <a:off x="9347265" y="2480753"/>
            <a:ext cx="3792978" cy="1896492"/>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33"/>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inanzierung">
  <p:cSld name="Finanzierung">
    <p:spTree>
      <p:nvGrpSpPr>
        <p:cNvPr id="1" name="Shape 115"/>
        <p:cNvGrpSpPr/>
        <p:nvPr/>
      </p:nvGrpSpPr>
      <p:grpSpPr>
        <a:xfrm>
          <a:off x="0" y="0"/>
          <a:ext cx="0" cy="0"/>
          <a:chOff x="0" y="0"/>
          <a:chExt cx="0" cy="0"/>
        </a:xfrm>
      </p:grpSpPr>
      <p:pic>
        <p:nvPicPr>
          <p:cNvPr id="116" name="Google Shape;116;p34"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117" name="Google Shape;117;p34"/>
          <p:cNvSpPr txBox="1">
            <a:spLocks noGrp="1"/>
          </p:cNvSpPr>
          <p:nvPr>
            <p:ph type="body" idx="1"/>
          </p:nvPr>
        </p:nvSpPr>
        <p:spPr>
          <a:xfrm>
            <a:off x="2179160" y="3113784"/>
            <a:ext cx="4749961" cy="20367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404040"/>
              </a:buClr>
              <a:buSzPts val="1800"/>
              <a:buNone/>
              <a:defRPr/>
            </a:lvl1pPr>
            <a:lvl2pPr marL="914400" lvl="1" indent="-342900" algn="l">
              <a:lnSpc>
                <a:spcPct val="90000"/>
              </a:lnSpc>
              <a:spcBef>
                <a:spcPts val="1000"/>
              </a:spcBef>
              <a:spcAft>
                <a:spcPts val="0"/>
              </a:spcAft>
              <a:buClr>
                <a:srgbClr val="404040"/>
              </a:buClr>
              <a:buSzPts val="1800"/>
              <a:buChar char="•"/>
              <a:defRPr/>
            </a:lvl2pPr>
            <a:lvl3pPr marL="1371600" lvl="2" indent="-342900" algn="l">
              <a:lnSpc>
                <a:spcPct val="90000"/>
              </a:lnSpc>
              <a:spcBef>
                <a:spcPts val="1000"/>
              </a:spcBef>
              <a:spcAft>
                <a:spcPts val="0"/>
              </a:spcAft>
              <a:buClr>
                <a:srgbClr val="404040"/>
              </a:buClr>
              <a:buSzPts val="1800"/>
              <a:buChar char="•"/>
              <a:defRPr/>
            </a:lvl3pPr>
            <a:lvl4pPr marL="1828800" lvl="3" indent="-342900" algn="l">
              <a:lnSpc>
                <a:spcPct val="90000"/>
              </a:lnSpc>
              <a:spcBef>
                <a:spcPts val="1000"/>
              </a:spcBef>
              <a:spcAft>
                <a:spcPts val="0"/>
              </a:spcAft>
              <a:buClr>
                <a:srgbClr val="404040"/>
              </a:buClr>
              <a:buSzPts val="1800"/>
              <a:buChar char="•"/>
              <a:defRPr/>
            </a:lvl4pPr>
            <a:lvl5pPr marL="2286000" lvl="4" indent="-342900" algn="l">
              <a:lnSpc>
                <a:spcPct val="90000"/>
              </a:lnSpc>
              <a:spcBef>
                <a:spcPts val="1000"/>
              </a:spcBef>
              <a:spcAft>
                <a:spcPts val="0"/>
              </a:spcAft>
              <a:buClr>
                <a:srgbClr val="404040"/>
              </a:buClr>
              <a:buSzPts val="1800"/>
              <a:buChar char="•"/>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pic>
        <p:nvPicPr>
          <p:cNvPr id="118" name="Google Shape;118;p34" descr="Grafik 5"/>
          <p:cNvPicPr preferRelativeResize="0"/>
          <p:nvPr/>
        </p:nvPicPr>
        <p:blipFill rotWithShape="1">
          <a:blip r:embed="rId3">
            <a:alphaModFix/>
          </a:blip>
          <a:srcRect/>
          <a:stretch/>
        </p:blipFill>
        <p:spPr>
          <a:xfrm>
            <a:off x="2041069" y="2129065"/>
            <a:ext cx="3150693" cy="872961"/>
          </a:xfrm>
          <a:prstGeom prst="rect">
            <a:avLst/>
          </a:prstGeom>
          <a:noFill/>
          <a:ln>
            <a:noFill/>
          </a:ln>
        </p:spPr>
      </p:pic>
      <p:sp>
        <p:nvSpPr>
          <p:cNvPr id="119" name="Google Shape;119;p34"/>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Zusammenfassung 2">
  <p:cSld name="Zusammenfassung 2">
    <p:spTree>
      <p:nvGrpSpPr>
        <p:cNvPr id="1" name="Shape 29"/>
        <p:cNvGrpSpPr/>
        <p:nvPr/>
      </p:nvGrpSpPr>
      <p:grpSpPr>
        <a:xfrm>
          <a:off x="0" y="0"/>
          <a:ext cx="0" cy="0"/>
          <a:chOff x="0" y="0"/>
          <a:chExt cx="0" cy="0"/>
        </a:xfrm>
      </p:grpSpPr>
      <p:pic>
        <p:nvPicPr>
          <p:cNvPr id="30" name="Google Shape;30;p23"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cxnSp>
        <p:nvCxnSpPr>
          <p:cNvPr id="31" name="Google Shape;31;p23"/>
          <p:cNvCxnSpPr/>
          <p:nvPr/>
        </p:nvCxnSpPr>
        <p:spPr>
          <a:xfrm>
            <a:off x="594359" y="214883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32" name="Google Shape;32;p23"/>
          <p:cNvSpPr txBox="1">
            <a:spLocks noGrp="1"/>
          </p:cNvSpPr>
          <p:nvPr>
            <p:ph type="title"/>
          </p:nvPr>
        </p:nvSpPr>
        <p:spPr>
          <a:xfrm>
            <a:off x="594359" y="102874"/>
            <a:ext cx="11318838" cy="1680206"/>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33" name="Google Shape;33;p23"/>
          <p:cNvSpPr txBox="1">
            <a:spLocks noGrp="1"/>
          </p:cNvSpPr>
          <p:nvPr>
            <p:ph type="body" idx="1"/>
          </p:nvPr>
        </p:nvSpPr>
        <p:spPr>
          <a:xfrm>
            <a:off x="3657598" y="2282007"/>
            <a:ext cx="8130211" cy="369933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grpSp>
        <p:nvGrpSpPr>
          <p:cNvPr id="34" name="Google Shape;34;p23"/>
          <p:cNvGrpSpPr/>
          <p:nvPr/>
        </p:nvGrpSpPr>
        <p:grpSpPr>
          <a:xfrm>
            <a:off x="-4" y="3804830"/>
            <a:ext cx="961204" cy="3033143"/>
            <a:chOff x="-1" y="-1"/>
            <a:chExt cx="961204" cy="3033143"/>
          </a:xfrm>
        </p:grpSpPr>
        <p:sp>
          <p:nvSpPr>
            <p:cNvPr id="35" name="Google Shape;35;p23"/>
            <p:cNvSpPr/>
            <p:nvPr/>
          </p:nvSpPr>
          <p:spPr>
            <a:xfrm rot="-5400000">
              <a:off x="-436036" y="441921"/>
              <a:ext cx="1839161" cy="955316"/>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 name="Google Shape;36;p23"/>
            <p:cNvSpPr/>
            <p:nvPr/>
          </p:nvSpPr>
          <p:spPr>
            <a:xfrm rot="-5400000">
              <a:off x="-219321" y="2326180"/>
              <a:ext cx="926281" cy="48764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3"/>
            <p:cNvSpPr/>
            <p:nvPr/>
          </p:nvSpPr>
          <p:spPr>
            <a:xfrm rot="-5400000">
              <a:off x="209622" y="1219890"/>
              <a:ext cx="634043" cy="658681"/>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8" name="Google Shape;38;p23"/>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inhalt und Bild">
  <p:cSld name="Titelinhalt und Bild">
    <p:spTree>
      <p:nvGrpSpPr>
        <p:cNvPr id="1" name="Shape 39"/>
        <p:cNvGrpSpPr/>
        <p:nvPr/>
      </p:nvGrpSpPr>
      <p:grpSpPr>
        <a:xfrm>
          <a:off x="0" y="0"/>
          <a:ext cx="0" cy="0"/>
          <a:chOff x="0" y="0"/>
          <a:chExt cx="0" cy="0"/>
        </a:xfrm>
      </p:grpSpPr>
      <p:pic>
        <p:nvPicPr>
          <p:cNvPr id="40" name="Google Shape;40;p24"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41" name="Google Shape;41;p24"/>
          <p:cNvSpPr txBox="1">
            <a:spLocks noGrp="1"/>
          </p:cNvSpPr>
          <p:nvPr>
            <p:ph type="title"/>
          </p:nvPr>
        </p:nvSpPr>
        <p:spPr>
          <a:xfrm>
            <a:off x="575309" y="278129"/>
            <a:ext cx="5063493" cy="235402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42" name="Google Shape;42;p24"/>
          <p:cNvSpPr txBox="1">
            <a:spLocks noGrp="1"/>
          </p:cNvSpPr>
          <p:nvPr>
            <p:ph type="body" idx="1"/>
          </p:nvPr>
        </p:nvSpPr>
        <p:spPr>
          <a:xfrm>
            <a:off x="594359" y="3279578"/>
            <a:ext cx="5044443" cy="299441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43" name="Google Shape;43;p24"/>
          <p:cNvCxnSpPr/>
          <p:nvPr/>
        </p:nvCxnSpPr>
        <p:spPr>
          <a:xfrm>
            <a:off x="594359" y="2997457"/>
            <a:ext cx="2133602" cy="3993"/>
          </a:xfrm>
          <a:prstGeom prst="straightConnector1">
            <a:avLst/>
          </a:prstGeom>
          <a:noFill/>
          <a:ln w="101600" cap="flat" cmpd="sng">
            <a:solidFill>
              <a:schemeClr val="accent4"/>
            </a:solidFill>
            <a:prstDash val="solid"/>
            <a:miter lim="8000"/>
            <a:headEnd type="none" w="sm" len="sm"/>
            <a:tailEnd type="none" w="sm" len="sm"/>
          </a:ln>
        </p:spPr>
      </p:cxnSp>
      <p:sp>
        <p:nvSpPr>
          <p:cNvPr id="44" name="Google Shape;44;p24"/>
          <p:cNvSpPr>
            <a:spLocks noGrp="1"/>
          </p:cNvSpPr>
          <p:nvPr>
            <p:ph type="pic" idx="2"/>
          </p:nvPr>
        </p:nvSpPr>
        <p:spPr>
          <a:xfrm flipH="1">
            <a:off x="6733503" y="0"/>
            <a:ext cx="5458498" cy="6858000"/>
          </a:xfrm>
          <a:prstGeom prst="rect">
            <a:avLst/>
          </a:prstGeom>
          <a:noFill/>
          <a:ln>
            <a:noFill/>
          </a:ln>
        </p:spPr>
        <p:txBody>
          <a:bodyPr/>
          <a:lstStyle/>
          <a:p>
            <a:endParaRPr lang="de-DE"/>
          </a:p>
        </p:txBody>
      </p:sp>
      <p:sp>
        <p:nvSpPr>
          <p:cNvPr id="45" name="Google Shape;45;p24"/>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 3">
  <p:cSld name="Titel 3">
    <p:spTree>
      <p:nvGrpSpPr>
        <p:cNvPr id="1" name="Shape 46"/>
        <p:cNvGrpSpPr/>
        <p:nvPr/>
      </p:nvGrpSpPr>
      <p:grpSpPr>
        <a:xfrm>
          <a:off x="0" y="0"/>
          <a:ext cx="0" cy="0"/>
          <a:chOff x="0" y="0"/>
          <a:chExt cx="0" cy="0"/>
        </a:xfrm>
      </p:grpSpPr>
      <p:pic>
        <p:nvPicPr>
          <p:cNvPr id="47" name="Google Shape;47;p25" descr="Google Shape;14;p16"/>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48" name="Google Shape;48;p25"/>
          <p:cNvSpPr txBox="1">
            <a:spLocks noGrp="1"/>
          </p:cNvSpPr>
          <p:nvPr>
            <p:ph type="title"/>
          </p:nvPr>
        </p:nvSpPr>
        <p:spPr>
          <a:xfrm>
            <a:off x="594359"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3F3F3F"/>
              </a:buClr>
              <a:buSzPts val="6000"/>
              <a:buFont typeface="Play"/>
              <a:buNone/>
              <a:defRPr sz="6000">
                <a:solidFill>
                  <a:srgbClr val="3F3F3F"/>
                </a:solidFill>
                <a:latin typeface="Play"/>
                <a:ea typeface="Play"/>
                <a:cs typeface="Play"/>
                <a:sym typeface="Play"/>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49" name="Google Shape;49;p25"/>
          <p:cNvSpPr txBox="1">
            <a:spLocks noGrp="1"/>
          </p:cNvSpPr>
          <p:nvPr>
            <p:ph type="body" idx="1"/>
          </p:nvPr>
        </p:nvSpPr>
        <p:spPr>
          <a:xfrm>
            <a:off x="594359" y="454955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latin typeface="Arial"/>
                <a:ea typeface="Arial"/>
                <a:cs typeface="Arial"/>
                <a:sym typeface="Aria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latin typeface="Arial"/>
                <a:ea typeface="Arial"/>
                <a:cs typeface="Arial"/>
                <a:sym typeface="Aria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50" name="Google Shape;50;p25"/>
          <p:cNvCxnSpPr/>
          <p:nvPr/>
        </p:nvCxnSpPr>
        <p:spPr>
          <a:xfrm>
            <a:off x="594359" y="395020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51" name="Google Shape;51;p25"/>
          <p:cNvSpPr/>
          <p:nvPr/>
        </p:nvSpPr>
        <p:spPr>
          <a:xfrm>
            <a:off x="10874687" y="-9"/>
            <a:ext cx="1317315" cy="1244904"/>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 name="Google Shape;52;p25"/>
          <p:cNvSpPr/>
          <p:nvPr/>
        </p:nvSpPr>
        <p:spPr>
          <a:xfrm>
            <a:off x="6210034" y="0"/>
            <a:ext cx="3792979" cy="1896490"/>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5"/>
          <p:cNvSpPr/>
          <p:nvPr/>
        </p:nvSpPr>
        <p:spPr>
          <a:xfrm rot="5400000">
            <a:off x="9347265" y="2480753"/>
            <a:ext cx="3792978" cy="1896492"/>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4B1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 name="Google Shape;54;p25"/>
          <p:cNvSpPr txBox="1">
            <a:spLocks noGrp="1"/>
          </p:cNvSpPr>
          <p:nvPr>
            <p:ph type="sldNum" idx="12"/>
          </p:nvPr>
        </p:nvSpPr>
        <p:spPr>
          <a:xfrm>
            <a:off x="8737600" y="6356350"/>
            <a:ext cx="168089" cy="147830"/>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 1">
  <p:cSld name="Titel 1">
    <p:spTree>
      <p:nvGrpSpPr>
        <p:cNvPr id="1" name="Shape 55"/>
        <p:cNvGrpSpPr/>
        <p:nvPr/>
      </p:nvGrpSpPr>
      <p:grpSpPr>
        <a:xfrm>
          <a:off x="0" y="0"/>
          <a:ext cx="0" cy="0"/>
          <a:chOff x="0" y="0"/>
          <a:chExt cx="0" cy="0"/>
        </a:xfrm>
      </p:grpSpPr>
      <p:pic>
        <p:nvPicPr>
          <p:cNvPr id="56" name="Google Shape;56;p26"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57" name="Google Shape;57;p26"/>
          <p:cNvSpPr/>
          <p:nvPr/>
        </p:nvSpPr>
        <p:spPr>
          <a:xfrm rot="10800000">
            <a:off x="331999" y="4831776"/>
            <a:ext cx="4356929" cy="2026224"/>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 name="Google Shape;58;p26"/>
          <p:cNvSpPr txBox="1">
            <a:spLocks noGrp="1"/>
          </p:cNvSpPr>
          <p:nvPr>
            <p:ph type="title"/>
          </p:nvPr>
        </p:nvSpPr>
        <p:spPr>
          <a:xfrm>
            <a:off x="6309902" y="41147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59" name="Google Shape;59;p26"/>
          <p:cNvCxnSpPr/>
          <p:nvPr/>
        </p:nvCxnSpPr>
        <p:spPr>
          <a:xfrm>
            <a:off x="6309358" y="3950208"/>
            <a:ext cx="2133603" cy="3992"/>
          </a:xfrm>
          <a:prstGeom prst="straightConnector1">
            <a:avLst/>
          </a:prstGeom>
          <a:noFill/>
          <a:ln w="101600" cap="flat" cmpd="sng">
            <a:solidFill>
              <a:schemeClr val="accent3"/>
            </a:solidFill>
            <a:prstDash val="solid"/>
            <a:miter lim="8000"/>
            <a:headEnd type="none" w="sm" len="sm"/>
            <a:tailEnd type="none" w="sm" len="sm"/>
          </a:ln>
        </p:spPr>
      </p:cxnSp>
      <p:sp>
        <p:nvSpPr>
          <p:cNvPr id="60" name="Google Shape;60;p26"/>
          <p:cNvSpPr/>
          <p:nvPr/>
        </p:nvSpPr>
        <p:spPr>
          <a:xfrm rot="10800000">
            <a:off x="7748" y="5613104"/>
            <a:ext cx="1317315" cy="1244905"/>
          </a:xfrm>
          <a:custGeom>
            <a:avLst/>
            <a:gdLst/>
            <a:ahLst/>
            <a:cxnLst/>
            <a:rect l="l" t="t" r="r" b="b"/>
            <a:pathLst>
              <a:path w="21600" h="21600" extrusionOk="0">
                <a:moveTo>
                  <a:pt x="21517" y="21600"/>
                </a:moveTo>
                <a:cubicBezTo>
                  <a:pt x="9633" y="21600"/>
                  <a:pt x="0" y="11929"/>
                  <a:pt x="0" y="0"/>
                </a:cubicBezTo>
                <a:lnTo>
                  <a:pt x="216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 name="Google Shape;61;p26"/>
          <p:cNvSpPr/>
          <p:nvPr/>
        </p:nvSpPr>
        <p:spPr>
          <a:xfrm rot="-5400000">
            <a:off x="-524072" y="1350507"/>
            <a:ext cx="2127281" cy="106364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 name="Google Shape;62;p26"/>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genda 1">
  <p:cSld name="Agenda 1">
    <p:spTree>
      <p:nvGrpSpPr>
        <p:cNvPr id="1" name="Shape 63"/>
        <p:cNvGrpSpPr/>
        <p:nvPr/>
      </p:nvGrpSpPr>
      <p:grpSpPr>
        <a:xfrm>
          <a:off x="0" y="0"/>
          <a:ext cx="0" cy="0"/>
          <a:chOff x="0" y="0"/>
          <a:chExt cx="0" cy="0"/>
        </a:xfrm>
      </p:grpSpPr>
      <p:pic>
        <p:nvPicPr>
          <p:cNvPr id="64" name="Google Shape;64;p27"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65" name="Google Shape;65;p27"/>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 name="Google Shape;66;p27"/>
          <p:cNvSpPr txBox="1">
            <a:spLocks noGrp="1"/>
          </p:cNvSpPr>
          <p:nvPr>
            <p:ph type="title"/>
          </p:nvPr>
        </p:nvSpPr>
        <p:spPr>
          <a:xfrm>
            <a:off x="594359" y="189572"/>
            <a:ext cx="6787748" cy="1593508"/>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4400"/>
              <a:buFont typeface="Play"/>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67" name="Google Shape;67;p27"/>
          <p:cNvSpPr txBox="1">
            <a:spLocks noGrp="1"/>
          </p:cNvSpPr>
          <p:nvPr>
            <p:ph type="body" idx="1"/>
          </p:nvPr>
        </p:nvSpPr>
        <p:spPr>
          <a:xfrm>
            <a:off x="594359" y="2281918"/>
            <a:ext cx="6787747" cy="3708518"/>
          </a:xfrm>
          <a:prstGeom prst="rect">
            <a:avLst/>
          </a:prstGeom>
          <a:noFill/>
          <a:ln>
            <a:noFill/>
          </a:ln>
        </p:spPr>
        <p:txBody>
          <a:bodyPr spcFirstLastPara="1" wrap="square" lIns="0" tIns="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a:solidFill>
                  <a:schemeClr val="accent4"/>
                </a:solidFill>
              </a:defRPr>
            </a:lvl1pPr>
            <a:lvl2pPr marL="914400" lvl="1" indent="-381000" algn="l">
              <a:lnSpc>
                <a:spcPct val="80000"/>
              </a:lnSpc>
              <a:spcBef>
                <a:spcPts val="2200"/>
              </a:spcBef>
              <a:spcAft>
                <a:spcPts val="0"/>
              </a:spcAft>
              <a:buClr>
                <a:schemeClr val="accent4"/>
              </a:buClr>
              <a:buSzPts val="2400"/>
              <a:buFont typeface="Arial"/>
              <a:buChar char="•"/>
              <a:defRPr sz="2400" b="1">
                <a:solidFill>
                  <a:schemeClr val="accent4"/>
                </a:solidFill>
              </a:defRPr>
            </a:lvl2pPr>
            <a:lvl3pPr marL="1371600" lvl="2" indent="-381000" algn="l">
              <a:lnSpc>
                <a:spcPct val="80000"/>
              </a:lnSpc>
              <a:spcBef>
                <a:spcPts val="2200"/>
              </a:spcBef>
              <a:spcAft>
                <a:spcPts val="0"/>
              </a:spcAft>
              <a:buClr>
                <a:schemeClr val="accent4"/>
              </a:buClr>
              <a:buSzPts val="2400"/>
              <a:buFont typeface="Arial"/>
              <a:buChar char="•"/>
              <a:defRPr sz="2400" b="1">
                <a:solidFill>
                  <a:schemeClr val="accent4"/>
                </a:solidFill>
              </a:defRPr>
            </a:lvl3pPr>
            <a:lvl4pPr marL="1828800" lvl="3" indent="-381000" algn="l">
              <a:lnSpc>
                <a:spcPct val="80000"/>
              </a:lnSpc>
              <a:spcBef>
                <a:spcPts val="2200"/>
              </a:spcBef>
              <a:spcAft>
                <a:spcPts val="0"/>
              </a:spcAft>
              <a:buClr>
                <a:schemeClr val="accent4"/>
              </a:buClr>
              <a:buSzPts val="2400"/>
              <a:buFont typeface="Arial"/>
              <a:buChar char="•"/>
              <a:defRPr sz="2400" b="1">
                <a:solidFill>
                  <a:schemeClr val="accent4"/>
                </a:solidFill>
              </a:defRPr>
            </a:lvl4pPr>
            <a:lvl5pPr marL="2286000" lvl="4" indent="-381000" algn="l">
              <a:lnSpc>
                <a:spcPct val="80000"/>
              </a:lnSpc>
              <a:spcBef>
                <a:spcPts val="22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68" name="Google Shape;68;p27"/>
          <p:cNvCxnSpPr/>
          <p:nvPr/>
        </p:nvCxnSpPr>
        <p:spPr>
          <a:xfrm>
            <a:off x="594360" y="2148839"/>
            <a:ext cx="2130552" cy="2"/>
          </a:xfrm>
          <a:prstGeom prst="straightConnector1">
            <a:avLst/>
          </a:prstGeom>
          <a:noFill/>
          <a:ln w="101600" cap="flat" cmpd="sng">
            <a:solidFill>
              <a:schemeClr val="accent4"/>
            </a:solidFill>
            <a:prstDash val="solid"/>
            <a:miter lim="8000"/>
            <a:headEnd type="none" w="sm" len="sm"/>
            <a:tailEnd type="none" w="sm" len="sm"/>
          </a:ln>
        </p:spPr>
      </p:cxnSp>
      <p:sp>
        <p:nvSpPr>
          <p:cNvPr id="69" name="Google Shape;69;p27"/>
          <p:cNvSpPr/>
          <p:nvPr/>
        </p:nvSpPr>
        <p:spPr>
          <a:xfrm>
            <a:off x="8076006"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7"/>
          <p:cNvSpPr/>
          <p:nvPr/>
        </p:nvSpPr>
        <p:spPr>
          <a:xfrm>
            <a:off x="9723418" y="301731"/>
            <a:ext cx="846745" cy="808716"/>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7"/>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el 2">
  <p:cSld name="Titel 2">
    <p:spTree>
      <p:nvGrpSpPr>
        <p:cNvPr id="1" name="Shape 72"/>
        <p:cNvGrpSpPr/>
        <p:nvPr/>
      </p:nvGrpSpPr>
      <p:grpSpPr>
        <a:xfrm>
          <a:off x="0" y="0"/>
          <a:ext cx="0" cy="0"/>
          <a:chOff x="0" y="0"/>
          <a:chExt cx="0" cy="0"/>
        </a:xfrm>
      </p:grpSpPr>
      <p:pic>
        <p:nvPicPr>
          <p:cNvPr id="73" name="Google Shape;73;p28"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74" name="Google Shape;74;p28"/>
          <p:cNvSpPr txBox="1">
            <a:spLocks noGrp="1"/>
          </p:cNvSpPr>
          <p:nvPr>
            <p:ph type="title"/>
          </p:nvPr>
        </p:nvSpPr>
        <p:spPr>
          <a:xfrm>
            <a:off x="6299834" y="430529"/>
            <a:ext cx="5486402" cy="329184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6000"/>
              <a:buFont typeface="Play"/>
              <a:buNone/>
              <a:defRPr sz="6000"/>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75" name="Google Shape;75;p28"/>
          <p:cNvSpPr txBox="1">
            <a:spLocks noGrp="1"/>
          </p:cNvSpPr>
          <p:nvPr>
            <p:ph type="body" idx="1"/>
          </p:nvPr>
        </p:nvSpPr>
        <p:spPr>
          <a:xfrm>
            <a:off x="6299834" y="4568602"/>
            <a:ext cx="5486402" cy="164592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accent4"/>
              </a:buClr>
              <a:buSzPts val="2400"/>
              <a:buFont typeface="Arial"/>
              <a:buNone/>
              <a:defRPr sz="2400" b="1">
                <a:solidFill>
                  <a:schemeClr val="accent4"/>
                </a:solidFill>
              </a:defRPr>
            </a:lvl1pPr>
            <a:lvl2pPr marL="914400" lvl="1" indent="-381000" algn="l">
              <a:lnSpc>
                <a:spcPct val="90000"/>
              </a:lnSpc>
              <a:spcBef>
                <a:spcPts val="1000"/>
              </a:spcBef>
              <a:spcAft>
                <a:spcPts val="0"/>
              </a:spcAft>
              <a:buClr>
                <a:schemeClr val="accent4"/>
              </a:buClr>
              <a:buSzPts val="2400"/>
              <a:buFont typeface="Arial"/>
              <a:buChar char="•"/>
              <a:defRPr sz="2400" b="1">
                <a:solidFill>
                  <a:schemeClr val="accent4"/>
                </a:solidFill>
              </a:defRPr>
            </a:lvl2pPr>
            <a:lvl3pPr marL="1371600" lvl="2" indent="-381000" algn="l">
              <a:lnSpc>
                <a:spcPct val="90000"/>
              </a:lnSpc>
              <a:spcBef>
                <a:spcPts val="1000"/>
              </a:spcBef>
              <a:spcAft>
                <a:spcPts val="0"/>
              </a:spcAft>
              <a:buClr>
                <a:schemeClr val="accent4"/>
              </a:buClr>
              <a:buSzPts val="2400"/>
              <a:buFont typeface="Arial"/>
              <a:buChar char="•"/>
              <a:defRPr sz="2400" b="1">
                <a:solidFill>
                  <a:schemeClr val="accent4"/>
                </a:solidFill>
              </a:defRPr>
            </a:lvl3pPr>
            <a:lvl4pPr marL="1828800" lvl="3" indent="-381000" algn="l">
              <a:lnSpc>
                <a:spcPct val="90000"/>
              </a:lnSpc>
              <a:spcBef>
                <a:spcPts val="1000"/>
              </a:spcBef>
              <a:spcAft>
                <a:spcPts val="0"/>
              </a:spcAft>
              <a:buClr>
                <a:schemeClr val="accent4"/>
              </a:buClr>
              <a:buSzPts val="2400"/>
              <a:buFont typeface="Arial"/>
              <a:buChar char="•"/>
              <a:defRPr sz="2400" b="1">
                <a:solidFill>
                  <a:schemeClr val="accent4"/>
                </a:solidFill>
              </a:defRPr>
            </a:lvl4pPr>
            <a:lvl5pPr marL="2286000" lvl="4" indent="-381000" algn="l">
              <a:lnSpc>
                <a:spcPct val="90000"/>
              </a:lnSpc>
              <a:spcBef>
                <a:spcPts val="1000"/>
              </a:spcBef>
              <a:spcAft>
                <a:spcPts val="0"/>
              </a:spcAft>
              <a:buClr>
                <a:schemeClr val="accent4"/>
              </a:buClr>
              <a:buSzPts val="2400"/>
              <a:buFont typeface="Arial"/>
              <a:buChar char="•"/>
              <a:defRPr sz="2400" b="1">
                <a:solidFill>
                  <a:schemeClr val="accent4"/>
                </a:solidFill>
              </a:defRPr>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cxnSp>
        <p:nvCxnSpPr>
          <p:cNvPr id="76" name="Google Shape;76;p28"/>
          <p:cNvCxnSpPr/>
          <p:nvPr/>
        </p:nvCxnSpPr>
        <p:spPr>
          <a:xfrm>
            <a:off x="6309358" y="3950208"/>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77" name="Google Shape;77;p28"/>
          <p:cNvSpPr>
            <a:spLocks noGrp="1"/>
          </p:cNvSpPr>
          <p:nvPr>
            <p:ph type="pic" idx="2"/>
          </p:nvPr>
        </p:nvSpPr>
        <p:spPr>
          <a:xfrm>
            <a:off x="-2" y="-11115"/>
            <a:ext cx="5628072" cy="6858002"/>
          </a:xfrm>
          <a:prstGeom prst="rect">
            <a:avLst/>
          </a:prstGeom>
          <a:noFill/>
          <a:ln>
            <a:noFill/>
          </a:ln>
        </p:spPr>
      </p:sp>
      <p:sp>
        <p:nvSpPr>
          <p:cNvPr id="78" name="Google Shape;78;p28"/>
          <p:cNvSpPr txBox="1">
            <a:spLocks noGrp="1"/>
          </p:cNvSpPr>
          <p:nvPr>
            <p:ph type="sldNum" idx="12"/>
          </p:nvPr>
        </p:nvSpPr>
        <p:spPr>
          <a:xfrm>
            <a:off x="8737600" y="6356350"/>
            <a:ext cx="168089" cy="165100"/>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594359" y="278129"/>
            <a:ext cx="9778367" cy="1494596"/>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sp>
        <p:nvSpPr>
          <p:cNvPr id="81" name="Google Shape;81;p29"/>
          <p:cNvSpPr txBox="1">
            <a:spLocks noGrp="1"/>
          </p:cNvSpPr>
          <p:nvPr>
            <p:ph type="body" idx="1"/>
          </p:nvPr>
        </p:nvSpPr>
        <p:spPr>
          <a:xfrm>
            <a:off x="594359" y="2676525"/>
            <a:ext cx="4490830" cy="35974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355600" algn="l">
              <a:lnSpc>
                <a:spcPct val="90000"/>
              </a:lnSpc>
              <a:spcBef>
                <a:spcPts val="1800"/>
              </a:spcBef>
              <a:spcAft>
                <a:spcPts val="0"/>
              </a:spcAft>
              <a:buClr>
                <a:srgbClr val="404040"/>
              </a:buClr>
              <a:buSzPts val="2000"/>
              <a:buFont typeface="Arial"/>
              <a:buChar char="•"/>
              <a:defRPr sz="2000"/>
            </a:lvl2pPr>
            <a:lvl3pPr marL="1371600" lvl="2" indent="-355600" algn="l">
              <a:lnSpc>
                <a:spcPct val="90000"/>
              </a:lnSpc>
              <a:spcBef>
                <a:spcPts val="1800"/>
              </a:spcBef>
              <a:spcAft>
                <a:spcPts val="0"/>
              </a:spcAft>
              <a:buClr>
                <a:srgbClr val="404040"/>
              </a:buClr>
              <a:buSzPts val="2000"/>
              <a:buFont typeface="Arial"/>
              <a:buChar char="•"/>
              <a:defRPr sz="2000"/>
            </a:lvl3pPr>
            <a:lvl4pPr marL="1828800" lvl="3" indent="-355600" algn="l">
              <a:lnSpc>
                <a:spcPct val="90000"/>
              </a:lnSpc>
              <a:spcBef>
                <a:spcPts val="1800"/>
              </a:spcBef>
              <a:spcAft>
                <a:spcPts val="0"/>
              </a:spcAft>
              <a:buClr>
                <a:srgbClr val="404040"/>
              </a:buClr>
              <a:buSzPts val="2000"/>
              <a:buFont typeface="Arial"/>
              <a:buChar char="•"/>
              <a:defRPr sz="2000"/>
            </a:lvl4pPr>
            <a:lvl5pPr marL="2286000" lvl="4" indent="-355600" algn="l">
              <a:lnSpc>
                <a:spcPct val="90000"/>
              </a:lnSpc>
              <a:spcBef>
                <a:spcPts val="1800"/>
              </a:spcBef>
              <a:spcAft>
                <a:spcPts val="0"/>
              </a:spcAft>
              <a:buClr>
                <a:srgbClr val="404040"/>
              </a:buClr>
              <a:buSzPts val="2000"/>
              <a:buFont typeface="Arial"/>
              <a:buChar char="•"/>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sp>
        <p:nvSpPr>
          <p:cNvPr id="82" name="Google Shape;82;p29"/>
          <p:cNvSpPr/>
          <p:nvPr/>
        </p:nvSpPr>
        <p:spPr>
          <a:xfrm>
            <a:off x="9879382" y="-2"/>
            <a:ext cx="2338192" cy="1169098"/>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B0D8D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29"/>
          <p:cNvSpPr/>
          <p:nvPr/>
        </p:nvSpPr>
        <p:spPr>
          <a:xfrm>
            <a:off x="8335967" y="-1"/>
            <a:ext cx="1393348" cy="706091"/>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29"/>
          <p:cNvSpPr/>
          <p:nvPr/>
        </p:nvSpPr>
        <p:spPr>
          <a:xfrm>
            <a:off x="9624159" y="313423"/>
            <a:ext cx="1157489" cy="1157488"/>
          </a:xfrm>
          <a:prstGeom prst="ellipse">
            <a:avLst/>
          </a:pr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29"/>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elinhalt und Tabelle">
  <p:cSld name="Titelinhalt und Tabelle">
    <p:spTree>
      <p:nvGrpSpPr>
        <p:cNvPr id="1" name="Shape 86"/>
        <p:cNvGrpSpPr/>
        <p:nvPr/>
      </p:nvGrpSpPr>
      <p:grpSpPr>
        <a:xfrm>
          <a:off x="0" y="0"/>
          <a:ext cx="0" cy="0"/>
          <a:chOff x="0" y="0"/>
          <a:chExt cx="0" cy="0"/>
        </a:xfrm>
      </p:grpSpPr>
      <p:pic>
        <p:nvPicPr>
          <p:cNvPr id="87" name="Google Shape;87;p30" descr="Grafik 3"/>
          <p:cNvPicPr preferRelativeResize="0"/>
          <p:nvPr/>
        </p:nvPicPr>
        <p:blipFill rotWithShape="1">
          <a:blip r:embed="rId2">
            <a:alphaModFix/>
          </a:blip>
          <a:srcRect/>
          <a:stretch/>
        </p:blipFill>
        <p:spPr>
          <a:xfrm>
            <a:off x="10419632" y="5890912"/>
            <a:ext cx="1307557" cy="713857"/>
          </a:xfrm>
          <a:prstGeom prst="rect">
            <a:avLst/>
          </a:prstGeom>
          <a:noFill/>
          <a:ln>
            <a:noFill/>
          </a:ln>
        </p:spPr>
      </p:pic>
      <p:sp>
        <p:nvSpPr>
          <p:cNvPr id="88" name="Google Shape;88;p30"/>
          <p:cNvSpPr txBox="1">
            <a:spLocks noGrp="1"/>
          </p:cNvSpPr>
          <p:nvPr>
            <p:ph type="title"/>
          </p:nvPr>
        </p:nvSpPr>
        <p:spPr>
          <a:xfrm>
            <a:off x="3661409" y="4661717"/>
            <a:ext cx="7936232" cy="1380761"/>
          </a:xfrm>
          <a:prstGeom prst="rect">
            <a:avLst/>
          </a:prstGeom>
          <a:noFill/>
          <a:ln>
            <a:noFill/>
          </a:ln>
        </p:spPr>
        <p:txBody>
          <a:bodyPr spcFirstLastPara="1" wrap="square" lIns="0" tIns="0" rIns="0" bIns="0" anchor="b" anchorCtr="0">
            <a:normAutofit/>
          </a:bodyPr>
          <a:lstStyle>
            <a:lvl1pPr lvl="0" algn="l">
              <a:lnSpc>
                <a:spcPct val="80000"/>
              </a:lnSpc>
              <a:spcBef>
                <a:spcPts val="0"/>
              </a:spcBef>
              <a:spcAft>
                <a:spcPts val="0"/>
              </a:spcAft>
              <a:buClr>
                <a:srgbClr val="404040"/>
              </a:buClr>
              <a:buSzPts val="1800"/>
              <a:buNone/>
              <a:defRPr/>
            </a:lvl1pPr>
            <a:lvl2pPr lvl="1" algn="l">
              <a:lnSpc>
                <a:spcPct val="80000"/>
              </a:lnSpc>
              <a:spcBef>
                <a:spcPts val="0"/>
              </a:spcBef>
              <a:spcAft>
                <a:spcPts val="0"/>
              </a:spcAft>
              <a:buClr>
                <a:srgbClr val="404040"/>
              </a:buClr>
              <a:buSzPts val="1800"/>
              <a:buNone/>
              <a:defRPr/>
            </a:lvl2pPr>
            <a:lvl3pPr lvl="2" algn="l">
              <a:lnSpc>
                <a:spcPct val="80000"/>
              </a:lnSpc>
              <a:spcBef>
                <a:spcPts val="0"/>
              </a:spcBef>
              <a:spcAft>
                <a:spcPts val="0"/>
              </a:spcAft>
              <a:buClr>
                <a:srgbClr val="404040"/>
              </a:buClr>
              <a:buSzPts val="1800"/>
              <a:buNone/>
              <a:defRPr/>
            </a:lvl3pPr>
            <a:lvl4pPr lvl="3" algn="l">
              <a:lnSpc>
                <a:spcPct val="80000"/>
              </a:lnSpc>
              <a:spcBef>
                <a:spcPts val="0"/>
              </a:spcBef>
              <a:spcAft>
                <a:spcPts val="0"/>
              </a:spcAft>
              <a:buClr>
                <a:srgbClr val="404040"/>
              </a:buClr>
              <a:buSzPts val="1800"/>
              <a:buNone/>
              <a:defRPr/>
            </a:lvl4pPr>
            <a:lvl5pPr lvl="4" algn="l">
              <a:lnSpc>
                <a:spcPct val="80000"/>
              </a:lnSpc>
              <a:spcBef>
                <a:spcPts val="0"/>
              </a:spcBef>
              <a:spcAft>
                <a:spcPts val="0"/>
              </a:spcAft>
              <a:buClr>
                <a:srgbClr val="404040"/>
              </a:buClr>
              <a:buSzPts val="1800"/>
              <a:buNone/>
              <a:defRPr/>
            </a:lvl5pPr>
            <a:lvl6pPr lvl="5" algn="l">
              <a:lnSpc>
                <a:spcPct val="80000"/>
              </a:lnSpc>
              <a:spcBef>
                <a:spcPts val="0"/>
              </a:spcBef>
              <a:spcAft>
                <a:spcPts val="0"/>
              </a:spcAft>
              <a:buClr>
                <a:srgbClr val="404040"/>
              </a:buClr>
              <a:buSzPts val="1800"/>
              <a:buNone/>
              <a:defRPr/>
            </a:lvl6pPr>
            <a:lvl7pPr lvl="6" algn="l">
              <a:lnSpc>
                <a:spcPct val="80000"/>
              </a:lnSpc>
              <a:spcBef>
                <a:spcPts val="0"/>
              </a:spcBef>
              <a:spcAft>
                <a:spcPts val="0"/>
              </a:spcAft>
              <a:buClr>
                <a:srgbClr val="404040"/>
              </a:buClr>
              <a:buSzPts val="1800"/>
              <a:buNone/>
              <a:defRPr/>
            </a:lvl7pPr>
            <a:lvl8pPr lvl="7" algn="l">
              <a:lnSpc>
                <a:spcPct val="80000"/>
              </a:lnSpc>
              <a:spcBef>
                <a:spcPts val="0"/>
              </a:spcBef>
              <a:spcAft>
                <a:spcPts val="0"/>
              </a:spcAft>
              <a:buClr>
                <a:srgbClr val="404040"/>
              </a:buClr>
              <a:buSzPts val="1800"/>
              <a:buNone/>
              <a:defRPr/>
            </a:lvl8pPr>
            <a:lvl9pPr lvl="8" algn="l">
              <a:lnSpc>
                <a:spcPct val="80000"/>
              </a:lnSpc>
              <a:spcBef>
                <a:spcPts val="0"/>
              </a:spcBef>
              <a:spcAft>
                <a:spcPts val="0"/>
              </a:spcAft>
              <a:buClr>
                <a:srgbClr val="404040"/>
              </a:buClr>
              <a:buSzPts val="1800"/>
              <a:buNone/>
              <a:defRPr/>
            </a:lvl9pPr>
          </a:lstStyle>
          <a:p>
            <a:endParaRPr/>
          </a:p>
        </p:txBody>
      </p:sp>
      <p:cxnSp>
        <p:nvCxnSpPr>
          <p:cNvPr id="89" name="Google Shape;89;p30"/>
          <p:cNvCxnSpPr/>
          <p:nvPr/>
        </p:nvCxnSpPr>
        <p:spPr>
          <a:xfrm>
            <a:off x="3670933" y="6313170"/>
            <a:ext cx="2133603" cy="3992"/>
          </a:xfrm>
          <a:prstGeom prst="straightConnector1">
            <a:avLst/>
          </a:prstGeom>
          <a:noFill/>
          <a:ln w="101600" cap="flat" cmpd="sng">
            <a:solidFill>
              <a:schemeClr val="accent4"/>
            </a:solidFill>
            <a:prstDash val="solid"/>
            <a:miter lim="8000"/>
            <a:headEnd type="none" w="sm" len="sm"/>
            <a:tailEnd type="none" w="sm" len="sm"/>
          </a:ln>
        </p:spPr>
      </p:cxnSp>
      <p:sp>
        <p:nvSpPr>
          <p:cNvPr id="90" name="Google Shape;90;p30"/>
          <p:cNvSpPr txBox="1">
            <a:spLocks noGrp="1"/>
          </p:cNvSpPr>
          <p:nvPr>
            <p:ph type="body" idx="1"/>
          </p:nvPr>
        </p:nvSpPr>
        <p:spPr>
          <a:xfrm>
            <a:off x="603884" y="584005"/>
            <a:ext cx="2825116" cy="399906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800"/>
              </a:spcBef>
              <a:spcAft>
                <a:spcPts val="0"/>
              </a:spcAft>
              <a:buClr>
                <a:srgbClr val="404040"/>
              </a:buClr>
              <a:buSzPts val="2000"/>
              <a:buFont typeface="Arial"/>
              <a:buNone/>
              <a:defRPr sz="2000"/>
            </a:lvl1pPr>
            <a:lvl2pPr marL="914400" lvl="1" indent="-228600" algn="l">
              <a:lnSpc>
                <a:spcPct val="90000"/>
              </a:lnSpc>
              <a:spcBef>
                <a:spcPts val="1800"/>
              </a:spcBef>
              <a:spcAft>
                <a:spcPts val="0"/>
              </a:spcAft>
              <a:buClr>
                <a:srgbClr val="404040"/>
              </a:buClr>
              <a:buSzPts val="2000"/>
              <a:buFont typeface="Arial"/>
              <a:buNone/>
              <a:defRPr sz="2000"/>
            </a:lvl2pPr>
            <a:lvl3pPr marL="1371600" lvl="2" indent="-228600" algn="l">
              <a:lnSpc>
                <a:spcPct val="90000"/>
              </a:lnSpc>
              <a:spcBef>
                <a:spcPts val="1800"/>
              </a:spcBef>
              <a:spcAft>
                <a:spcPts val="0"/>
              </a:spcAft>
              <a:buClr>
                <a:srgbClr val="404040"/>
              </a:buClr>
              <a:buSzPts val="2000"/>
              <a:buFont typeface="Arial"/>
              <a:buNone/>
              <a:defRPr sz="2000"/>
            </a:lvl3pPr>
            <a:lvl4pPr marL="1828800" lvl="3" indent="-228600" algn="l">
              <a:lnSpc>
                <a:spcPct val="90000"/>
              </a:lnSpc>
              <a:spcBef>
                <a:spcPts val="1800"/>
              </a:spcBef>
              <a:spcAft>
                <a:spcPts val="0"/>
              </a:spcAft>
              <a:buClr>
                <a:srgbClr val="404040"/>
              </a:buClr>
              <a:buSzPts val="2000"/>
              <a:buFont typeface="Arial"/>
              <a:buNone/>
              <a:defRPr sz="2000"/>
            </a:lvl4pPr>
            <a:lvl5pPr marL="2286000" lvl="4" indent="-228600" algn="l">
              <a:lnSpc>
                <a:spcPct val="90000"/>
              </a:lnSpc>
              <a:spcBef>
                <a:spcPts val="1800"/>
              </a:spcBef>
              <a:spcAft>
                <a:spcPts val="0"/>
              </a:spcAft>
              <a:buClr>
                <a:srgbClr val="404040"/>
              </a:buClr>
              <a:buSzPts val="2000"/>
              <a:buFont typeface="Arial"/>
              <a:buNone/>
              <a:defRPr sz="2000"/>
            </a:lvl5pPr>
            <a:lvl6pPr marL="2743200" lvl="5" indent="-342900" algn="l">
              <a:lnSpc>
                <a:spcPct val="90000"/>
              </a:lnSpc>
              <a:spcBef>
                <a:spcPts val="1000"/>
              </a:spcBef>
              <a:spcAft>
                <a:spcPts val="0"/>
              </a:spcAft>
              <a:buClr>
                <a:srgbClr val="404040"/>
              </a:buClr>
              <a:buSzPts val="1800"/>
              <a:buChar char="•"/>
              <a:defRPr/>
            </a:lvl6pPr>
            <a:lvl7pPr marL="3200400" lvl="6" indent="-342900" algn="l">
              <a:lnSpc>
                <a:spcPct val="90000"/>
              </a:lnSpc>
              <a:spcBef>
                <a:spcPts val="1000"/>
              </a:spcBef>
              <a:spcAft>
                <a:spcPts val="0"/>
              </a:spcAft>
              <a:buClr>
                <a:srgbClr val="404040"/>
              </a:buClr>
              <a:buSzPts val="1800"/>
              <a:buChar char="•"/>
              <a:defRPr/>
            </a:lvl7pPr>
            <a:lvl8pPr marL="3657600" lvl="7" indent="-342900" algn="l">
              <a:lnSpc>
                <a:spcPct val="90000"/>
              </a:lnSpc>
              <a:spcBef>
                <a:spcPts val="1000"/>
              </a:spcBef>
              <a:spcAft>
                <a:spcPts val="0"/>
              </a:spcAft>
              <a:buClr>
                <a:srgbClr val="404040"/>
              </a:buClr>
              <a:buSzPts val="1800"/>
              <a:buChar char="•"/>
              <a:defRPr/>
            </a:lvl8pPr>
            <a:lvl9pPr marL="4114800" lvl="8" indent="-342900" algn="l">
              <a:lnSpc>
                <a:spcPct val="90000"/>
              </a:lnSpc>
              <a:spcBef>
                <a:spcPts val="1000"/>
              </a:spcBef>
              <a:spcAft>
                <a:spcPts val="0"/>
              </a:spcAft>
              <a:buClr>
                <a:srgbClr val="404040"/>
              </a:buClr>
              <a:buSzPts val="1800"/>
              <a:buChar char="•"/>
              <a:defRPr/>
            </a:lvl9pPr>
          </a:lstStyle>
          <a:p>
            <a:endParaRPr/>
          </a:p>
        </p:txBody>
      </p:sp>
      <p:grpSp>
        <p:nvGrpSpPr>
          <p:cNvPr id="91" name="Google Shape;91;p30"/>
          <p:cNvGrpSpPr/>
          <p:nvPr/>
        </p:nvGrpSpPr>
        <p:grpSpPr>
          <a:xfrm>
            <a:off x="5886" y="3804834"/>
            <a:ext cx="1315508" cy="3053169"/>
            <a:chOff x="-2" y="-1"/>
            <a:chExt cx="1315504" cy="3053169"/>
          </a:xfrm>
        </p:grpSpPr>
        <p:sp>
          <p:nvSpPr>
            <p:cNvPr id="92" name="Google Shape;92;p30"/>
            <p:cNvSpPr/>
            <p:nvPr/>
          </p:nvSpPr>
          <p:spPr>
            <a:xfrm rot="-5400000">
              <a:off x="-441923" y="441921"/>
              <a:ext cx="1839160" cy="955317"/>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chemeClr val="accent4"/>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30"/>
            <p:cNvSpPr/>
            <p:nvPr/>
          </p:nvSpPr>
          <p:spPr>
            <a:xfrm rot="-5400000">
              <a:off x="-259498" y="2216696"/>
              <a:ext cx="1095969" cy="576975"/>
            </a:xfrm>
            <a:custGeom>
              <a:avLst/>
              <a:gdLst/>
              <a:ahLst/>
              <a:cxnLst/>
              <a:rect l="l" t="t" r="r" b="b"/>
              <a:pathLst>
                <a:path w="21600" h="21600" extrusionOk="0">
                  <a:moveTo>
                    <a:pt x="21600" y="0"/>
                  </a:moveTo>
                  <a:cubicBezTo>
                    <a:pt x="21600" y="11929"/>
                    <a:pt x="16765" y="21600"/>
                    <a:pt x="10800" y="21600"/>
                  </a:cubicBezTo>
                  <a:cubicBezTo>
                    <a:pt x="4835" y="21600"/>
                    <a:pt x="0" y="11929"/>
                    <a:pt x="0" y="0"/>
                  </a:cubicBezTo>
                  <a:lnTo>
                    <a:pt x="10800" y="0"/>
                  </a:lnTo>
                  <a:close/>
                </a:path>
              </a:pathLst>
            </a:custGeom>
            <a:solidFill>
              <a:srgbClr val="65B2BE"/>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30"/>
            <p:cNvSpPr/>
            <p:nvPr/>
          </p:nvSpPr>
          <p:spPr>
            <a:xfrm rot="-5400000">
              <a:off x="669141" y="1627857"/>
              <a:ext cx="634043" cy="658681"/>
            </a:xfrm>
            <a:prstGeom prst="ellipse">
              <a:avLst/>
            </a:prstGeom>
            <a:solidFill>
              <a:schemeClr val="accent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5" name="Google Shape;95;p30"/>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0" descr="Grafik 3"/>
          <p:cNvPicPr preferRelativeResize="0"/>
          <p:nvPr/>
        </p:nvPicPr>
        <p:blipFill rotWithShape="1">
          <a:blip r:embed="rId15">
            <a:alphaModFix/>
          </a:blip>
          <a:srcRect/>
          <a:stretch/>
        </p:blipFill>
        <p:spPr>
          <a:xfrm>
            <a:off x="10419632" y="5890912"/>
            <a:ext cx="1307557" cy="713857"/>
          </a:xfrm>
          <a:prstGeom prst="rect">
            <a:avLst/>
          </a:prstGeom>
          <a:noFill/>
          <a:ln>
            <a:noFill/>
          </a:ln>
        </p:spPr>
      </p:pic>
      <p:cxnSp>
        <p:nvCxnSpPr>
          <p:cNvPr id="7" name="Google Shape;7;p20"/>
          <p:cNvCxnSpPr/>
          <p:nvPr/>
        </p:nvCxnSpPr>
        <p:spPr>
          <a:xfrm>
            <a:off x="594359" y="2148838"/>
            <a:ext cx="2133602" cy="3992"/>
          </a:xfrm>
          <a:prstGeom prst="straightConnector1">
            <a:avLst/>
          </a:prstGeom>
          <a:noFill/>
          <a:ln w="101600" cap="flat" cmpd="sng">
            <a:solidFill>
              <a:schemeClr val="accent4"/>
            </a:solidFill>
            <a:prstDash val="solid"/>
            <a:miter lim="8000"/>
            <a:headEnd type="none" w="sm" len="sm"/>
            <a:tailEnd type="none" w="sm" len="sm"/>
          </a:ln>
        </p:spPr>
      </p:cxnSp>
      <p:sp>
        <p:nvSpPr>
          <p:cNvPr id="8" name="Google Shape;8;p20"/>
          <p:cNvSpPr txBox="1">
            <a:spLocks noGrp="1"/>
          </p:cNvSpPr>
          <p:nvPr>
            <p:ph type="title"/>
          </p:nvPr>
        </p:nvSpPr>
        <p:spPr>
          <a:xfrm>
            <a:off x="594359" y="202400"/>
            <a:ext cx="10972801" cy="1570325"/>
          </a:xfrm>
          <a:prstGeom prst="rect">
            <a:avLst/>
          </a:prstGeom>
          <a:noFill/>
          <a:ln>
            <a:noFill/>
          </a:ln>
        </p:spPr>
        <p:txBody>
          <a:bodyPr spcFirstLastPara="1" wrap="square" lIns="0" tIns="0" rIns="0" bIns="0" anchor="b" anchorCtr="0">
            <a:normAutofit/>
          </a:bodyPr>
          <a:lstStyle>
            <a:lvl1pPr marR="0" lvl="0"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1pPr>
            <a:lvl2pPr marR="0" lvl="1"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2pPr>
            <a:lvl3pPr marR="0" lvl="2"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3pPr>
            <a:lvl4pPr marR="0" lvl="3"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4pPr>
            <a:lvl5pPr marR="0" lvl="4"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5pPr>
            <a:lvl6pPr marR="0" lvl="5"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6pPr>
            <a:lvl7pPr marR="0" lvl="6"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7pPr>
            <a:lvl8pPr marR="0" lvl="7"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8pPr>
            <a:lvl9pPr marR="0" lvl="8" algn="l" rtl="0">
              <a:lnSpc>
                <a:spcPct val="80000"/>
              </a:lnSpc>
              <a:spcBef>
                <a:spcPts val="0"/>
              </a:spcBef>
              <a:spcAft>
                <a:spcPts val="0"/>
              </a:spcAft>
              <a:buClr>
                <a:srgbClr val="404040"/>
              </a:buClr>
              <a:buSzPts val="4400"/>
              <a:buFont typeface="Play"/>
              <a:buNone/>
              <a:defRPr sz="4400" b="1" i="0" u="none" strike="noStrike" cap="none">
                <a:solidFill>
                  <a:srgbClr val="404040"/>
                </a:solidFill>
                <a:latin typeface="Play"/>
                <a:ea typeface="Play"/>
                <a:cs typeface="Play"/>
                <a:sym typeface="Play"/>
              </a:defRPr>
            </a:lvl9pPr>
          </a:lstStyle>
          <a:p>
            <a:endParaRPr/>
          </a:p>
        </p:txBody>
      </p:sp>
      <p:sp>
        <p:nvSpPr>
          <p:cNvPr id="9" name="Google Shape;9;p20"/>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Arial"/>
                <a:ea typeface="Arial"/>
                <a:cs typeface="Arial"/>
                <a:sym typeface="Arial"/>
              </a:defRPr>
            </a:lvl1pPr>
            <a:lvl2pPr marL="914400" marR="0" lvl="1"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2pPr>
            <a:lvl3pPr marL="1371600" marR="0" lvl="2"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3pPr>
            <a:lvl4pPr marL="1828800" marR="0" lvl="3"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4pPr>
            <a:lvl5pPr marL="2286000" marR="0" lvl="4"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5pPr>
            <a:lvl6pPr marL="2743200" marR="0" lvl="5"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6pPr>
            <a:lvl7pPr marL="3200400" marR="0" lvl="6"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7pPr>
            <a:lvl8pPr marL="3657600" marR="0" lvl="7"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8pPr>
            <a:lvl9pPr marL="4114800" marR="0" lvl="8" indent="-406400" algn="l" rtl="0">
              <a:lnSpc>
                <a:spcPct val="90000"/>
              </a:lnSpc>
              <a:spcBef>
                <a:spcPts val="1000"/>
              </a:spcBef>
              <a:spcAft>
                <a:spcPts val="0"/>
              </a:spcAft>
              <a:buClr>
                <a:srgbClr val="404040"/>
              </a:buClr>
              <a:buSzPts val="2800"/>
              <a:buFont typeface="Arial"/>
              <a:buChar char="•"/>
              <a:defRPr sz="2800" b="0" i="0" u="none" strike="noStrike" cap="none">
                <a:solidFill>
                  <a:srgbClr val="404040"/>
                </a:solidFill>
                <a:latin typeface="Arial"/>
                <a:ea typeface="Arial"/>
                <a:cs typeface="Arial"/>
                <a:sym typeface="Arial"/>
              </a:defRPr>
            </a:lvl9pPr>
          </a:lstStyle>
          <a:p>
            <a:endParaRPr/>
          </a:p>
        </p:txBody>
      </p:sp>
      <p:sp>
        <p:nvSpPr>
          <p:cNvPr id="10" name="Google Shape;10;p20"/>
          <p:cNvSpPr txBox="1">
            <a:spLocks noGrp="1"/>
          </p:cNvSpPr>
          <p:nvPr>
            <p:ph type="sldNum" idx="12"/>
          </p:nvPr>
        </p:nvSpPr>
        <p:spPr>
          <a:xfrm>
            <a:off x="594359" y="6332220"/>
            <a:ext cx="168089" cy="165101"/>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Ein Bild, das Text, Schrift, Screenshot, Grafiken enthält.&#10;&#10;Automatisch generierte Beschreibung"/>
          <p:cNvPicPr preferRelativeResize="0"/>
          <p:nvPr/>
        </p:nvPicPr>
        <p:blipFill rotWithShape="1">
          <a:blip r:embed="rId3">
            <a:alphaModFix/>
          </a:blip>
          <a:srcRect/>
          <a:stretch/>
        </p:blipFill>
        <p:spPr>
          <a:xfrm>
            <a:off x="6614079" y="4951784"/>
            <a:ext cx="5273749" cy="1904297"/>
          </a:xfrm>
          <a:prstGeom prst="rect">
            <a:avLst/>
          </a:prstGeom>
          <a:noFill/>
          <a:ln>
            <a:noFill/>
          </a:ln>
        </p:spPr>
      </p:pic>
      <p:sp>
        <p:nvSpPr>
          <p:cNvPr id="90" name="Google Shape;90;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91" name="Google Shape;91;p1"/>
          <p:cNvSpPr txBox="1"/>
          <p:nvPr/>
        </p:nvSpPr>
        <p:spPr>
          <a:xfrm>
            <a:off x="6309900" y="2698495"/>
            <a:ext cx="5882100" cy="1200288"/>
          </a:xfrm>
          <a:prstGeom prst="rect">
            <a:avLst/>
          </a:prstGeom>
          <a:noFill/>
          <a:ln>
            <a:noFill/>
          </a:ln>
        </p:spPr>
        <p:txBody>
          <a:bodyPr spcFirstLastPara="1" wrap="square" lIns="91425" tIns="45700" rIns="91425" bIns="45700" anchor="t" anchorCtr="0">
            <a:spAutoFit/>
          </a:bodyPr>
          <a:lstStyle/>
          <a:p>
            <a:r>
              <a:rPr lang="en-US" sz="3600" b="1" dirty="0">
                <a:solidFill>
                  <a:srgbClr val="3F3F3F"/>
                </a:solidFill>
                <a:latin typeface="Aptos Serif" panose="02020604070405020304" pitchFamily="18" charset="0"/>
                <a:cs typeface="Aptos Serif" panose="02020604070405020304" pitchFamily="18" charset="0"/>
              </a:rPr>
              <a:t>Training Skills - Introduction</a:t>
            </a:r>
          </a:p>
        </p:txBody>
      </p:sp>
      <p:pic>
        <p:nvPicPr>
          <p:cNvPr id="92" name="Google Shape;92;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sp>
        <p:nvSpPr>
          <p:cNvPr id="95" name="Google Shape;95;p1"/>
          <p:cNvSpPr txBox="1"/>
          <p:nvPr/>
        </p:nvSpPr>
        <p:spPr>
          <a:xfrm>
            <a:off x="6309900" y="1958914"/>
            <a:ext cx="489149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dirty="0">
                <a:solidFill>
                  <a:srgbClr val="3F3F3F"/>
                </a:solidFill>
                <a:latin typeface="Aptos" panose="020B0004020202020204" pitchFamily="34" charset="0"/>
                <a:sym typeface="Arial"/>
              </a:rPr>
              <a:t>Train </a:t>
            </a:r>
            <a:r>
              <a:rPr lang="de-DE" sz="1800" b="0" i="0" u="none" strike="noStrike" cap="none" dirty="0" err="1">
                <a:solidFill>
                  <a:srgbClr val="3F3F3F"/>
                </a:solidFill>
                <a:latin typeface="Aptos" panose="020B0004020202020204" pitchFamily="34" charset="0"/>
                <a:sym typeface="Arial"/>
              </a:rPr>
              <a:t>the</a:t>
            </a:r>
            <a:r>
              <a:rPr lang="de-DE" sz="1800" b="0" i="0" u="none" strike="noStrike" cap="none" dirty="0">
                <a:solidFill>
                  <a:srgbClr val="3F3F3F"/>
                </a:solidFill>
                <a:latin typeface="Aptos" panose="020B0004020202020204" pitchFamily="34" charset="0"/>
                <a:sym typeface="Arial"/>
              </a:rPr>
              <a:t> Trainer: </a:t>
            </a:r>
            <a:endParaRPr sz="1800" b="0" i="0" u="none" strike="noStrike" cap="none" dirty="0">
              <a:solidFill>
                <a:srgbClr val="000000"/>
              </a:solidFill>
              <a:latin typeface="Aptos" panose="020B0004020202020204" pitchFamily="34" charset="0"/>
              <a:sym typeface="Arial"/>
            </a:endParaRPr>
          </a:p>
        </p:txBody>
      </p:sp>
      <p:pic>
        <p:nvPicPr>
          <p:cNvPr id="2" name="Grafik 1">
            <a:extLst>
              <a:ext uri="{FF2B5EF4-FFF2-40B4-BE49-F238E27FC236}">
                <a16:creationId xmlns:a16="http://schemas.microsoft.com/office/drawing/2014/main" id="{94F1B025-9FF8-2DA5-47B3-A27AE55F7B07}"/>
              </a:ext>
            </a:extLst>
          </p:cNvPr>
          <p:cNvPicPr>
            <a:picLocks noChangeAspect="1"/>
          </p:cNvPicPr>
          <p:nvPr/>
        </p:nvPicPr>
        <p:blipFill>
          <a:blip r:embed="rId5"/>
          <a:srcRect/>
          <a:stretch/>
        </p:blipFill>
        <p:spPr>
          <a:xfrm>
            <a:off x="0" y="5491602"/>
            <a:ext cx="3409143" cy="13636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Too much information</a:t>
            </a:r>
            <a:endParaRPr dirty="0">
              <a:latin typeface="Aptos Serif" panose="02020604070405020304" pitchFamily="18" charset="0"/>
              <a:ea typeface="Arial"/>
              <a:cs typeface="Aptos Serif" panose="02020604070405020304" pitchFamily="18" charset="0"/>
              <a:sym typeface="Arial"/>
            </a:endParaRPr>
          </a:p>
        </p:txBody>
      </p:sp>
      <p:sp>
        <p:nvSpPr>
          <p:cNvPr id="208" name="Google Shape;208;p10"/>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fontScale="92500" lnSpcReduction="10000"/>
          </a:bodyPr>
          <a:lstStyle/>
          <a:p>
            <a:r>
              <a:rPr lang="de-DE" dirty="0" err="1">
                <a:latin typeface="Aptos" panose="020B0004020202020204" pitchFamily="34" charset="0"/>
              </a:rPr>
              <a:t>Explore</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municipality</a:t>
            </a:r>
            <a:r>
              <a:rPr lang="de-DE" dirty="0">
                <a:latin typeface="Aptos" panose="020B0004020202020204" pitchFamily="34" charset="0"/>
              </a:rPr>
              <a:t> </a:t>
            </a:r>
            <a:r>
              <a:rPr lang="de-DE" dirty="0" err="1">
                <a:latin typeface="Aptos" panose="020B0004020202020204" pitchFamily="34" charset="0"/>
              </a:rPr>
              <a:t>before</a:t>
            </a:r>
            <a:r>
              <a:rPr lang="de-DE" dirty="0">
                <a:latin typeface="Aptos" panose="020B0004020202020204" pitchFamily="34" charset="0"/>
              </a:rPr>
              <a:t> </a:t>
            </a:r>
            <a:r>
              <a:rPr lang="de-DE" dirty="0" err="1">
                <a:latin typeface="Aptos" panose="020B0004020202020204" pitchFamily="34" charset="0"/>
              </a:rPr>
              <a:t>doing</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training</a:t>
            </a:r>
            <a:r>
              <a:rPr lang="de-DE" dirty="0">
                <a:latin typeface="Aptos" panose="020B0004020202020204" pitchFamily="34" charset="0"/>
              </a:rPr>
              <a:t> and </a:t>
            </a:r>
            <a:r>
              <a:rPr lang="de-DE" dirty="0" err="1">
                <a:latin typeface="Aptos" panose="020B0004020202020204" pitchFamily="34" charset="0"/>
              </a:rPr>
              <a:t>choose</a:t>
            </a:r>
            <a:r>
              <a:rPr lang="de-DE" dirty="0">
                <a:latin typeface="Aptos" panose="020B0004020202020204" pitchFamily="34" charset="0"/>
              </a:rPr>
              <a:t> </a:t>
            </a:r>
            <a:r>
              <a:rPr lang="de-DE" dirty="0" err="1">
                <a:latin typeface="Aptos" panose="020B0004020202020204" pitchFamily="34" charset="0"/>
              </a:rPr>
              <a:t>content</a:t>
            </a:r>
            <a:r>
              <a:rPr lang="de-DE" dirty="0">
                <a:latin typeface="Aptos" panose="020B0004020202020204" pitchFamily="34" charset="0"/>
              </a:rPr>
              <a:t> </a:t>
            </a:r>
            <a:r>
              <a:rPr lang="de-DE" dirty="0" err="1">
                <a:latin typeface="Aptos" panose="020B0004020202020204" pitchFamily="34" charset="0"/>
              </a:rPr>
              <a:t>according</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your</a:t>
            </a:r>
            <a:r>
              <a:rPr lang="de-DE" dirty="0">
                <a:latin typeface="Aptos" panose="020B0004020202020204" pitchFamily="34" charset="0"/>
              </a:rPr>
              <a:t> </a:t>
            </a:r>
            <a:r>
              <a:rPr lang="de-DE" dirty="0" err="1">
                <a:latin typeface="Aptos" panose="020B0004020202020204" pitchFamily="34" charset="0"/>
              </a:rPr>
              <a:t>findings</a:t>
            </a:r>
            <a:r>
              <a:rPr lang="de-DE" dirty="0">
                <a:latin typeface="Aptos" panose="020B0004020202020204" pitchFamily="34" charset="0"/>
              </a:rPr>
              <a:t> </a:t>
            </a:r>
            <a:r>
              <a:rPr lang="de-DE" dirty="0" err="1">
                <a:latin typeface="Aptos" panose="020B0004020202020204" pitchFamily="34" charset="0"/>
              </a:rPr>
              <a:t>concerning</a:t>
            </a:r>
            <a:r>
              <a:rPr lang="de-DE" dirty="0">
                <a:latin typeface="Aptos" panose="020B0004020202020204" pitchFamily="34" charset="0"/>
              </a:rPr>
              <a:t> </a:t>
            </a:r>
            <a:r>
              <a:rPr lang="de-DE" dirty="0" err="1">
                <a:latin typeface="Aptos" panose="020B0004020202020204" pitchFamily="34" charset="0"/>
              </a:rPr>
              <a:t>these</a:t>
            </a:r>
            <a:r>
              <a:rPr lang="de-DE" dirty="0">
                <a:latin typeface="Aptos" panose="020B0004020202020204" pitchFamily="34" charset="0"/>
              </a:rPr>
              <a:t> </a:t>
            </a:r>
            <a:r>
              <a:rPr lang="de-DE" dirty="0" err="1">
                <a:latin typeface="Aptos" panose="020B0004020202020204" pitchFamily="34" charset="0"/>
              </a:rPr>
              <a:t>questions</a:t>
            </a:r>
            <a:r>
              <a:rPr lang="de-DE" dirty="0">
                <a:latin typeface="Aptos" panose="020B0004020202020204" pitchFamily="34" charset="0"/>
              </a:rPr>
              <a:t>:</a:t>
            </a:r>
          </a:p>
          <a:p>
            <a:endParaRPr lang="de-DE" dirty="0">
              <a:latin typeface="Aptos" panose="020B0004020202020204" pitchFamily="34" charset="0"/>
            </a:endParaRPr>
          </a:p>
          <a:p>
            <a:pPr marL="571500" indent="-342900">
              <a:buFont typeface="Arial" panose="020B0604020202020204" pitchFamily="34" charset="0"/>
              <a:buChar char="•"/>
            </a:pP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goals</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municipality</a:t>
            </a:r>
            <a:r>
              <a:rPr lang="de-DE" dirty="0">
                <a:latin typeface="Aptos" panose="020B0004020202020204" pitchFamily="34" charset="0"/>
              </a:rPr>
              <a:t>?</a:t>
            </a:r>
          </a:p>
          <a:p>
            <a:pPr marL="571500" indent="-342900">
              <a:buFont typeface="Arial" panose="020B0604020202020204" pitchFamily="34" charset="0"/>
              <a:buChar char="•"/>
            </a:pP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skills</a:t>
            </a:r>
            <a:r>
              <a:rPr lang="de-DE" dirty="0">
                <a:latin typeface="Aptos" panose="020B0004020202020204" pitchFamily="34" charset="0"/>
              </a:rPr>
              <a:t> </a:t>
            </a:r>
            <a:r>
              <a:rPr lang="de-DE" dirty="0" err="1">
                <a:latin typeface="Aptos" panose="020B0004020202020204" pitchFamily="34" charset="0"/>
              </a:rPr>
              <a:t>already</a:t>
            </a:r>
            <a:r>
              <a:rPr lang="de-DE" dirty="0">
                <a:latin typeface="Aptos" panose="020B0004020202020204" pitchFamily="34" charset="0"/>
              </a:rPr>
              <a:t> in </a:t>
            </a:r>
            <a:r>
              <a:rPr lang="de-DE" dirty="0" err="1">
                <a:latin typeface="Aptos" panose="020B0004020202020204" pitchFamily="34" charset="0"/>
              </a:rPr>
              <a:t>place</a:t>
            </a:r>
            <a:r>
              <a:rPr lang="de-DE" dirty="0">
                <a:latin typeface="Aptos" panose="020B0004020202020204" pitchFamily="34" charset="0"/>
              </a:rPr>
              <a:t>?</a:t>
            </a:r>
          </a:p>
          <a:p>
            <a:pPr marL="571500" indent="-342900">
              <a:buFont typeface="Arial" panose="020B0604020202020204" pitchFamily="34" charset="0"/>
              <a:buChar char="•"/>
            </a:pPr>
            <a:r>
              <a:rPr lang="de-DE" dirty="0" err="1">
                <a:latin typeface="Aptos" panose="020B0004020202020204" pitchFamily="34" charset="0"/>
              </a:rPr>
              <a:t>Which</a:t>
            </a:r>
            <a:r>
              <a:rPr lang="de-DE" dirty="0">
                <a:latin typeface="Aptos" panose="020B0004020202020204" pitchFamily="34" charset="0"/>
              </a:rPr>
              <a:t> </a:t>
            </a:r>
            <a:r>
              <a:rPr lang="de-DE" dirty="0" err="1">
                <a:latin typeface="Aptos" panose="020B0004020202020204" pitchFamily="34" charset="0"/>
              </a:rPr>
              <a:t>specific</a:t>
            </a:r>
            <a:r>
              <a:rPr lang="de-DE" dirty="0">
                <a:latin typeface="Aptos" panose="020B0004020202020204" pitchFamily="34" charset="0"/>
              </a:rPr>
              <a:t> </a:t>
            </a:r>
            <a:r>
              <a:rPr lang="de-DE" dirty="0" err="1">
                <a:latin typeface="Aptos" panose="020B0004020202020204" pitchFamily="34" charset="0"/>
              </a:rPr>
              <a:t>skills</a:t>
            </a:r>
            <a:r>
              <a:rPr lang="de-DE" dirty="0">
                <a:latin typeface="Aptos" panose="020B0004020202020204" pitchFamily="34" charset="0"/>
              </a:rPr>
              <a:t> </a:t>
            </a:r>
            <a:r>
              <a:rPr lang="de-DE" dirty="0" err="1">
                <a:latin typeface="Aptos" panose="020B0004020202020204" pitchFamily="34" charset="0"/>
              </a:rPr>
              <a:t>need</a:t>
            </a:r>
            <a:r>
              <a:rPr lang="de-DE" dirty="0">
                <a:latin typeface="Aptos" panose="020B0004020202020204" pitchFamily="34" charset="0"/>
              </a:rPr>
              <a:t> </a:t>
            </a:r>
            <a:r>
              <a:rPr lang="de-DE" dirty="0" err="1">
                <a:latin typeface="Aptos" panose="020B0004020202020204" pitchFamily="34" charset="0"/>
              </a:rPr>
              <a:t>knowledge</a:t>
            </a:r>
            <a:r>
              <a:rPr lang="de-DE" dirty="0">
                <a:latin typeface="Aptos" panose="020B0004020202020204" pitchFamily="34" charset="0"/>
              </a:rPr>
              <a:t> and </a:t>
            </a:r>
            <a:r>
              <a:rPr lang="de-DE" dirty="0" err="1">
                <a:latin typeface="Aptos" panose="020B0004020202020204" pitchFamily="34" charset="0"/>
              </a:rPr>
              <a:t>practice</a:t>
            </a:r>
            <a:r>
              <a:rPr lang="de-DE" dirty="0">
                <a:latin typeface="Aptos" panose="020B0004020202020204" pitchFamily="34" charset="0"/>
              </a:rPr>
              <a:t>?</a:t>
            </a:r>
          </a:p>
          <a:p>
            <a:pPr marL="571500" indent="-342900">
              <a:buFont typeface="Arial" panose="020B0604020202020204" pitchFamily="34" charset="0"/>
              <a:buChar char="•"/>
            </a:pPr>
            <a:r>
              <a:rPr lang="de-DE" dirty="0">
                <a:latin typeface="Aptos" panose="020B0004020202020204" pitchFamily="34" charset="0"/>
              </a:rPr>
              <a:t>Who </a:t>
            </a:r>
            <a:r>
              <a:rPr lang="de-DE" dirty="0" err="1">
                <a:latin typeface="Aptos" panose="020B0004020202020204" pitchFamily="34" charset="0"/>
              </a:rPr>
              <a:t>can</a:t>
            </a:r>
            <a:r>
              <a:rPr lang="de-DE" dirty="0">
                <a:latin typeface="Aptos" panose="020B0004020202020204" pitchFamily="34" charset="0"/>
              </a:rPr>
              <a:t> </a:t>
            </a:r>
            <a:r>
              <a:rPr lang="de-DE" dirty="0" err="1">
                <a:latin typeface="Aptos" panose="020B0004020202020204" pitchFamily="34" charset="0"/>
              </a:rPr>
              <a:t>be</a:t>
            </a:r>
            <a:r>
              <a:rPr lang="de-DE" dirty="0">
                <a:latin typeface="Aptos" panose="020B0004020202020204" pitchFamily="34" charset="0"/>
              </a:rPr>
              <a:t> </a:t>
            </a:r>
            <a:r>
              <a:rPr lang="de-DE" dirty="0" err="1">
                <a:latin typeface="Aptos" panose="020B0004020202020204" pitchFamily="34" charset="0"/>
              </a:rPr>
              <a:t>responsible</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Assign</a:t>
            </a:r>
            <a:r>
              <a:rPr lang="de-DE" dirty="0">
                <a:latin typeface="Aptos" panose="020B0004020202020204" pitchFamily="34" charset="0"/>
              </a:rPr>
              <a:t> </a:t>
            </a:r>
            <a:r>
              <a:rPr lang="de-DE" dirty="0" err="1">
                <a:latin typeface="Aptos" panose="020B0004020202020204" pitchFamily="34" charset="0"/>
              </a:rPr>
              <a:t>roles</a:t>
            </a:r>
            <a:r>
              <a:rPr lang="de-DE" dirty="0">
                <a:latin typeface="Aptos" panose="020B0004020202020204" pitchFamily="34" charset="0"/>
              </a:rPr>
              <a:t>. </a:t>
            </a: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knowledge</a:t>
            </a:r>
            <a:r>
              <a:rPr lang="de-DE" dirty="0">
                <a:latin typeface="Aptos" panose="020B0004020202020204" pitchFamily="34" charset="0"/>
              </a:rPr>
              <a:t> do </a:t>
            </a:r>
            <a:r>
              <a:rPr lang="de-DE" dirty="0" err="1">
                <a:latin typeface="Aptos" panose="020B0004020202020204" pitchFamily="34" charset="0"/>
              </a:rPr>
              <a:t>they</a:t>
            </a:r>
            <a:r>
              <a:rPr lang="de-DE" dirty="0">
                <a:latin typeface="Aptos" panose="020B0004020202020204" pitchFamily="34" charset="0"/>
              </a:rPr>
              <a:t> </a:t>
            </a:r>
            <a:r>
              <a:rPr lang="de-DE" dirty="0" err="1">
                <a:latin typeface="Aptos" panose="020B0004020202020204" pitchFamily="34" charset="0"/>
              </a:rPr>
              <a:t>need</a:t>
            </a:r>
            <a:r>
              <a:rPr lang="de-DE" dirty="0">
                <a:latin typeface="Aptos" panose="020B0004020202020204" pitchFamily="34" charset="0"/>
              </a:rPr>
              <a:t>?</a:t>
            </a:r>
          </a:p>
          <a:p>
            <a:endParaRPr lang="de-DE" dirty="0">
              <a:latin typeface="Aptos" panose="020B0004020202020204" pitchFamily="34" charset="0"/>
            </a:endParaRPr>
          </a:p>
          <a:p>
            <a:r>
              <a:rPr lang="de-DE" b="1" dirty="0">
                <a:latin typeface="Aptos" panose="020B0004020202020204" pitchFamily="34" charset="0"/>
              </a:rPr>
              <a:t>Focus on </a:t>
            </a:r>
            <a:r>
              <a:rPr lang="de-DE" b="1" dirty="0" err="1">
                <a:latin typeface="Aptos" panose="020B0004020202020204" pitchFamily="34" charset="0"/>
              </a:rPr>
              <a:t>small</a:t>
            </a:r>
            <a:r>
              <a:rPr lang="de-DE" b="1" dirty="0">
                <a:latin typeface="Aptos" panose="020B0004020202020204" pitchFamily="34" charset="0"/>
              </a:rPr>
              <a:t> </a:t>
            </a:r>
            <a:r>
              <a:rPr lang="de-DE" b="1" dirty="0" err="1">
                <a:latin typeface="Aptos" panose="020B0004020202020204" pitchFamily="34" charset="0"/>
              </a:rPr>
              <a:t>steps</a:t>
            </a:r>
            <a:r>
              <a:rPr lang="de-DE" b="1" dirty="0">
                <a:latin typeface="Aptos" panose="020B0004020202020204" pitchFamily="34" charset="0"/>
              </a:rPr>
              <a:t> </a:t>
            </a:r>
            <a:r>
              <a:rPr lang="de-DE" b="1" dirty="0" err="1">
                <a:latin typeface="Aptos" panose="020B0004020202020204" pitchFamily="34" charset="0"/>
              </a:rPr>
              <a:t>rather</a:t>
            </a:r>
            <a:r>
              <a:rPr lang="de-DE" b="1" dirty="0">
                <a:latin typeface="Aptos" panose="020B0004020202020204" pitchFamily="34" charset="0"/>
              </a:rPr>
              <a:t> </a:t>
            </a:r>
            <a:r>
              <a:rPr lang="de-DE" b="1" dirty="0" err="1">
                <a:latin typeface="Aptos" panose="020B0004020202020204" pitchFamily="34" charset="0"/>
              </a:rPr>
              <a:t>than</a:t>
            </a:r>
            <a:r>
              <a:rPr lang="de-DE" b="1" dirty="0">
                <a:latin typeface="Aptos" panose="020B0004020202020204" pitchFamily="34" charset="0"/>
              </a:rPr>
              <a:t> </a:t>
            </a:r>
            <a:r>
              <a:rPr lang="de-DE" b="1" dirty="0" err="1">
                <a:latin typeface="Aptos" panose="020B0004020202020204" pitchFamily="34" charset="0"/>
              </a:rPr>
              <a:t>trying</a:t>
            </a:r>
            <a:r>
              <a:rPr lang="de-DE" b="1" dirty="0">
                <a:latin typeface="Aptos" panose="020B0004020202020204" pitchFamily="34" charset="0"/>
              </a:rPr>
              <a:t> </a:t>
            </a:r>
            <a:r>
              <a:rPr lang="de-DE" b="1" dirty="0" err="1">
                <a:latin typeface="Aptos" panose="020B0004020202020204" pitchFamily="34" charset="0"/>
              </a:rPr>
              <a:t>to</a:t>
            </a:r>
            <a:r>
              <a:rPr lang="de-DE" b="1" dirty="0">
                <a:latin typeface="Aptos" panose="020B0004020202020204" pitchFamily="34" charset="0"/>
              </a:rPr>
              <a:t> </a:t>
            </a:r>
            <a:r>
              <a:rPr lang="de-DE" b="1" dirty="0" err="1">
                <a:latin typeface="Aptos" panose="020B0004020202020204" pitchFamily="34" charset="0"/>
              </a:rPr>
              <a:t>cover</a:t>
            </a:r>
            <a:r>
              <a:rPr lang="de-DE" b="1" dirty="0">
                <a:latin typeface="Aptos" panose="020B0004020202020204" pitchFamily="34" charset="0"/>
              </a:rPr>
              <a:t> </a:t>
            </a:r>
            <a:r>
              <a:rPr lang="de-DE" b="1" dirty="0" err="1">
                <a:latin typeface="Aptos" panose="020B0004020202020204" pitchFamily="34" charset="0"/>
              </a:rPr>
              <a:t>everything</a:t>
            </a:r>
            <a:r>
              <a:rPr lang="de-DE" b="1" dirty="0">
                <a:latin typeface="Aptos" panose="020B0004020202020204" pitchFamily="34" charset="0"/>
              </a:rPr>
              <a:t> at </a:t>
            </a:r>
            <a:r>
              <a:rPr lang="de-DE" b="1" dirty="0" err="1">
                <a:latin typeface="Aptos" panose="020B0004020202020204" pitchFamily="34" charset="0"/>
              </a:rPr>
              <a:t>once</a:t>
            </a:r>
            <a:r>
              <a:rPr lang="de-DE" b="1" dirty="0">
                <a:latin typeface="Aptos" panose="020B0004020202020204" pitchFamily="34" charset="0"/>
              </a:rPr>
              <a:t>!</a:t>
            </a:r>
            <a:endParaRPr lang="de-DE" dirty="0">
              <a:effectLst/>
              <a:latin typeface="Aptos" panose="020B0004020202020204" pitchFamily="34" charset="0"/>
            </a:endParaRPr>
          </a:p>
        </p:txBody>
      </p:sp>
      <p:sp>
        <p:nvSpPr>
          <p:cNvPr id="209" name="Google Shape;209;p10"/>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Unclear procedure</a:t>
            </a:r>
            <a:endParaRPr dirty="0">
              <a:latin typeface="Aptos Serif" panose="02020604070405020304" pitchFamily="18" charset="0"/>
              <a:ea typeface="Arial"/>
              <a:cs typeface="Aptos Serif" panose="02020604070405020304" pitchFamily="18" charset="0"/>
              <a:sym typeface="Arial"/>
            </a:endParaRPr>
          </a:p>
        </p:txBody>
      </p:sp>
      <p:sp>
        <p:nvSpPr>
          <p:cNvPr id="215" name="Google Shape;215;p11"/>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lnSpcReduction="10000"/>
          </a:bodyPr>
          <a:lstStyle/>
          <a:p>
            <a:r>
              <a:rPr lang="de-DE" dirty="0">
                <a:latin typeface="Aptos" panose="020B0004020202020204" pitchFamily="34" charset="0"/>
              </a:rPr>
              <a:t>How </a:t>
            </a:r>
            <a:r>
              <a:rPr lang="de-DE" dirty="0" err="1">
                <a:latin typeface="Aptos" panose="020B0004020202020204" pitchFamily="34" charset="0"/>
              </a:rPr>
              <a:t>does</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municipality</a:t>
            </a:r>
            <a:r>
              <a:rPr lang="de-DE" dirty="0">
                <a:latin typeface="Aptos" panose="020B0004020202020204" pitchFamily="34" charset="0"/>
              </a:rPr>
              <a:t> </a:t>
            </a:r>
            <a:r>
              <a:rPr lang="de-DE" dirty="0" err="1">
                <a:latin typeface="Aptos" panose="020B0004020202020204" pitchFamily="34" charset="0"/>
              </a:rPr>
              <a:t>work</a:t>
            </a:r>
            <a:r>
              <a:rPr lang="de-DE" dirty="0">
                <a:latin typeface="Aptos" panose="020B0004020202020204" pitchFamily="34" charset="0"/>
              </a:rPr>
              <a:t>? Who </a:t>
            </a:r>
            <a:r>
              <a:rPr lang="de-DE" dirty="0" err="1">
                <a:latin typeface="Aptos" panose="020B0004020202020204" pitchFamily="34" charset="0"/>
              </a:rPr>
              <a:t>is</a:t>
            </a:r>
            <a:r>
              <a:rPr lang="de-DE" dirty="0">
                <a:latin typeface="Aptos" panose="020B0004020202020204" pitchFamily="34" charset="0"/>
              </a:rPr>
              <a:t> </a:t>
            </a:r>
            <a:r>
              <a:rPr lang="de-DE" dirty="0" err="1">
                <a:latin typeface="Aptos" panose="020B0004020202020204" pitchFamily="34" charset="0"/>
              </a:rPr>
              <a:t>responsible</a:t>
            </a:r>
            <a:r>
              <a:rPr lang="de-DE" dirty="0">
                <a:latin typeface="Aptos" panose="020B0004020202020204" pitchFamily="34" charset="0"/>
              </a:rPr>
              <a:t>?</a:t>
            </a:r>
            <a:br>
              <a:rPr lang="de-DE" dirty="0">
                <a:latin typeface="Aptos" panose="020B0004020202020204" pitchFamily="34" charset="0"/>
              </a:rPr>
            </a:b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Meet</a:t>
            </a:r>
            <a:r>
              <a:rPr lang="de-DE" dirty="0">
                <a:latin typeface="Aptos" panose="020B0004020202020204" pitchFamily="34" charset="0"/>
              </a:rPr>
              <a:t>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people</a:t>
            </a:r>
            <a:r>
              <a:rPr lang="de-DE" dirty="0">
                <a:latin typeface="Aptos" panose="020B0004020202020204" pitchFamily="34" charset="0"/>
              </a:rPr>
              <a:t> </a:t>
            </a:r>
            <a:r>
              <a:rPr lang="de-DE" dirty="0" err="1">
                <a:latin typeface="Aptos" panose="020B0004020202020204" pitchFamily="34" charset="0"/>
              </a:rPr>
              <a:t>responsible</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internal </a:t>
            </a:r>
            <a:r>
              <a:rPr lang="de-DE" dirty="0" err="1">
                <a:latin typeface="Aptos" panose="020B0004020202020204" pitchFamily="34" charset="0"/>
              </a:rPr>
              <a:t>management</a:t>
            </a:r>
            <a:r>
              <a:rPr lang="de-DE" dirty="0">
                <a:latin typeface="Aptos" panose="020B0004020202020204" pitchFamily="34" charset="0"/>
              </a:rPr>
              <a:t> </a:t>
            </a:r>
            <a:r>
              <a:rPr lang="de-DE" dirty="0" err="1">
                <a:latin typeface="Aptos" panose="020B0004020202020204" pitchFamily="34" charset="0"/>
              </a:rPr>
              <a:t>procedure</a:t>
            </a:r>
            <a:r>
              <a:rPr lang="de-DE" dirty="0">
                <a:latin typeface="Aptos" panose="020B0004020202020204" pitchFamily="34" charset="0"/>
              </a:rPr>
              <a:t> and </a:t>
            </a:r>
            <a:r>
              <a:rPr lang="de-DE" dirty="0" err="1">
                <a:latin typeface="Aptos" panose="020B0004020202020204" pitchFamily="34" charset="0"/>
              </a:rPr>
              <a:t>define</a:t>
            </a:r>
            <a:r>
              <a:rPr lang="de-DE" dirty="0">
                <a:latin typeface="Aptos" panose="020B0004020202020204" pitchFamily="34" charset="0"/>
              </a:rPr>
              <a:t> </a:t>
            </a:r>
            <a:r>
              <a:rPr lang="de-DE" dirty="0" err="1">
                <a:latin typeface="Aptos" panose="020B0004020202020204" pitchFamily="34" charset="0"/>
              </a:rPr>
              <a:t>areas</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change</a:t>
            </a:r>
            <a:r>
              <a:rPr lang="de-DE" dirty="0">
                <a:latin typeface="Aptos" panose="020B0004020202020204" pitchFamily="34" charset="0"/>
              </a:rPr>
              <a:t> and </a:t>
            </a:r>
            <a:r>
              <a:rPr lang="de-DE" dirty="0" err="1">
                <a:latin typeface="Aptos" panose="020B0004020202020204" pitchFamily="34" charset="0"/>
              </a:rPr>
              <a:t>responsibilities</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Encourage</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establishment</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 </a:t>
            </a:r>
            <a:r>
              <a:rPr lang="de-DE" dirty="0" err="1">
                <a:latin typeface="Aptos" panose="020B0004020202020204" pitchFamily="34" charset="0"/>
              </a:rPr>
              <a:t>feedback</a:t>
            </a:r>
            <a:r>
              <a:rPr lang="de-DE" dirty="0">
                <a:latin typeface="Aptos" panose="020B0004020202020204" pitchFamily="34" charset="0"/>
              </a:rPr>
              <a:t> </a:t>
            </a:r>
            <a:r>
              <a:rPr lang="de-DE" dirty="0" err="1">
                <a:latin typeface="Aptos" panose="020B0004020202020204" pitchFamily="34" charset="0"/>
              </a:rPr>
              <a:t>system</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Stick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content</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your</a:t>
            </a:r>
            <a:r>
              <a:rPr lang="de-DE" dirty="0">
                <a:latin typeface="Aptos" panose="020B0004020202020204" pitchFamily="34" charset="0"/>
              </a:rPr>
              <a:t> </a:t>
            </a:r>
            <a:r>
              <a:rPr lang="de-DE" dirty="0" err="1">
                <a:latin typeface="Aptos" panose="020B0004020202020204" pitchFamily="34" charset="0"/>
              </a:rPr>
              <a:t>training</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areas</a:t>
            </a:r>
            <a:r>
              <a:rPr lang="de-DE" dirty="0">
                <a:latin typeface="Aptos" panose="020B0004020202020204" pitchFamily="34" charset="0"/>
              </a:rPr>
              <a:t> </a:t>
            </a:r>
            <a:r>
              <a:rPr lang="de-DE" dirty="0" err="1">
                <a:latin typeface="Aptos" panose="020B0004020202020204" pitchFamily="34" charset="0"/>
              </a:rPr>
              <a:t>defined</a:t>
            </a:r>
            <a:r>
              <a:rPr lang="de-DE" dirty="0">
                <a:latin typeface="Aptos" panose="020B0004020202020204" pitchFamily="34" charset="0"/>
              </a:rPr>
              <a:t> in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preliminary</a:t>
            </a:r>
            <a:r>
              <a:rPr lang="de-DE" dirty="0">
                <a:latin typeface="Aptos" panose="020B0004020202020204" pitchFamily="34" charset="0"/>
              </a:rPr>
              <a:t> </a:t>
            </a:r>
            <a:r>
              <a:rPr lang="de-DE" dirty="0" err="1">
                <a:latin typeface="Aptos" panose="020B0004020202020204" pitchFamily="34" charset="0"/>
              </a:rPr>
              <a:t>work</a:t>
            </a:r>
            <a:r>
              <a:rPr lang="de-DE" dirty="0">
                <a:latin typeface="Aptos" panose="020B0004020202020204" pitchFamily="34" charset="0"/>
              </a:rPr>
              <a:t>, </a:t>
            </a:r>
            <a:r>
              <a:rPr lang="de-DE" dirty="0" err="1">
                <a:latin typeface="Aptos" panose="020B0004020202020204" pitchFamily="34" charset="0"/>
              </a:rPr>
              <a:t>even</a:t>
            </a:r>
            <a:r>
              <a:rPr lang="de-DE" dirty="0">
                <a:latin typeface="Aptos" panose="020B0004020202020204" pitchFamily="34" charset="0"/>
              </a:rPr>
              <a:t> </a:t>
            </a:r>
            <a:r>
              <a:rPr lang="de-DE" dirty="0" err="1">
                <a:latin typeface="Aptos" panose="020B0004020202020204" pitchFamily="34" charset="0"/>
              </a:rPr>
              <a:t>if</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areas</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a:t>
            </a:r>
            <a:r>
              <a:rPr lang="de-DE" dirty="0" err="1">
                <a:latin typeface="Aptos" panose="020B0004020202020204" pitchFamily="34" charset="0"/>
              </a:rPr>
              <a:t>small</a:t>
            </a:r>
            <a:r>
              <a:rPr lang="de-DE" dirty="0">
                <a:latin typeface="Aptos" panose="020B0004020202020204" pitchFamily="34" charset="0"/>
              </a:rPr>
              <a:t>.</a:t>
            </a:r>
          </a:p>
          <a:p>
            <a:endParaRPr lang="de-DE" dirty="0">
              <a:latin typeface="Aptos" panose="020B0004020202020204" pitchFamily="34" charset="0"/>
            </a:endParaRPr>
          </a:p>
          <a:p>
            <a:r>
              <a:rPr lang="de-DE" b="1" dirty="0">
                <a:latin typeface="Aptos" panose="020B0004020202020204" pitchFamily="34" charset="0"/>
              </a:rPr>
              <a:t>The </a:t>
            </a:r>
            <a:r>
              <a:rPr lang="de-DE" b="1" dirty="0" err="1">
                <a:latin typeface="Aptos" panose="020B0004020202020204" pitchFamily="34" charset="0"/>
              </a:rPr>
              <a:t>chances</a:t>
            </a:r>
            <a:r>
              <a:rPr lang="de-DE" b="1" dirty="0">
                <a:latin typeface="Aptos" panose="020B0004020202020204" pitchFamily="34" charset="0"/>
              </a:rPr>
              <a:t> </a:t>
            </a:r>
            <a:r>
              <a:rPr lang="de-DE" b="1" dirty="0" err="1">
                <a:latin typeface="Aptos" panose="020B0004020202020204" pitchFamily="34" charset="0"/>
              </a:rPr>
              <a:t>that</a:t>
            </a:r>
            <a:r>
              <a:rPr lang="de-DE" b="1" dirty="0">
                <a:latin typeface="Aptos" panose="020B0004020202020204" pitchFamily="34" charset="0"/>
              </a:rPr>
              <a:t> </a:t>
            </a:r>
            <a:r>
              <a:rPr lang="de-DE" b="1" dirty="0" err="1">
                <a:latin typeface="Aptos" panose="020B0004020202020204" pitchFamily="34" charset="0"/>
              </a:rPr>
              <a:t>people</a:t>
            </a:r>
            <a:r>
              <a:rPr lang="de-DE" b="1" dirty="0">
                <a:latin typeface="Aptos" panose="020B0004020202020204" pitchFamily="34" charset="0"/>
              </a:rPr>
              <a:t> will </a:t>
            </a:r>
            <a:r>
              <a:rPr lang="de-DE" b="1" dirty="0" err="1">
                <a:latin typeface="Aptos" panose="020B0004020202020204" pitchFamily="34" charset="0"/>
              </a:rPr>
              <a:t>continue</a:t>
            </a:r>
            <a:r>
              <a:rPr lang="de-DE" b="1" dirty="0">
                <a:latin typeface="Aptos" panose="020B0004020202020204" pitchFamily="34" charset="0"/>
              </a:rPr>
              <a:t> on </a:t>
            </a:r>
            <a:r>
              <a:rPr lang="de-DE" b="1" dirty="0" err="1">
                <a:latin typeface="Aptos" panose="020B0004020202020204" pitchFamily="34" charset="0"/>
              </a:rPr>
              <a:t>their</a:t>
            </a:r>
            <a:r>
              <a:rPr lang="de-DE" b="1" dirty="0">
                <a:latin typeface="Aptos" panose="020B0004020202020204" pitchFamily="34" charset="0"/>
              </a:rPr>
              <a:t> own </a:t>
            </a:r>
            <a:r>
              <a:rPr lang="de-DE" b="1" dirty="0" err="1">
                <a:latin typeface="Aptos" panose="020B0004020202020204" pitchFamily="34" charset="0"/>
              </a:rPr>
              <a:t>are</a:t>
            </a:r>
            <a:r>
              <a:rPr lang="de-DE" b="1" dirty="0">
                <a:latin typeface="Aptos" panose="020B0004020202020204" pitchFamily="34" charset="0"/>
              </a:rPr>
              <a:t> </a:t>
            </a:r>
            <a:r>
              <a:rPr lang="de-DE" b="1" dirty="0" err="1">
                <a:latin typeface="Aptos" panose="020B0004020202020204" pitchFamily="34" charset="0"/>
              </a:rPr>
              <a:t>higher</a:t>
            </a:r>
            <a:r>
              <a:rPr lang="de-DE" b="1" dirty="0">
                <a:latin typeface="Aptos" panose="020B0004020202020204" pitchFamily="34" charset="0"/>
              </a:rPr>
              <a:t> </a:t>
            </a:r>
            <a:r>
              <a:rPr lang="de-DE" b="1" dirty="0" err="1">
                <a:latin typeface="Aptos" panose="020B0004020202020204" pitchFamily="34" charset="0"/>
              </a:rPr>
              <a:t>when</a:t>
            </a:r>
            <a:r>
              <a:rPr lang="de-DE" b="1" dirty="0">
                <a:latin typeface="Aptos" panose="020B0004020202020204" pitchFamily="34" charset="0"/>
              </a:rPr>
              <a:t> </a:t>
            </a:r>
            <a:r>
              <a:rPr lang="de-DE" b="1" dirty="0" err="1">
                <a:latin typeface="Aptos" panose="020B0004020202020204" pitchFamily="34" charset="0"/>
              </a:rPr>
              <a:t>they</a:t>
            </a:r>
            <a:r>
              <a:rPr lang="de-DE" b="1" dirty="0">
                <a:latin typeface="Aptos" panose="020B0004020202020204" pitchFamily="34" charset="0"/>
              </a:rPr>
              <a:t> </a:t>
            </a:r>
            <a:r>
              <a:rPr lang="de-DE" b="1" dirty="0" err="1">
                <a:latin typeface="Aptos" panose="020B0004020202020204" pitchFamily="34" charset="0"/>
              </a:rPr>
              <a:t>see</a:t>
            </a:r>
            <a:r>
              <a:rPr lang="de-DE" b="1" dirty="0">
                <a:latin typeface="Aptos" panose="020B0004020202020204" pitchFamily="34" charset="0"/>
              </a:rPr>
              <a:t> </a:t>
            </a:r>
            <a:r>
              <a:rPr lang="de-DE" b="1" dirty="0" err="1">
                <a:latin typeface="Aptos" panose="020B0004020202020204" pitchFamily="34" charset="0"/>
              </a:rPr>
              <a:t>their</a:t>
            </a:r>
            <a:r>
              <a:rPr lang="de-DE" b="1" dirty="0">
                <a:latin typeface="Aptos" panose="020B0004020202020204" pitchFamily="34" charset="0"/>
              </a:rPr>
              <a:t> </a:t>
            </a:r>
            <a:r>
              <a:rPr lang="de-DE" b="1" dirty="0" err="1">
                <a:latin typeface="Aptos" panose="020B0004020202020204" pitchFamily="34" charset="0"/>
              </a:rPr>
              <a:t>work</a:t>
            </a:r>
            <a:r>
              <a:rPr lang="de-DE" b="1" dirty="0">
                <a:latin typeface="Aptos" panose="020B0004020202020204" pitchFamily="34" charset="0"/>
              </a:rPr>
              <a:t> </a:t>
            </a:r>
            <a:r>
              <a:rPr lang="de-DE" b="1" dirty="0" err="1">
                <a:latin typeface="Aptos" panose="020B0004020202020204" pitchFamily="34" charset="0"/>
              </a:rPr>
              <a:t>actually</a:t>
            </a:r>
            <a:r>
              <a:rPr lang="de-DE" b="1" dirty="0">
                <a:latin typeface="Aptos" panose="020B0004020202020204" pitchFamily="34" charset="0"/>
              </a:rPr>
              <a:t> </a:t>
            </a:r>
            <a:r>
              <a:rPr lang="de-DE" b="1" dirty="0" err="1">
                <a:latin typeface="Aptos" panose="020B0004020202020204" pitchFamily="34" charset="0"/>
              </a:rPr>
              <a:t>leading</a:t>
            </a:r>
            <a:r>
              <a:rPr lang="de-DE" b="1" dirty="0">
                <a:latin typeface="Aptos" panose="020B0004020202020204" pitchFamily="34" charset="0"/>
              </a:rPr>
              <a:t> </a:t>
            </a:r>
            <a:r>
              <a:rPr lang="de-DE" b="1" dirty="0" err="1">
                <a:latin typeface="Aptos" panose="020B0004020202020204" pitchFamily="34" charset="0"/>
              </a:rPr>
              <a:t>to</a:t>
            </a:r>
            <a:r>
              <a:rPr lang="de-DE" b="1" dirty="0">
                <a:latin typeface="Aptos" panose="020B0004020202020204" pitchFamily="34" charset="0"/>
              </a:rPr>
              <a:t> </a:t>
            </a:r>
            <a:r>
              <a:rPr lang="de-DE" b="1" dirty="0" err="1">
                <a:latin typeface="Aptos" panose="020B0004020202020204" pitchFamily="34" charset="0"/>
              </a:rPr>
              <a:t>changes</a:t>
            </a:r>
            <a:r>
              <a:rPr lang="de-DE" b="1" dirty="0">
                <a:latin typeface="Aptos" panose="020B0004020202020204" pitchFamily="34" charset="0"/>
              </a:rPr>
              <a:t>.</a:t>
            </a:r>
            <a:endParaRPr lang="de-DE" dirty="0">
              <a:effectLst/>
              <a:latin typeface="Aptos" panose="020B0004020202020204" pitchFamily="34" charset="0"/>
            </a:endParaRPr>
          </a:p>
        </p:txBody>
      </p:sp>
      <p:sp>
        <p:nvSpPr>
          <p:cNvPr id="216" name="Google Shape;216;p11"/>
          <p:cNvSpPr txBox="1">
            <a:spLocks noGrp="1"/>
          </p:cNvSpPr>
          <p:nvPr>
            <p:ph type="sldNum" idx="4294967295"/>
          </p:nvPr>
        </p:nvSpPr>
        <p:spPr>
          <a:xfrm>
            <a:off x="594359" y="6332220"/>
            <a:ext cx="160450"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Unclear relevance</a:t>
            </a:r>
            <a:endParaRPr dirty="0">
              <a:latin typeface="Aptos Serif" panose="02020604070405020304" pitchFamily="18" charset="0"/>
              <a:ea typeface="Arial"/>
              <a:cs typeface="Aptos Serif" panose="02020604070405020304" pitchFamily="18" charset="0"/>
              <a:sym typeface="Arial"/>
            </a:endParaRPr>
          </a:p>
        </p:txBody>
      </p:sp>
      <p:sp>
        <p:nvSpPr>
          <p:cNvPr id="222" name="Google Shape;222;p12"/>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lnSpcReduction="10000"/>
          </a:bodyPr>
          <a:lstStyle/>
          <a:p>
            <a:r>
              <a:rPr lang="de-DE" dirty="0">
                <a:latin typeface="Aptos" panose="020B0004020202020204" pitchFamily="34" charset="0"/>
              </a:rPr>
              <a:t>How </a:t>
            </a:r>
            <a:r>
              <a:rPr lang="de-DE" dirty="0" err="1">
                <a:latin typeface="Aptos" panose="020B0004020202020204" pitchFamily="34" charset="0"/>
              </a:rPr>
              <a:t>does</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municipality</a:t>
            </a:r>
            <a:r>
              <a:rPr lang="de-DE" dirty="0">
                <a:latin typeface="Aptos" panose="020B0004020202020204" pitchFamily="34" charset="0"/>
              </a:rPr>
              <a:t> </a:t>
            </a:r>
            <a:r>
              <a:rPr lang="de-DE" dirty="0" err="1">
                <a:latin typeface="Aptos" panose="020B0004020202020204" pitchFamily="34" charset="0"/>
              </a:rPr>
              <a:t>work</a:t>
            </a:r>
            <a:r>
              <a:rPr lang="de-DE" dirty="0">
                <a:latin typeface="Aptos" panose="020B0004020202020204" pitchFamily="34" charset="0"/>
              </a:rPr>
              <a:t>? </a:t>
            </a: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a:t>
            </a:r>
            <a:r>
              <a:rPr lang="de-DE" dirty="0" err="1">
                <a:latin typeface="Aptos" panose="020B0004020202020204" pitchFamily="34" charset="0"/>
              </a:rPr>
              <a:t>its</a:t>
            </a:r>
            <a:r>
              <a:rPr lang="de-DE" dirty="0">
                <a:latin typeface="Aptos" panose="020B0004020202020204" pitchFamily="34" charset="0"/>
              </a:rPr>
              <a:t> </a:t>
            </a:r>
            <a:r>
              <a:rPr lang="de-DE" dirty="0" err="1">
                <a:latin typeface="Aptos" panose="020B0004020202020204" pitchFamily="34" charset="0"/>
              </a:rPr>
              <a:t>future</a:t>
            </a:r>
            <a:r>
              <a:rPr lang="de-DE" dirty="0">
                <a:latin typeface="Aptos" panose="020B0004020202020204" pitchFamily="34" charset="0"/>
              </a:rPr>
              <a:t> </a:t>
            </a:r>
            <a:r>
              <a:rPr lang="de-DE" dirty="0" err="1">
                <a:latin typeface="Aptos" panose="020B0004020202020204" pitchFamily="34" charset="0"/>
              </a:rPr>
              <a:t>goals</a:t>
            </a:r>
            <a:r>
              <a:rPr lang="de-DE" dirty="0">
                <a:latin typeface="Aptos" panose="020B0004020202020204" pitchFamily="34" charset="0"/>
              </a:rPr>
              <a:t>? </a:t>
            </a: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is</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overarching</a:t>
            </a:r>
            <a:r>
              <a:rPr lang="de-DE" dirty="0">
                <a:latin typeface="Aptos" panose="020B0004020202020204" pitchFamily="34" charset="0"/>
              </a:rPr>
              <a:t> </a:t>
            </a:r>
            <a:r>
              <a:rPr lang="de-DE" dirty="0" err="1">
                <a:latin typeface="Aptos" panose="020B0004020202020204" pitchFamily="34" charset="0"/>
              </a:rPr>
              <a:t>political</a:t>
            </a:r>
            <a:r>
              <a:rPr lang="de-DE" dirty="0">
                <a:latin typeface="Aptos" panose="020B0004020202020204" pitchFamily="34" charset="0"/>
              </a:rPr>
              <a:t> </a:t>
            </a:r>
            <a:r>
              <a:rPr lang="de-DE" dirty="0" err="1">
                <a:latin typeface="Aptos" panose="020B0004020202020204" pitchFamily="34" charset="0"/>
              </a:rPr>
              <a:t>framework</a:t>
            </a:r>
            <a:r>
              <a:rPr lang="de-DE" dirty="0">
                <a:latin typeface="Aptos" panose="020B0004020202020204" pitchFamily="34" charset="0"/>
              </a:rPr>
              <a:t>?</a:t>
            </a:r>
            <a:br>
              <a:rPr lang="de-DE" dirty="0">
                <a:latin typeface="Aptos" panose="020B0004020202020204" pitchFamily="34" charset="0"/>
              </a:rPr>
            </a:b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Find out </a:t>
            </a: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municipality</a:t>
            </a:r>
            <a:r>
              <a:rPr lang="de-DE" dirty="0">
                <a:latin typeface="Aptos" panose="020B0004020202020204" pitchFamily="34" charset="0"/>
              </a:rPr>
              <a:t> </a:t>
            </a:r>
            <a:r>
              <a:rPr lang="de-DE" dirty="0" err="1">
                <a:latin typeface="Aptos" panose="020B0004020202020204" pitchFamily="34" charset="0"/>
              </a:rPr>
              <a:t>would</a:t>
            </a:r>
            <a:r>
              <a:rPr lang="de-DE" dirty="0">
                <a:latin typeface="Aptos" panose="020B0004020202020204" pitchFamily="34" charset="0"/>
              </a:rPr>
              <a:t> like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change</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Communicate</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official</a:t>
            </a:r>
            <a:r>
              <a:rPr lang="de-DE" dirty="0">
                <a:latin typeface="Aptos" panose="020B0004020202020204" pitchFamily="34" charset="0"/>
              </a:rPr>
              <a:t> </a:t>
            </a:r>
            <a:r>
              <a:rPr lang="de-DE" dirty="0" err="1">
                <a:latin typeface="Aptos" panose="020B0004020202020204" pitchFamily="34" charset="0"/>
              </a:rPr>
              <a:t>goals</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your</a:t>
            </a:r>
            <a:r>
              <a:rPr lang="de-DE" dirty="0">
                <a:latin typeface="Aptos" panose="020B0004020202020204" pitchFamily="34" charset="0"/>
              </a:rPr>
              <a:t> </a:t>
            </a:r>
            <a:r>
              <a:rPr lang="de-DE" dirty="0" err="1">
                <a:latin typeface="Aptos" panose="020B0004020202020204" pitchFamily="34" charset="0"/>
              </a:rPr>
              <a:t>participants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Focus on </a:t>
            </a:r>
            <a:r>
              <a:rPr lang="de-DE" dirty="0" err="1">
                <a:latin typeface="Aptos" panose="020B0004020202020204" pitchFamily="34" charset="0"/>
              </a:rPr>
              <a:t>showing</a:t>
            </a:r>
            <a:r>
              <a:rPr lang="de-DE" dirty="0">
                <a:latin typeface="Aptos" panose="020B0004020202020204" pitchFamily="34" charset="0"/>
              </a:rPr>
              <a:t> </a:t>
            </a:r>
            <a:r>
              <a:rPr lang="de-DE" dirty="0" err="1">
                <a:latin typeface="Aptos" panose="020B0004020202020204" pitchFamily="34" charset="0"/>
              </a:rPr>
              <a:t>them</a:t>
            </a:r>
            <a:r>
              <a:rPr lang="de-DE" dirty="0">
                <a:latin typeface="Aptos" panose="020B0004020202020204" pitchFamily="34" charset="0"/>
              </a:rPr>
              <a:t>, </a:t>
            </a:r>
            <a:r>
              <a:rPr lang="de-DE" dirty="0" err="1">
                <a:latin typeface="Aptos" panose="020B0004020202020204" pitchFamily="34" charset="0"/>
              </a:rPr>
              <a:t>why</a:t>
            </a:r>
            <a:r>
              <a:rPr lang="de-DE" dirty="0">
                <a:latin typeface="Aptos" panose="020B0004020202020204" pitchFamily="34" charset="0"/>
              </a:rPr>
              <a:t> </a:t>
            </a:r>
            <a:r>
              <a:rPr lang="de-DE" dirty="0" err="1">
                <a:latin typeface="Aptos" panose="020B0004020202020204" pitchFamily="34" charset="0"/>
              </a:rPr>
              <a:t>they</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relevant/</a:t>
            </a:r>
            <a:r>
              <a:rPr lang="de-DE" dirty="0" err="1">
                <a:latin typeface="Aptos" panose="020B0004020202020204" pitchFamily="34" charset="0"/>
              </a:rPr>
              <a:t>why</a:t>
            </a:r>
            <a:r>
              <a:rPr lang="de-DE" dirty="0">
                <a:latin typeface="Aptos" panose="020B0004020202020204" pitchFamily="34" charset="0"/>
              </a:rPr>
              <a:t> </a:t>
            </a:r>
            <a:r>
              <a:rPr lang="de-DE" dirty="0" err="1">
                <a:latin typeface="Aptos" panose="020B0004020202020204" pitchFamily="34" charset="0"/>
              </a:rPr>
              <a:t>their</a:t>
            </a:r>
            <a:r>
              <a:rPr lang="de-DE" dirty="0">
                <a:latin typeface="Aptos" panose="020B0004020202020204" pitchFamily="34" charset="0"/>
              </a:rPr>
              <a:t> individual </a:t>
            </a:r>
            <a:r>
              <a:rPr lang="de-DE" dirty="0" err="1">
                <a:latin typeface="Aptos" panose="020B0004020202020204" pitchFamily="34" charset="0"/>
              </a:rPr>
              <a:t>skills</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a:t>
            </a:r>
            <a:r>
              <a:rPr lang="de-DE" dirty="0" err="1">
                <a:latin typeface="Aptos" panose="020B0004020202020204" pitchFamily="34" charset="0"/>
              </a:rPr>
              <a:t>needed</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success</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each</a:t>
            </a:r>
            <a:r>
              <a:rPr lang="de-DE" dirty="0">
                <a:latin typeface="Aptos" panose="020B0004020202020204" pitchFamily="34" charset="0"/>
              </a:rPr>
              <a:t> </a:t>
            </a:r>
            <a:r>
              <a:rPr lang="de-DE" dirty="0" err="1">
                <a:latin typeface="Aptos" panose="020B0004020202020204" pitchFamily="34" charset="0"/>
              </a:rPr>
              <a:t>specific</a:t>
            </a:r>
            <a:r>
              <a:rPr lang="de-DE" dirty="0">
                <a:latin typeface="Aptos" panose="020B0004020202020204" pitchFamily="34" charset="0"/>
              </a:rPr>
              <a:t> </a:t>
            </a:r>
            <a:r>
              <a:rPr lang="de-DE" dirty="0" err="1">
                <a:latin typeface="Aptos" panose="020B0004020202020204" pitchFamily="34" charset="0"/>
              </a:rPr>
              <a:t>goal</a:t>
            </a:r>
            <a:endParaRPr lang="de-DE" dirty="0">
              <a:latin typeface="Aptos" panose="020B0004020202020204" pitchFamily="34" charset="0"/>
            </a:endParaRPr>
          </a:p>
          <a:p>
            <a:endParaRPr lang="de-DE" dirty="0">
              <a:latin typeface="Aptos" panose="020B0004020202020204" pitchFamily="34" charset="0"/>
            </a:endParaRPr>
          </a:p>
          <a:p>
            <a:r>
              <a:rPr lang="de-DE" b="1" dirty="0" err="1">
                <a:latin typeface="Aptos" panose="020B0004020202020204" pitchFamily="34" charset="0"/>
              </a:rPr>
              <a:t>Encourage</a:t>
            </a:r>
            <a:r>
              <a:rPr lang="de-DE" b="1" dirty="0">
                <a:latin typeface="Aptos" panose="020B0004020202020204" pitchFamily="34" charset="0"/>
              </a:rPr>
              <a:t> </a:t>
            </a:r>
            <a:r>
              <a:rPr lang="de-DE" b="1" dirty="0" err="1">
                <a:latin typeface="Aptos" panose="020B0004020202020204" pitchFamily="34" charset="0"/>
              </a:rPr>
              <a:t>taking</a:t>
            </a:r>
            <a:r>
              <a:rPr lang="de-DE" b="1" dirty="0">
                <a:latin typeface="Aptos" panose="020B0004020202020204" pitchFamily="34" charset="0"/>
              </a:rPr>
              <a:t> on </a:t>
            </a:r>
            <a:r>
              <a:rPr lang="de-DE" b="1" dirty="0" err="1">
                <a:latin typeface="Aptos" panose="020B0004020202020204" pitchFamily="34" charset="0"/>
              </a:rPr>
              <a:t>areas</a:t>
            </a:r>
            <a:r>
              <a:rPr lang="de-DE" b="1" dirty="0">
                <a:latin typeface="Aptos" panose="020B0004020202020204" pitchFamily="34" charset="0"/>
              </a:rPr>
              <a:t> </a:t>
            </a:r>
            <a:r>
              <a:rPr lang="de-DE" b="1" dirty="0" err="1">
                <a:latin typeface="Aptos" panose="020B0004020202020204" pitchFamily="34" charset="0"/>
              </a:rPr>
              <a:t>of</a:t>
            </a:r>
            <a:r>
              <a:rPr lang="de-DE" b="1" dirty="0">
                <a:latin typeface="Aptos" panose="020B0004020202020204" pitchFamily="34" charset="0"/>
              </a:rPr>
              <a:t> </a:t>
            </a:r>
            <a:r>
              <a:rPr lang="de-DE" b="1" dirty="0" err="1">
                <a:latin typeface="Aptos" panose="020B0004020202020204" pitchFamily="34" charset="0"/>
              </a:rPr>
              <a:t>responsibility</a:t>
            </a:r>
            <a:r>
              <a:rPr lang="de-DE" b="1" dirty="0">
                <a:latin typeface="Aptos" panose="020B0004020202020204" pitchFamily="34" charset="0"/>
              </a:rPr>
              <a:t>. This </a:t>
            </a:r>
            <a:r>
              <a:rPr lang="de-DE" b="1" dirty="0" err="1">
                <a:latin typeface="Aptos" panose="020B0004020202020204" pitchFamily="34" charset="0"/>
              </a:rPr>
              <a:t>leads</a:t>
            </a:r>
            <a:r>
              <a:rPr lang="de-DE" b="1" dirty="0">
                <a:latin typeface="Aptos" panose="020B0004020202020204" pitchFamily="34" charset="0"/>
              </a:rPr>
              <a:t> </a:t>
            </a:r>
            <a:r>
              <a:rPr lang="de-DE" b="1" dirty="0" err="1">
                <a:latin typeface="Aptos" panose="020B0004020202020204" pitchFamily="34" charset="0"/>
              </a:rPr>
              <a:t>to</a:t>
            </a:r>
            <a:r>
              <a:rPr lang="de-DE" b="1" dirty="0">
                <a:latin typeface="Aptos" panose="020B0004020202020204" pitchFamily="34" charset="0"/>
              </a:rPr>
              <a:t> </a:t>
            </a:r>
            <a:r>
              <a:rPr lang="de-DE" b="1" dirty="0" err="1">
                <a:latin typeface="Aptos" panose="020B0004020202020204" pitchFamily="34" charset="0"/>
              </a:rPr>
              <a:t>self-efficacy</a:t>
            </a:r>
            <a:r>
              <a:rPr lang="de-DE" b="1" dirty="0">
                <a:latin typeface="Aptos" panose="020B0004020202020204" pitchFamily="34" charset="0"/>
              </a:rPr>
              <a:t> and </a:t>
            </a:r>
            <a:r>
              <a:rPr lang="de-DE" b="1" dirty="0" err="1">
                <a:latin typeface="Aptos" panose="020B0004020202020204" pitchFamily="34" charset="0"/>
              </a:rPr>
              <a:t>the</a:t>
            </a:r>
            <a:r>
              <a:rPr lang="de-DE" b="1" dirty="0">
                <a:latin typeface="Aptos" panose="020B0004020202020204" pitchFamily="34" charset="0"/>
              </a:rPr>
              <a:t> </a:t>
            </a:r>
            <a:r>
              <a:rPr lang="de-DE" b="1" dirty="0" err="1">
                <a:latin typeface="Aptos" panose="020B0004020202020204" pitchFamily="34" charset="0"/>
              </a:rPr>
              <a:t>feeling</a:t>
            </a:r>
            <a:r>
              <a:rPr lang="de-DE" b="1" dirty="0">
                <a:latin typeface="Aptos" panose="020B0004020202020204" pitchFamily="34" charset="0"/>
              </a:rPr>
              <a:t> </a:t>
            </a:r>
            <a:r>
              <a:rPr lang="de-DE" b="1" dirty="0" err="1">
                <a:latin typeface="Aptos" panose="020B0004020202020204" pitchFamily="34" charset="0"/>
              </a:rPr>
              <a:t>of</a:t>
            </a:r>
            <a:r>
              <a:rPr lang="de-DE" b="1" dirty="0">
                <a:latin typeface="Aptos" panose="020B0004020202020204" pitchFamily="34" charset="0"/>
              </a:rPr>
              <a:t> </a:t>
            </a:r>
            <a:r>
              <a:rPr lang="de-DE" b="1" dirty="0" err="1">
                <a:latin typeface="Aptos" panose="020B0004020202020204" pitchFamily="34" charset="0"/>
              </a:rPr>
              <a:t>relevance</a:t>
            </a:r>
            <a:r>
              <a:rPr lang="de-DE" b="1" dirty="0">
                <a:latin typeface="Aptos" panose="020B0004020202020204" pitchFamily="34" charset="0"/>
              </a:rPr>
              <a:t>. </a:t>
            </a:r>
            <a:endParaRPr lang="de-DE" dirty="0">
              <a:effectLst/>
              <a:latin typeface="Aptos" panose="020B0004020202020204" pitchFamily="34" charset="0"/>
            </a:endParaRPr>
          </a:p>
        </p:txBody>
      </p:sp>
      <p:sp>
        <p:nvSpPr>
          <p:cNvPr id="223" name="Google Shape;223;p12"/>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No time</a:t>
            </a:r>
            <a:endParaRPr dirty="0">
              <a:latin typeface="Aptos Serif" panose="02020604070405020304" pitchFamily="18" charset="0"/>
              <a:ea typeface="Arial"/>
              <a:cs typeface="Aptos Serif" panose="02020604070405020304" pitchFamily="18" charset="0"/>
              <a:sym typeface="Arial"/>
            </a:endParaRPr>
          </a:p>
        </p:txBody>
      </p:sp>
      <p:sp>
        <p:nvSpPr>
          <p:cNvPr id="229" name="Google Shape;229;p13"/>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r>
              <a:rPr lang="de-DE" dirty="0" err="1">
                <a:latin typeface="Aptos" panose="020B0004020202020204" pitchFamily="34" charset="0"/>
              </a:rPr>
              <a:t>Together</a:t>
            </a:r>
            <a:r>
              <a:rPr lang="de-DE" dirty="0">
                <a:latin typeface="Aptos" panose="020B0004020202020204" pitchFamily="34" charset="0"/>
              </a:rPr>
              <a:t>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your</a:t>
            </a:r>
            <a:r>
              <a:rPr lang="de-DE" dirty="0">
                <a:latin typeface="Aptos" panose="020B0004020202020204" pitchFamily="34" charset="0"/>
              </a:rPr>
              <a:t> </a:t>
            </a:r>
            <a:r>
              <a:rPr lang="de-DE" dirty="0" err="1">
                <a:latin typeface="Aptos" panose="020B0004020202020204" pitchFamily="34" charset="0"/>
              </a:rPr>
              <a:t>participants</a:t>
            </a:r>
            <a:r>
              <a:rPr lang="de-DE" dirty="0">
                <a:latin typeface="Aptos" panose="020B0004020202020204" pitchFamily="34" charset="0"/>
              </a:rPr>
              <a:t>, find out </a:t>
            </a:r>
            <a:r>
              <a:rPr lang="de-DE" dirty="0" err="1">
                <a:latin typeface="Aptos" panose="020B0004020202020204" pitchFamily="34" charset="0"/>
              </a:rPr>
              <a:t>where</a:t>
            </a:r>
            <a:r>
              <a:rPr lang="de-DE" dirty="0">
                <a:latin typeface="Aptos" panose="020B0004020202020204" pitchFamily="34" charset="0"/>
              </a:rPr>
              <a:t> </a:t>
            </a:r>
            <a:r>
              <a:rPr lang="de-DE" dirty="0" err="1">
                <a:latin typeface="Aptos" panose="020B0004020202020204" pitchFamily="34" charset="0"/>
              </a:rPr>
              <a:t>exactly</a:t>
            </a:r>
            <a:r>
              <a:rPr lang="de-DE" dirty="0">
                <a:latin typeface="Aptos" panose="020B0004020202020204" pitchFamily="34" charset="0"/>
              </a:rPr>
              <a:t> time </a:t>
            </a:r>
            <a:r>
              <a:rPr lang="de-DE" dirty="0" err="1">
                <a:latin typeface="Aptos" panose="020B0004020202020204" pitchFamily="34" charset="0"/>
              </a:rPr>
              <a:t>is</a:t>
            </a:r>
            <a:r>
              <a:rPr lang="de-DE" dirty="0">
                <a:latin typeface="Aptos" panose="020B0004020202020204" pitchFamily="34" charset="0"/>
              </a:rPr>
              <a:t> </a:t>
            </a:r>
            <a:r>
              <a:rPr lang="de-DE" dirty="0" err="1">
                <a:latin typeface="Aptos" panose="020B0004020202020204" pitchFamily="34" charset="0"/>
              </a:rPr>
              <a:t>missing</a:t>
            </a:r>
            <a:r>
              <a:rPr lang="de-DE" dirty="0">
                <a:latin typeface="Aptos" panose="020B0004020202020204" pitchFamily="34" charset="0"/>
              </a:rPr>
              <a:t>. Use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following</a:t>
            </a:r>
            <a:r>
              <a:rPr lang="de-DE" dirty="0">
                <a:latin typeface="Aptos" panose="020B0004020202020204" pitchFamily="34" charset="0"/>
              </a:rPr>
              <a:t> </a:t>
            </a:r>
            <a:r>
              <a:rPr lang="de-DE" dirty="0" err="1">
                <a:latin typeface="Aptos" panose="020B0004020202020204" pitchFamily="34" charset="0"/>
              </a:rPr>
              <a:t>questions</a:t>
            </a:r>
            <a:r>
              <a:rPr lang="de-DE" dirty="0">
                <a:latin typeface="Aptos" panose="020B0004020202020204" pitchFamily="34" charset="0"/>
              </a:rPr>
              <a:t> </a:t>
            </a:r>
            <a:r>
              <a:rPr lang="de-DE" dirty="0" err="1">
                <a:latin typeface="Aptos" panose="020B0004020202020204" pitchFamily="34" charset="0"/>
              </a:rPr>
              <a:t>as</a:t>
            </a:r>
            <a:r>
              <a:rPr lang="de-DE" dirty="0">
                <a:latin typeface="Aptos" panose="020B0004020202020204" pitchFamily="34" charset="0"/>
              </a:rPr>
              <a:t> a </a:t>
            </a:r>
            <a:r>
              <a:rPr lang="de-DE" dirty="0" err="1">
                <a:latin typeface="Aptos" panose="020B0004020202020204" pitchFamily="34" charset="0"/>
              </a:rPr>
              <a:t>guideline</a:t>
            </a:r>
            <a:r>
              <a:rPr lang="de-DE" dirty="0">
                <a:latin typeface="Aptos" panose="020B0004020202020204" pitchFamily="34" charset="0"/>
              </a:rPr>
              <a:t>.</a:t>
            </a:r>
            <a:br>
              <a:rPr lang="de-DE" dirty="0">
                <a:latin typeface="Aptos" panose="020B0004020202020204" pitchFamily="34" charset="0"/>
              </a:rPr>
            </a:br>
            <a:endParaRPr lang="de-DE" dirty="0">
              <a:latin typeface="Aptos" panose="020B0004020202020204" pitchFamily="34" charset="0"/>
            </a:endParaRPr>
          </a:p>
          <a:p>
            <a:pPr marL="571500" indent="-342900">
              <a:buFont typeface="Arial" panose="020B0604020202020204" pitchFamily="34" charset="0"/>
              <a:buChar char="•"/>
            </a:pP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is</a:t>
            </a:r>
            <a:r>
              <a:rPr lang="de-DE" dirty="0">
                <a:latin typeface="Aptos" panose="020B0004020202020204" pitchFamily="34" charset="0"/>
              </a:rPr>
              <a:t> </a:t>
            </a:r>
            <a:r>
              <a:rPr lang="de-DE" dirty="0" err="1">
                <a:latin typeface="Aptos" panose="020B0004020202020204" pitchFamily="34" charset="0"/>
              </a:rPr>
              <a:t>our</a:t>
            </a:r>
            <a:r>
              <a:rPr lang="de-DE" dirty="0">
                <a:latin typeface="Aptos" panose="020B0004020202020204" pitchFamily="34" charset="0"/>
              </a:rPr>
              <a:t> </a:t>
            </a:r>
            <a:r>
              <a:rPr lang="de-DE" dirty="0" err="1">
                <a:latin typeface="Aptos" panose="020B0004020202020204" pitchFamily="34" charset="0"/>
              </a:rPr>
              <a:t>process</a:t>
            </a:r>
            <a:r>
              <a:rPr lang="de-DE" dirty="0">
                <a:latin typeface="Aptos" panose="020B0004020202020204" pitchFamily="34" charset="0"/>
              </a:rPr>
              <a:t> </a:t>
            </a:r>
            <a:r>
              <a:rPr lang="de-DE" dirty="0" err="1">
                <a:latin typeface="Aptos" panose="020B0004020202020204" pitchFamily="34" charset="0"/>
              </a:rPr>
              <a:t>now</a:t>
            </a:r>
            <a:r>
              <a:rPr lang="de-DE" dirty="0">
                <a:latin typeface="Aptos" panose="020B0004020202020204" pitchFamily="34" charset="0"/>
              </a:rPr>
              <a:t>?</a:t>
            </a:r>
          </a:p>
          <a:p>
            <a:pPr marL="571500" indent="-342900">
              <a:buFont typeface="Arial" panose="020B0604020202020204" pitchFamily="34" charset="0"/>
              <a:buChar char="•"/>
            </a:pP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needs</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be</a:t>
            </a:r>
            <a:r>
              <a:rPr lang="de-DE" dirty="0">
                <a:latin typeface="Aptos" panose="020B0004020202020204" pitchFamily="34" charset="0"/>
              </a:rPr>
              <a:t> </a:t>
            </a:r>
            <a:r>
              <a:rPr lang="de-DE" dirty="0" err="1">
                <a:latin typeface="Aptos" panose="020B0004020202020204" pitchFamily="34" charset="0"/>
              </a:rPr>
              <a:t>changed</a:t>
            </a:r>
            <a:r>
              <a:rPr lang="de-DE" dirty="0">
                <a:latin typeface="Aptos" panose="020B0004020202020204" pitchFamily="34" charset="0"/>
              </a:rPr>
              <a:t>?</a:t>
            </a:r>
          </a:p>
          <a:p>
            <a:pPr marL="571500" indent="-342900">
              <a:buFont typeface="Arial" panose="020B0604020202020204" pitchFamily="34" charset="0"/>
              <a:buChar char="•"/>
            </a:pP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can</a:t>
            </a:r>
            <a:r>
              <a:rPr lang="de-DE" dirty="0">
                <a:latin typeface="Aptos" panose="020B0004020202020204" pitchFamily="34" charset="0"/>
              </a:rPr>
              <a:t> </a:t>
            </a:r>
            <a:r>
              <a:rPr lang="de-DE" dirty="0" err="1">
                <a:latin typeface="Aptos" panose="020B0004020202020204" pitchFamily="34" charset="0"/>
              </a:rPr>
              <a:t>stay</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same?</a:t>
            </a:r>
          </a:p>
          <a:p>
            <a:pPr marL="571500" indent="-342900">
              <a:buFont typeface="Arial" panose="020B0604020202020204" pitchFamily="34" charset="0"/>
              <a:buChar char="•"/>
            </a:pP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can</a:t>
            </a:r>
            <a:r>
              <a:rPr lang="de-DE" dirty="0">
                <a:latin typeface="Aptos" panose="020B0004020202020204" pitchFamily="34" charset="0"/>
              </a:rPr>
              <a:t> </a:t>
            </a:r>
            <a:r>
              <a:rPr lang="de-DE" dirty="0" err="1">
                <a:latin typeface="Aptos" panose="020B0004020202020204" pitchFamily="34" charset="0"/>
              </a:rPr>
              <a:t>go</a:t>
            </a:r>
            <a:r>
              <a:rPr lang="de-DE" dirty="0">
                <a:latin typeface="Aptos" panose="020B0004020202020204" pitchFamily="34" charset="0"/>
              </a:rPr>
              <a:t>?</a:t>
            </a:r>
            <a:br>
              <a:rPr lang="de-DE" dirty="0">
                <a:latin typeface="Aptos" panose="020B0004020202020204" pitchFamily="34" charset="0"/>
              </a:rPr>
            </a:br>
            <a:endParaRPr lang="de-DE" dirty="0">
              <a:latin typeface="Aptos" panose="020B0004020202020204" pitchFamily="34" charset="0"/>
            </a:endParaRPr>
          </a:p>
          <a:p>
            <a:r>
              <a:rPr lang="de-DE" b="1" dirty="0" err="1">
                <a:latin typeface="Aptos" panose="020B0004020202020204" pitchFamily="34" charset="0"/>
              </a:rPr>
              <a:t>Usually</a:t>
            </a:r>
            <a:r>
              <a:rPr lang="de-DE" b="1" dirty="0">
                <a:latin typeface="Aptos" panose="020B0004020202020204" pitchFamily="34" charset="0"/>
              </a:rPr>
              <a:t> </a:t>
            </a:r>
            <a:r>
              <a:rPr lang="de-DE" b="1" dirty="0" err="1">
                <a:latin typeface="Aptos" panose="020B0004020202020204" pitchFamily="34" charset="0"/>
              </a:rPr>
              <a:t>it</a:t>
            </a:r>
            <a:r>
              <a:rPr lang="de-DE" b="1" dirty="0">
                <a:latin typeface="Aptos" panose="020B0004020202020204" pitchFamily="34" charset="0"/>
              </a:rPr>
              <a:t> </a:t>
            </a:r>
            <a:r>
              <a:rPr lang="de-DE" b="1" dirty="0" err="1">
                <a:latin typeface="Aptos" panose="020B0004020202020204" pitchFamily="34" charset="0"/>
              </a:rPr>
              <a:t>is</a:t>
            </a:r>
            <a:r>
              <a:rPr lang="de-DE" b="1" dirty="0">
                <a:latin typeface="Aptos" panose="020B0004020202020204" pitchFamily="34" charset="0"/>
              </a:rPr>
              <a:t> </a:t>
            </a:r>
            <a:r>
              <a:rPr lang="de-DE" b="1" dirty="0" err="1">
                <a:latin typeface="Aptos" panose="020B0004020202020204" pitchFamily="34" charset="0"/>
              </a:rPr>
              <a:t>more</a:t>
            </a:r>
            <a:r>
              <a:rPr lang="de-DE" b="1" dirty="0">
                <a:latin typeface="Aptos" panose="020B0004020202020204" pitchFamily="34" charset="0"/>
              </a:rPr>
              <a:t> </a:t>
            </a:r>
            <a:r>
              <a:rPr lang="de-DE" b="1" dirty="0" err="1">
                <a:latin typeface="Aptos" panose="020B0004020202020204" pitchFamily="34" charset="0"/>
              </a:rPr>
              <a:t>the</a:t>
            </a:r>
            <a:r>
              <a:rPr lang="de-DE" b="1" dirty="0">
                <a:latin typeface="Aptos" panose="020B0004020202020204" pitchFamily="34" charset="0"/>
              </a:rPr>
              <a:t> </a:t>
            </a:r>
            <a:r>
              <a:rPr lang="de-DE" b="1" dirty="0" err="1">
                <a:latin typeface="Aptos" panose="020B0004020202020204" pitchFamily="34" charset="0"/>
              </a:rPr>
              <a:t>need</a:t>
            </a:r>
            <a:r>
              <a:rPr lang="de-DE" b="1" dirty="0">
                <a:latin typeface="Aptos" panose="020B0004020202020204" pitchFamily="34" charset="0"/>
              </a:rPr>
              <a:t> </a:t>
            </a:r>
            <a:r>
              <a:rPr lang="de-DE" b="1" dirty="0" err="1">
                <a:latin typeface="Aptos" panose="020B0004020202020204" pitchFamily="34" charset="0"/>
              </a:rPr>
              <a:t>of</a:t>
            </a:r>
            <a:r>
              <a:rPr lang="de-DE" b="1" dirty="0">
                <a:latin typeface="Aptos" panose="020B0004020202020204" pitchFamily="34" charset="0"/>
              </a:rPr>
              <a:t> a time shift </a:t>
            </a:r>
            <a:r>
              <a:rPr lang="de-DE" b="1" dirty="0" err="1">
                <a:latin typeface="Aptos" panose="020B0004020202020204" pitchFamily="34" charset="0"/>
              </a:rPr>
              <a:t>than</a:t>
            </a:r>
            <a:r>
              <a:rPr lang="de-DE" b="1" dirty="0">
                <a:latin typeface="Aptos" panose="020B0004020202020204" pitchFamily="34" charset="0"/>
              </a:rPr>
              <a:t> </a:t>
            </a:r>
            <a:r>
              <a:rPr lang="de-DE" b="1" dirty="0" err="1">
                <a:latin typeface="Aptos" panose="020B0004020202020204" pitchFamily="34" charset="0"/>
              </a:rPr>
              <a:t>actual</a:t>
            </a:r>
            <a:r>
              <a:rPr lang="de-DE" b="1" dirty="0">
                <a:latin typeface="Aptos" panose="020B0004020202020204" pitchFamily="34" charset="0"/>
              </a:rPr>
              <a:t> lack </a:t>
            </a:r>
            <a:r>
              <a:rPr lang="de-DE" b="1" dirty="0" err="1">
                <a:latin typeface="Aptos" panose="020B0004020202020204" pitchFamily="34" charset="0"/>
              </a:rPr>
              <a:t>of</a:t>
            </a:r>
            <a:r>
              <a:rPr lang="de-DE" b="1" dirty="0">
                <a:latin typeface="Aptos" panose="020B0004020202020204" pitchFamily="34" charset="0"/>
              </a:rPr>
              <a:t> time.</a:t>
            </a:r>
            <a:endParaRPr lang="de-DE" b="1" dirty="0">
              <a:effectLst/>
              <a:latin typeface="Aptos" panose="020B0004020202020204" pitchFamily="34" charset="0"/>
            </a:endParaRPr>
          </a:p>
        </p:txBody>
      </p:sp>
      <p:sp>
        <p:nvSpPr>
          <p:cNvPr id="230" name="Google Shape;230;p13"/>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Different knowledge levels</a:t>
            </a:r>
            <a:endParaRPr dirty="0">
              <a:latin typeface="Aptos Serif" panose="02020604070405020304" pitchFamily="18" charset="0"/>
              <a:ea typeface="Arial"/>
              <a:cs typeface="Aptos Serif" panose="02020604070405020304" pitchFamily="18" charset="0"/>
              <a:sym typeface="Arial"/>
            </a:endParaRPr>
          </a:p>
        </p:txBody>
      </p:sp>
      <p:sp>
        <p:nvSpPr>
          <p:cNvPr id="236" name="Google Shape;236;p14"/>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r>
              <a:rPr lang="de-DE" dirty="0" err="1">
                <a:latin typeface="Aptos" panose="020B0004020202020204" pitchFamily="34" charset="0"/>
              </a:rPr>
              <a:t>Get</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know</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participants</a:t>
            </a:r>
            <a:r>
              <a:rPr lang="de-DE" dirty="0">
                <a:latin typeface="Aptos" panose="020B0004020202020204" pitchFamily="34" charset="0"/>
              </a:rPr>
              <a:t> and </a:t>
            </a:r>
            <a:r>
              <a:rPr lang="de-DE" dirty="0" err="1">
                <a:latin typeface="Aptos" panose="020B0004020202020204" pitchFamily="34" charset="0"/>
              </a:rPr>
              <a:t>their</a:t>
            </a:r>
            <a:r>
              <a:rPr lang="de-DE" dirty="0">
                <a:latin typeface="Aptos" panose="020B0004020202020204" pitchFamily="34" charset="0"/>
              </a:rPr>
              <a:t> </a:t>
            </a:r>
            <a:r>
              <a:rPr lang="de-DE" dirty="0" err="1">
                <a:latin typeface="Aptos" panose="020B0004020202020204" pitchFamily="34" charset="0"/>
              </a:rPr>
              <a:t>knowledge</a:t>
            </a:r>
            <a:r>
              <a:rPr lang="de-DE" dirty="0">
                <a:latin typeface="Aptos" panose="020B0004020202020204" pitchFamily="34" charset="0"/>
              </a:rPr>
              <a:t> </a:t>
            </a:r>
            <a:r>
              <a:rPr lang="de-DE" dirty="0" err="1">
                <a:latin typeface="Aptos" panose="020B0004020202020204" pitchFamily="34" charset="0"/>
              </a:rPr>
              <a:t>about</a:t>
            </a:r>
            <a:r>
              <a:rPr lang="de-DE" dirty="0">
                <a:latin typeface="Aptos" panose="020B0004020202020204" pitchFamily="34" charset="0"/>
              </a:rPr>
              <a:t> </a:t>
            </a:r>
            <a:r>
              <a:rPr lang="de-DE" dirty="0" err="1">
                <a:latin typeface="Aptos" panose="020B0004020202020204" pitchFamily="34" charset="0"/>
              </a:rPr>
              <a:t>sustainability</a:t>
            </a:r>
            <a:r>
              <a:rPr lang="de-DE" dirty="0">
                <a:latin typeface="Aptos" panose="020B0004020202020204" pitchFamily="34" charset="0"/>
              </a:rPr>
              <a:t> and </a:t>
            </a:r>
            <a:r>
              <a:rPr lang="de-DE" dirty="0" err="1">
                <a:latin typeface="Aptos" panose="020B0004020202020204" pitchFamily="34" charset="0"/>
              </a:rPr>
              <a:t>sustainable</a:t>
            </a:r>
            <a:r>
              <a:rPr lang="de-DE" dirty="0">
                <a:latin typeface="Aptos" panose="020B0004020202020204" pitchFamily="34" charset="0"/>
              </a:rPr>
              <a:t> </a:t>
            </a:r>
            <a:r>
              <a:rPr lang="de-DE" dirty="0" err="1">
                <a:latin typeface="Aptos" panose="020B0004020202020204" pitchFamily="34" charset="0"/>
              </a:rPr>
              <a:t>procurement</a:t>
            </a:r>
            <a:r>
              <a:rPr lang="de-DE" dirty="0">
                <a:latin typeface="Aptos" panose="020B0004020202020204" pitchFamily="34" charset="0"/>
              </a:rPr>
              <a:t>. </a:t>
            </a: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a:t>
            </a:r>
            <a:r>
              <a:rPr lang="de-DE" dirty="0" err="1">
                <a:latin typeface="Aptos" panose="020B0004020202020204" pitchFamily="34" charset="0"/>
              </a:rPr>
              <a:t>their</a:t>
            </a:r>
            <a:r>
              <a:rPr lang="de-DE" dirty="0">
                <a:latin typeface="Aptos" panose="020B0004020202020204" pitchFamily="34" charset="0"/>
              </a:rPr>
              <a:t> </a:t>
            </a:r>
            <a:r>
              <a:rPr lang="de-DE" dirty="0" err="1">
                <a:latin typeface="Aptos" panose="020B0004020202020204" pitchFamily="34" charset="0"/>
              </a:rPr>
              <a:t>passions</a:t>
            </a:r>
            <a:r>
              <a:rPr lang="de-DE" dirty="0">
                <a:latin typeface="Aptos" panose="020B0004020202020204" pitchFamily="34" charset="0"/>
              </a:rPr>
              <a:t>? </a:t>
            </a:r>
            <a:r>
              <a:rPr lang="de-DE" dirty="0" err="1">
                <a:latin typeface="Aptos" panose="020B0004020202020204" pitchFamily="34" charset="0"/>
              </a:rPr>
              <a:t>What</a:t>
            </a:r>
            <a:r>
              <a:rPr lang="de-DE" dirty="0">
                <a:latin typeface="Aptos" panose="020B0004020202020204" pitchFamily="34" charset="0"/>
              </a:rPr>
              <a:t> </a:t>
            </a:r>
            <a:r>
              <a:rPr lang="de-DE" dirty="0" err="1">
                <a:latin typeface="Aptos" panose="020B0004020202020204" pitchFamily="34" charset="0"/>
              </a:rPr>
              <a:t>are</a:t>
            </a:r>
            <a:r>
              <a:rPr lang="de-DE" dirty="0">
                <a:latin typeface="Aptos" panose="020B0004020202020204" pitchFamily="34" charset="0"/>
              </a:rPr>
              <a:t> </a:t>
            </a:r>
            <a:r>
              <a:rPr lang="de-DE" dirty="0" err="1">
                <a:latin typeface="Aptos" panose="020B0004020202020204" pitchFamily="34" charset="0"/>
              </a:rPr>
              <a:t>they</a:t>
            </a:r>
            <a:r>
              <a:rPr lang="de-DE" dirty="0">
                <a:latin typeface="Aptos" panose="020B0004020202020204" pitchFamily="34" charset="0"/>
              </a:rPr>
              <a:t> </a:t>
            </a:r>
            <a:r>
              <a:rPr lang="de-DE" dirty="0" err="1">
                <a:latin typeface="Aptos" panose="020B0004020202020204" pitchFamily="34" charset="0"/>
              </a:rPr>
              <a:t>willing</a:t>
            </a:r>
            <a:r>
              <a:rPr lang="de-DE" dirty="0">
                <a:latin typeface="Aptos" panose="020B0004020202020204" pitchFamily="34" charset="0"/>
              </a:rPr>
              <a:t>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invest</a:t>
            </a:r>
            <a:r>
              <a:rPr lang="de-DE" dirty="0">
                <a:latin typeface="Aptos" panose="020B0004020202020204" pitchFamily="34" charset="0"/>
              </a:rPr>
              <a:t> in </a:t>
            </a:r>
            <a:r>
              <a:rPr lang="de-DE" dirty="0" err="1">
                <a:latin typeface="Aptos" panose="020B0004020202020204" pitchFamily="34" charset="0"/>
              </a:rPr>
              <a:t>adapting</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procurement</a:t>
            </a:r>
            <a:r>
              <a:rPr lang="de-DE" dirty="0">
                <a:latin typeface="Aptos" panose="020B0004020202020204" pitchFamily="34" charset="0"/>
              </a:rPr>
              <a:t> in </a:t>
            </a:r>
            <a:r>
              <a:rPr lang="de-DE" dirty="0" err="1">
                <a:latin typeface="Aptos" panose="020B0004020202020204" pitchFamily="34" charset="0"/>
              </a:rPr>
              <a:t>their</a:t>
            </a:r>
            <a:r>
              <a:rPr lang="de-DE" dirty="0">
                <a:latin typeface="Aptos" panose="020B0004020202020204" pitchFamily="34" charset="0"/>
              </a:rPr>
              <a:t> </a:t>
            </a:r>
            <a:r>
              <a:rPr lang="de-DE" dirty="0" err="1">
                <a:latin typeface="Aptos" panose="020B0004020202020204" pitchFamily="34" charset="0"/>
              </a:rPr>
              <a:t>municipality</a:t>
            </a:r>
            <a:r>
              <a:rPr lang="de-DE" dirty="0">
                <a:latin typeface="Aptos" panose="020B0004020202020204" pitchFamily="34" charset="0"/>
              </a:rPr>
              <a:t>?</a:t>
            </a:r>
            <a:br>
              <a:rPr lang="de-DE" dirty="0">
                <a:latin typeface="Aptos" panose="020B0004020202020204" pitchFamily="34" charset="0"/>
              </a:rPr>
            </a:b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Encourage</a:t>
            </a:r>
            <a:r>
              <a:rPr lang="de-DE" dirty="0">
                <a:latin typeface="Aptos" panose="020B0004020202020204" pitchFamily="34" charset="0"/>
              </a:rPr>
              <a:t> </a:t>
            </a:r>
            <a:r>
              <a:rPr lang="de-DE" dirty="0" err="1">
                <a:latin typeface="Aptos" panose="020B0004020202020204" pitchFamily="34" charset="0"/>
              </a:rPr>
              <a:t>exchange</a:t>
            </a:r>
            <a:r>
              <a:rPr lang="de-DE" dirty="0">
                <a:latin typeface="Aptos" panose="020B0004020202020204" pitchFamily="34" charset="0"/>
              </a:rPr>
              <a:t> </a:t>
            </a:r>
            <a:r>
              <a:rPr lang="de-DE" dirty="0" err="1">
                <a:latin typeface="Aptos" panose="020B0004020202020204" pitchFamily="34" charset="0"/>
              </a:rPr>
              <a:t>among</a:t>
            </a:r>
            <a:r>
              <a:rPr lang="de-DE" dirty="0">
                <a:latin typeface="Aptos" panose="020B0004020202020204" pitchFamily="34" charset="0"/>
              </a:rPr>
              <a:t> </a:t>
            </a:r>
            <a:r>
              <a:rPr lang="de-DE" dirty="0" err="1">
                <a:latin typeface="Aptos" panose="020B0004020202020204" pitchFamily="34" charset="0"/>
              </a:rPr>
              <a:t>participants</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Involve</a:t>
            </a:r>
            <a:r>
              <a:rPr lang="de-DE" dirty="0">
                <a:latin typeface="Aptos" panose="020B0004020202020204" pitchFamily="34" charset="0"/>
              </a:rPr>
              <a:t> </a:t>
            </a:r>
            <a:r>
              <a:rPr lang="de-DE" dirty="0" err="1">
                <a:latin typeface="Aptos" panose="020B0004020202020204" pitchFamily="34" charset="0"/>
              </a:rPr>
              <a:t>participants</a:t>
            </a:r>
            <a:r>
              <a:rPr lang="de-DE" dirty="0">
                <a:latin typeface="Aptos" panose="020B0004020202020204" pitchFamily="34" charset="0"/>
              </a:rPr>
              <a:t> and </a:t>
            </a:r>
            <a:r>
              <a:rPr lang="de-DE" dirty="0" err="1">
                <a:latin typeface="Aptos" panose="020B0004020202020204" pitchFamily="34" charset="0"/>
              </a:rPr>
              <a:t>their</a:t>
            </a:r>
            <a:r>
              <a:rPr lang="de-DE" dirty="0">
                <a:latin typeface="Aptos" panose="020B0004020202020204" pitchFamily="34" charset="0"/>
              </a:rPr>
              <a:t> </a:t>
            </a:r>
            <a:r>
              <a:rPr lang="de-DE" dirty="0" err="1">
                <a:latin typeface="Aptos" panose="020B0004020202020204" pitchFamily="34" charset="0"/>
              </a:rPr>
              <a:t>knowledge</a:t>
            </a:r>
            <a:r>
              <a:rPr lang="de-DE" dirty="0">
                <a:latin typeface="Aptos" panose="020B0004020202020204" pitchFamily="34" charset="0"/>
              </a:rPr>
              <a:t> in </a:t>
            </a:r>
            <a:r>
              <a:rPr lang="de-DE" dirty="0" err="1">
                <a:latin typeface="Aptos" panose="020B0004020202020204" pitchFamily="34" charset="0"/>
              </a:rPr>
              <a:t>your</a:t>
            </a:r>
            <a:r>
              <a:rPr lang="de-DE" dirty="0">
                <a:latin typeface="Aptos" panose="020B0004020202020204" pitchFamily="34" charset="0"/>
              </a:rPr>
              <a:t> </a:t>
            </a:r>
            <a:r>
              <a:rPr lang="de-DE" dirty="0" err="1">
                <a:latin typeface="Aptos" panose="020B0004020202020204" pitchFamily="34" charset="0"/>
              </a:rPr>
              <a:t>training</a:t>
            </a:r>
            <a:r>
              <a:rPr lang="de-DE" dirty="0">
                <a:latin typeface="Aptos" panose="020B0004020202020204" pitchFamily="34" charset="0"/>
              </a:rPr>
              <a:t>. </a:t>
            </a:r>
          </a:p>
          <a:p>
            <a:pPr marL="571500" indent="-342900" fontAlgn="base">
              <a:buFont typeface="Arial" panose="020B0604020202020204" pitchFamily="34" charset="0"/>
              <a:buChar char="•"/>
            </a:pPr>
            <a:r>
              <a:rPr lang="de-DE" dirty="0" err="1">
                <a:latin typeface="Aptos" panose="020B0004020202020204" pitchFamily="34" charset="0"/>
              </a:rPr>
              <a:t>Give</a:t>
            </a:r>
            <a:r>
              <a:rPr lang="de-DE" dirty="0">
                <a:latin typeface="Aptos" panose="020B0004020202020204" pitchFamily="34" charset="0"/>
              </a:rPr>
              <a:t> </a:t>
            </a:r>
            <a:r>
              <a:rPr lang="de-DE" dirty="0" err="1">
                <a:latin typeface="Aptos" panose="020B0004020202020204" pitchFamily="34" charset="0"/>
              </a:rPr>
              <a:t>them</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stage</a:t>
            </a:r>
            <a:r>
              <a:rPr lang="de-DE" dirty="0">
                <a:latin typeface="Aptos" panose="020B0004020202020204" pitchFamily="34" charset="0"/>
              </a:rPr>
              <a:t>.</a:t>
            </a:r>
            <a:br>
              <a:rPr lang="de-DE" dirty="0">
                <a:latin typeface="Aptos" panose="020B0004020202020204" pitchFamily="34" charset="0"/>
              </a:rPr>
            </a:br>
            <a:endParaRPr lang="de-DE" dirty="0">
              <a:latin typeface="Aptos" panose="020B0004020202020204" pitchFamily="34" charset="0"/>
            </a:endParaRPr>
          </a:p>
          <a:p>
            <a:r>
              <a:rPr lang="de-DE" b="1" dirty="0" err="1">
                <a:latin typeface="Aptos" panose="020B0004020202020204" pitchFamily="34" charset="0"/>
              </a:rPr>
              <a:t>Each</a:t>
            </a:r>
            <a:r>
              <a:rPr lang="de-DE" b="1" dirty="0">
                <a:latin typeface="Aptos" panose="020B0004020202020204" pitchFamily="34" charset="0"/>
              </a:rPr>
              <a:t> </a:t>
            </a:r>
            <a:r>
              <a:rPr lang="de-DE" b="1" dirty="0" err="1">
                <a:latin typeface="Aptos" panose="020B0004020202020204" pitchFamily="34" charset="0"/>
              </a:rPr>
              <a:t>of</a:t>
            </a:r>
            <a:r>
              <a:rPr lang="de-DE" b="1" dirty="0">
                <a:latin typeface="Aptos" panose="020B0004020202020204" pitchFamily="34" charset="0"/>
              </a:rPr>
              <a:t> </a:t>
            </a:r>
            <a:r>
              <a:rPr lang="de-DE" b="1" dirty="0" err="1">
                <a:latin typeface="Aptos" panose="020B0004020202020204" pitchFamily="34" charset="0"/>
              </a:rPr>
              <a:t>the</a:t>
            </a:r>
            <a:r>
              <a:rPr lang="de-DE" b="1" dirty="0">
                <a:latin typeface="Aptos" panose="020B0004020202020204" pitchFamily="34" charset="0"/>
              </a:rPr>
              <a:t> </a:t>
            </a:r>
            <a:r>
              <a:rPr lang="de-DE" b="1" dirty="0" err="1">
                <a:latin typeface="Aptos" panose="020B0004020202020204" pitchFamily="34" charset="0"/>
              </a:rPr>
              <a:t>participants</a:t>
            </a:r>
            <a:r>
              <a:rPr lang="de-DE" b="1" dirty="0">
                <a:latin typeface="Aptos" panose="020B0004020202020204" pitchFamily="34" charset="0"/>
              </a:rPr>
              <a:t> will </a:t>
            </a:r>
            <a:r>
              <a:rPr lang="de-DE" b="1" dirty="0" err="1">
                <a:latin typeface="Aptos" panose="020B0004020202020204" pitchFamily="34" charset="0"/>
              </a:rPr>
              <a:t>likely</a:t>
            </a:r>
            <a:r>
              <a:rPr lang="de-DE" b="1" dirty="0">
                <a:latin typeface="Aptos" panose="020B0004020202020204" pitchFamily="34" charset="0"/>
              </a:rPr>
              <a:t> </a:t>
            </a:r>
            <a:r>
              <a:rPr lang="de-DE" b="1" dirty="0" err="1">
                <a:latin typeface="Aptos" panose="020B0004020202020204" pitchFamily="34" charset="0"/>
              </a:rPr>
              <a:t>be</a:t>
            </a:r>
            <a:r>
              <a:rPr lang="de-DE" b="1" dirty="0">
                <a:latin typeface="Aptos" panose="020B0004020202020204" pitchFamily="34" charset="0"/>
              </a:rPr>
              <a:t> </a:t>
            </a:r>
            <a:r>
              <a:rPr lang="de-DE" b="1" dirty="0" err="1">
                <a:latin typeface="Aptos" panose="020B0004020202020204" pitchFamily="34" charset="0"/>
              </a:rPr>
              <a:t>more</a:t>
            </a:r>
            <a:r>
              <a:rPr lang="de-DE" b="1" dirty="0">
                <a:latin typeface="Aptos" panose="020B0004020202020204" pitchFamily="34" charset="0"/>
              </a:rPr>
              <a:t> </a:t>
            </a:r>
            <a:r>
              <a:rPr lang="de-DE" b="1" dirty="0" err="1">
                <a:latin typeface="Aptos" panose="020B0004020202020204" pitchFamily="34" charset="0"/>
              </a:rPr>
              <a:t>inspired</a:t>
            </a:r>
            <a:r>
              <a:rPr lang="de-DE" b="1" dirty="0">
                <a:latin typeface="Aptos" panose="020B0004020202020204" pitchFamily="34" charset="0"/>
              </a:rPr>
              <a:t> </a:t>
            </a:r>
            <a:r>
              <a:rPr lang="de-DE" b="1" dirty="0" err="1">
                <a:latin typeface="Aptos" panose="020B0004020202020204" pitchFamily="34" charset="0"/>
              </a:rPr>
              <a:t>to</a:t>
            </a:r>
            <a:r>
              <a:rPr lang="de-DE" b="1" dirty="0">
                <a:latin typeface="Aptos" panose="020B0004020202020204" pitchFamily="34" charset="0"/>
              </a:rPr>
              <a:t> </a:t>
            </a:r>
            <a:r>
              <a:rPr lang="de-DE" b="1" dirty="0" err="1">
                <a:latin typeface="Aptos" panose="020B0004020202020204" pitchFamily="34" charset="0"/>
              </a:rPr>
              <a:t>continue</a:t>
            </a:r>
            <a:r>
              <a:rPr lang="de-DE" b="1" dirty="0">
                <a:latin typeface="Aptos" panose="020B0004020202020204" pitchFamily="34" charset="0"/>
              </a:rPr>
              <a:t> </a:t>
            </a:r>
            <a:r>
              <a:rPr lang="de-DE" b="1" dirty="0" err="1">
                <a:latin typeface="Aptos" panose="020B0004020202020204" pitchFamily="34" charset="0"/>
              </a:rPr>
              <a:t>great</a:t>
            </a:r>
            <a:r>
              <a:rPr lang="de-DE" b="1" dirty="0">
                <a:latin typeface="Aptos" panose="020B0004020202020204" pitchFamily="34" charset="0"/>
              </a:rPr>
              <a:t> </a:t>
            </a:r>
            <a:r>
              <a:rPr lang="de-DE" b="1" dirty="0" err="1">
                <a:latin typeface="Aptos" panose="020B0004020202020204" pitchFamily="34" charset="0"/>
              </a:rPr>
              <a:t>work</a:t>
            </a:r>
            <a:r>
              <a:rPr lang="de-DE" b="1" dirty="0">
                <a:latin typeface="Aptos" panose="020B0004020202020204" pitchFamily="34" charset="0"/>
              </a:rPr>
              <a:t> </a:t>
            </a:r>
            <a:r>
              <a:rPr lang="de-DE" b="1" dirty="0" err="1">
                <a:latin typeface="Aptos" panose="020B0004020202020204" pitchFamily="34" charset="0"/>
              </a:rPr>
              <a:t>when</a:t>
            </a:r>
            <a:r>
              <a:rPr lang="de-DE" b="1" dirty="0">
                <a:latin typeface="Aptos" panose="020B0004020202020204" pitchFamily="34" charset="0"/>
              </a:rPr>
              <a:t> </a:t>
            </a:r>
            <a:r>
              <a:rPr lang="de-DE" b="1" dirty="0" err="1">
                <a:latin typeface="Aptos" panose="020B0004020202020204" pitchFamily="34" charset="0"/>
              </a:rPr>
              <a:t>they</a:t>
            </a:r>
            <a:r>
              <a:rPr lang="de-DE" b="1" dirty="0">
                <a:latin typeface="Aptos" panose="020B0004020202020204" pitchFamily="34" charset="0"/>
              </a:rPr>
              <a:t> </a:t>
            </a:r>
            <a:r>
              <a:rPr lang="de-DE" b="1" dirty="0" err="1">
                <a:latin typeface="Aptos" panose="020B0004020202020204" pitchFamily="34" charset="0"/>
              </a:rPr>
              <a:t>realise</a:t>
            </a:r>
            <a:r>
              <a:rPr lang="de-DE" b="1" dirty="0">
                <a:latin typeface="Aptos" panose="020B0004020202020204" pitchFamily="34" charset="0"/>
              </a:rPr>
              <a:t> </a:t>
            </a:r>
            <a:r>
              <a:rPr lang="de-DE" b="1" dirty="0" err="1">
                <a:latin typeface="Aptos" panose="020B0004020202020204" pitchFamily="34" charset="0"/>
              </a:rPr>
              <a:t>what</a:t>
            </a:r>
            <a:r>
              <a:rPr lang="de-DE" b="1" dirty="0">
                <a:latin typeface="Aptos" panose="020B0004020202020204" pitchFamily="34" charset="0"/>
              </a:rPr>
              <a:t> </a:t>
            </a:r>
            <a:r>
              <a:rPr lang="de-DE" b="1" dirty="0" err="1">
                <a:latin typeface="Aptos" panose="020B0004020202020204" pitchFamily="34" charset="0"/>
              </a:rPr>
              <a:t>is</a:t>
            </a:r>
            <a:r>
              <a:rPr lang="de-DE" b="1" dirty="0">
                <a:latin typeface="Aptos" panose="020B0004020202020204" pitchFamily="34" charset="0"/>
              </a:rPr>
              <a:t> </a:t>
            </a:r>
            <a:r>
              <a:rPr lang="de-DE" b="1" dirty="0" err="1">
                <a:latin typeface="Aptos" panose="020B0004020202020204" pitchFamily="34" charset="0"/>
              </a:rPr>
              <a:t>already</a:t>
            </a:r>
            <a:r>
              <a:rPr lang="de-DE" b="1" dirty="0">
                <a:latin typeface="Aptos" panose="020B0004020202020204" pitchFamily="34" charset="0"/>
              </a:rPr>
              <a:t> </a:t>
            </a:r>
            <a:r>
              <a:rPr lang="de-DE" b="1" dirty="0" err="1">
                <a:latin typeface="Aptos" panose="020B0004020202020204" pitchFamily="34" charset="0"/>
              </a:rPr>
              <a:t>done</a:t>
            </a:r>
            <a:r>
              <a:rPr lang="de-DE" b="1" dirty="0">
                <a:latin typeface="Aptos" panose="020B0004020202020204" pitchFamily="34" charset="0"/>
              </a:rPr>
              <a:t> </a:t>
            </a:r>
            <a:r>
              <a:rPr lang="de-DE" b="1" dirty="0" err="1">
                <a:latin typeface="Aptos" panose="020B0004020202020204" pitchFamily="34" charset="0"/>
              </a:rPr>
              <a:t>rather</a:t>
            </a:r>
            <a:r>
              <a:rPr lang="de-DE" b="1" dirty="0">
                <a:latin typeface="Aptos" panose="020B0004020202020204" pitchFamily="34" charset="0"/>
              </a:rPr>
              <a:t> </a:t>
            </a:r>
            <a:r>
              <a:rPr lang="de-DE" b="1" dirty="0" err="1">
                <a:latin typeface="Aptos" panose="020B0004020202020204" pitchFamily="34" charset="0"/>
              </a:rPr>
              <a:t>than</a:t>
            </a:r>
            <a:r>
              <a:rPr lang="de-DE" b="1" dirty="0">
                <a:latin typeface="Aptos" panose="020B0004020202020204" pitchFamily="34" charset="0"/>
              </a:rPr>
              <a:t> </a:t>
            </a:r>
            <a:r>
              <a:rPr lang="de-DE" b="1" dirty="0" err="1">
                <a:latin typeface="Aptos" panose="020B0004020202020204" pitchFamily="34" charset="0"/>
              </a:rPr>
              <a:t>you</a:t>
            </a:r>
            <a:r>
              <a:rPr lang="de-DE" b="1" dirty="0">
                <a:latin typeface="Aptos" panose="020B0004020202020204" pitchFamily="34" charset="0"/>
              </a:rPr>
              <a:t> just </a:t>
            </a:r>
            <a:r>
              <a:rPr lang="de-DE" b="1" dirty="0" err="1">
                <a:latin typeface="Aptos" panose="020B0004020202020204" pitchFamily="34" charset="0"/>
              </a:rPr>
              <a:t>telling</a:t>
            </a:r>
            <a:r>
              <a:rPr lang="de-DE" b="1" dirty="0">
                <a:latin typeface="Aptos" panose="020B0004020202020204" pitchFamily="34" charset="0"/>
              </a:rPr>
              <a:t> </a:t>
            </a:r>
            <a:r>
              <a:rPr lang="de-DE" b="1" dirty="0" err="1">
                <a:latin typeface="Aptos" panose="020B0004020202020204" pitchFamily="34" charset="0"/>
              </a:rPr>
              <a:t>them</a:t>
            </a:r>
            <a:r>
              <a:rPr lang="de-DE" b="1" dirty="0">
                <a:latin typeface="Aptos" panose="020B0004020202020204" pitchFamily="34" charset="0"/>
              </a:rPr>
              <a:t> </a:t>
            </a:r>
            <a:r>
              <a:rPr lang="de-DE" b="1" dirty="0" err="1">
                <a:latin typeface="Aptos" panose="020B0004020202020204" pitchFamily="34" charset="0"/>
              </a:rPr>
              <a:t>to</a:t>
            </a:r>
            <a:r>
              <a:rPr lang="de-DE" b="1" dirty="0">
                <a:latin typeface="Aptos" panose="020B0004020202020204" pitchFamily="34" charset="0"/>
              </a:rPr>
              <a:t> do </a:t>
            </a:r>
            <a:r>
              <a:rPr lang="de-DE" b="1" dirty="0" err="1">
                <a:latin typeface="Aptos" panose="020B0004020202020204" pitchFamily="34" charset="0"/>
              </a:rPr>
              <a:t>something</a:t>
            </a:r>
            <a:r>
              <a:rPr lang="de-DE" b="1" dirty="0">
                <a:latin typeface="Aptos" panose="020B0004020202020204" pitchFamily="34" charset="0"/>
              </a:rPr>
              <a:t>.</a:t>
            </a:r>
            <a:endParaRPr lang="de-DE" dirty="0">
              <a:effectLst/>
              <a:latin typeface="Aptos" panose="020B0004020202020204" pitchFamily="34" charset="0"/>
            </a:endParaRPr>
          </a:p>
        </p:txBody>
      </p:sp>
      <p:sp>
        <p:nvSpPr>
          <p:cNvPr id="237" name="Google Shape;237;p14"/>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SzPts val="4400"/>
              <a:buNone/>
            </a:pPr>
            <a:r>
              <a:rPr lang="en-US" dirty="0">
                <a:latin typeface="Aptos Serif" panose="02020604070405020304" pitchFamily="18" charset="0"/>
                <a:ea typeface="Arial"/>
                <a:cs typeface="Aptos Serif" panose="02020604070405020304" pitchFamily="18" charset="0"/>
                <a:sym typeface="Arial"/>
              </a:rPr>
              <a:t>Lack of feedback and support systems</a:t>
            </a:r>
            <a:endParaRPr dirty="0">
              <a:latin typeface="Aptos Serif" panose="02020604070405020304" pitchFamily="18" charset="0"/>
              <a:ea typeface="Arial"/>
              <a:cs typeface="Aptos Serif" panose="02020604070405020304" pitchFamily="18" charset="0"/>
              <a:sym typeface="Arial"/>
            </a:endParaRPr>
          </a:p>
        </p:txBody>
      </p:sp>
      <p:sp>
        <p:nvSpPr>
          <p:cNvPr id="243" name="Google Shape;243;p15"/>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r>
              <a:rPr lang="de-DE" dirty="0">
                <a:latin typeface="Aptos" panose="020B0004020202020204" pitchFamily="34" charset="0"/>
              </a:rPr>
              <a:t>Take </a:t>
            </a:r>
            <a:r>
              <a:rPr lang="de-DE" dirty="0" err="1">
                <a:latin typeface="Aptos" panose="020B0004020202020204" pitchFamily="34" charset="0"/>
              </a:rPr>
              <a:t>your</a:t>
            </a:r>
            <a:r>
              <a:rPr lang="de-DE" dirty="0">
                <a:latin typeface="Aptos" panose="020B0004020202020204" pitchFamily="34" charset="0"/>
              </a:rPr>
              <a:t> </a:t>
            </a:r>
            <a:r>
              <a:rPr lang="de-DE" dirty="0" err="1">
                <a:latin typeface="Aptos" panose="020B0004020202020204" pitchFamily="34" charset="0"/>
              </a:rPr>
              <a:t>findings</a:t>
            </a:r>
            <a:r>
              <a:rPr lang="de-DE" dirty="0">
                <a:latin typeface="Aptos" panose="020B0004020202020204" pitchFamily="34" charset="0"/>
              </a:rPr>
              <a:t> on </a:t>
            </a:r>
            <a:r>
              <a:rPr lang="de-DE" dirty="0" err="1">
                <a:latin typeface="Aptos" panose="020B0004020202020204" pitchFamily="34" charset="0"/>
              </a:rPr>
              <a:t>how</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municipality</a:t>
            </a:r>
            <a:r>
              <a:rPr lang="de-DE" dirty="0">
                <a:latin typeface="Aptos" panose="020B0004020202020204" pitchFamily="34" charset="0"/>
              </a:rPr>
              <a:t> </a:t>
            </a:r>
            <a:r>
              <a:rPr lang="de-DE" dirty="0" err="1">
                <a:latin typeface="Aptos" panose="020B0004020202020204" pitchFamily="34" charset="0"/>
              </a:rPr>
              <a:t>works</a:t>
            </a:r>
            <a:r>
              <a:rPr lang="de-DE" dirty="0">
                <a:latin typeface="Aptos" panose="020B0004020202020204" pitchFamily="34" charset="0"/>
              </a:rPr>
              <a:t> and </a:t>
            </a:r>
            <a:r>
              <a:rPr lang="de-DE" dirty="0" err="1">
                <a:latin typeface="Aptos" panose="020B0004020202020204" pitchFamily="34" charset="0"/>
              </a:rPr>
              <a:t>who</a:t>
            </a:r>
            <a:r>
              <a:rPr lang="de-DE" dirty="0">
                <a:latin typeface="Aptos" panose="020B0004020202020204" pitchFamily="34" charset="0"/>
              </a:rPr>
              <a:t> </a:t>
            </a:r>
            <a:r>
              <a:rPr lang="de-DE" dirty="0" err="1">
                <a:latin typeface="Aptos" panose="020B0004020202020204" pitchFamily="34" charset="0"/>
              </a:rPr>
              <a:t>is</a:t>
            </a:r>
            <a:r>
              <a:rPr lang="de-DE" dirty="0">
                <a:latin typeface="Aptos" panose="020B0004020202020204" pitchFamily="34" charset="0"/>
              </a:rPr>
              <a:t> </a:t>
            </a:r>
            <a:r>
              <a:rPr lang="de-DE" dirty="0" err="1">
                <a:latin typeface="Aptos" panose="020B0004020202020204" pitchFamily="34" charset="0"/>
              </a:rPr>
              <a:t>responsible</a:t>
            </a:r>
            <a:r>
              <a:rPr lang="de-DE" dirty="0">
                <a:latin typeface="Aptos" panose="020B0004020202020204" pitchFamily="34" charset="0"/>
              </a:rPr>
              <a:t>. Listen </a:t>
            </a:r>
            <a:r>
              <a:rPr lang="de-DE" dirty="0" err="1">
                <a:latin typeface="Aptos" panose="020B0004020202020204" pitchFamily="34" charset="0"/>
              </a:rPr>
              <a:t>to</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participants</a:t>
            </a:r>
            <a:r>
              <a:rPr lang="de-DE" dirty="0">
                <a:latin typeface="Aptos" panose="020B0004020202020204" pitchFamily="34" charset="0"/>
              </a:rPr>
              <a:t> in </a:t>
            </a:r>
            <a:r>
              <a:rPr lang="de-DE" dirty="0" err="1">
                <a:latin typeface="Aptos" panose="020B0004020202020204" pitchFamily="34" charset="0"/>
              </a:rPr>
              <a:t>your</a:t>
            </a:r>
            <a:r>
              <a:rPr lang="de-DE" dirty="0">
                <a:latin typeface="Aptos" panose="020B0004020202020204" pitchFamily="34" charset="0"/>
              </a:rPr>
              <a:t> </a:t>
            </a:r>
            <a:r>
              <a:rPr lang="de-DE" dirty="0" err="1">
                <a:latin typeface="Aptos" panose="020B0004020202020204" pitchFamily="34" charset="0"/>
              </a:rPr>
              <a:t>training</a:t>
            </a:r>
            <a:r>
              <a:rPr lang="de-DE" dirty="0">
                <a:latin typeface="Aptos" panose="020B0004020202020204" pitchFamily="34" charset="0"/>
              </a:rPr>
              <a:t>. </a:t>
            </a:r>
            <a:br>
              <a:rPr lang="de-DE" dirty="0">
                <a:latin typeface="Aptos" panose="020B0004020202020204" pitchFamily="34" charset="0"/>
              </a:rPr>
            </a:b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Meet</a:t>
            </a:r>
            <a:r>
              <a:rPr lang="de-DE" dirty="0">
                <a:latin typeface="Aptos" panose="020B0004020202020204" pitchFamily="34" charset="0"/>
              </a:rPr>
              <a:t>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people</a:t>
            </a:r>
            <a:r>
              <a:rPr lang="de-DE" dirty="0">
                <a:latin typeface="Aptos" panose="020B0004020202020204" pitchFamily="34" charset="0"/>
              </a:rPr>
              <a:t> </a:t>
            </a:r>
            <a:r>
              <a:rPr lang="de-DE" dirty="0" err="1">
                <a:latin typeface="Aptos" panose="020B0004020202020204" pitchFamily="34" charset="0"/>
              </a:rPr>
              <a:t>responsible</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internal </a:t>
            </a:r>
            <a:r>
              <a:rPr lang="de-DE" dirty="0" err="1">
                <a:latin typeface="Aptos" panose="020B0004020202020204" pitchFamily="34" charset="0"/>
              </a:rPr>
              <a:t>management</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Take </a:t>
            </a:r>
            <a:r>
              <a:rPr lang="de-DE" dirty="0" err="1">
                <a:latin typeface="Aptos" panose="020B0004020202020204" pitchFamily="34" charset="0"/>
              </a:rPr>
              <a:t>feedback</a:t>
            </a:r>
            <a:r>
              <a:rPr lang="de-DE" dirty="0">
                <a:latin typeface="Aptos" panose="020B0004020202020204" pitchFamily="34" charset="0"/>
              </a:rPr>
              <a:t> </a:t>
            </a:r>
            <a:r>
              <a:rPr lang="de-DE" dirty="0" err="1">
                <a:latin typeface="Aptos" panose="020B0004020202020204" pitchFamily="34" charset="0"/>
              </a:rPr>
              <a:t>from</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participants</a:t>
            </a:r>
            <a:r>
              <a:rPr lang="de-DE" dirty="0">
                <a:latin typeface="Aptos" panose="020B0004020202020204" pitchFamily="34" charset="0"/>
              </a:rPr>
              <a:t> in </a:t>
            </a:r>
            <a:r>
              <a:rPr lang="de-DE" dirty="0" err="1">
                <a:latin typeface="Aptos" panose="020B0004020202020204" pitchFamily="34" charset="0"/>
              </a:rPr>
              <a:t>your</a:t>
            </a:r>
            <a:r>
              <a:rPr lang="de-DE" dirty="0">
                <a:latin typeface="Aptos" panose="020B0004020202020204" pitchFamily="34" charset="0"/>
              </a:rPr>
              <a:t> </a:t>
            </a:r>
            <a:r>
              <a:rPr lang="de-DE" dirty="0" err="1">
                <a:latin typeface="Aptos" panose="020B0004020202020204" pitchFamily="34" charset="0"/>
              </a:rPr>
              <a:t>training</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Encourage</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establishment</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 </a:t>
            </a:r>
            <a:r>
              <a:rPr lang="de-DE" dirty="0" err="1">
                <a:latin typeface="Aptos" panose="020B0004020202020204" pitchFamily="34" charset="0"/>
              </a:rPr>
              <a:t>feedback</a:t>
            </a:r>
            <a:r>
              <a:rPr lang="de-DE" dirty="0">
                <a:latin typeface="Aptos" panose="020B0004020202020204" pitchFamily="34" charset="0"/>
              </a:rPr>
              <a:t> </a:t>
            </a:r>
            <a:r>
              <a:rPr lang="de-DE" dirty="0" err="1">
                <a:latin typeface="Aptos" panose="020B0004020202020204" pitchFamily="34" charset="0"/>
              </a:rPr>
              <a:t>system</a:t>
            </a:r>
            <a:r>
              <a:rPr lang="de-DE" dirty="0">
                <a:latin typeface="Aptos" panose="020B0004020202020204" pitchFamily="34" charset="0"/>
              </a:rPr>
              <a:t>.</a:t>
            </a:r>
            <a:br>
              <a:rPr lang="de-DE" dirty="0">
                <a:latin typeface="Aptos" panose="020B0004020202020204" pitchFamily="34" charset="0"/>
              </a:rPr>
            </a:br>
            <a:endParaRPr lang="de-DE" dirty="0">
              <a:latin typeface="Aptos" panose="020B0004020202020204" pitchFamily="34" charset="0"/>
            </a:endParaRPr>
          </a:p>
          <a:p>
            <a:r>
              <a:rPr lang="de-DE" b="1" dirty="0" err="1">
                <a:latin typeface="Aptos" panose="020B0004020202020204" pitchFamily="34" charset="0"/>
              </a:rPr>
              <a:t>Establishing</a:t>
            </a:r>
            <a:r>
              <a:rPr lang="de-DE" b="1" dirty="0">
                <a:latin typeface="Aptos" panose="020B0004020202020204" pitchFamily="34" charset="0"/>
              </a:rPr>
              <a:t> </a:t>
            </a:r>
            <a:r>
              <a:rPr lang="de-DE" b="1" dirty="0" err="1">
                <a:latin typeface="Aptos" panose="020B0004020202020204" pitchFamily="34" charset="0"/>
              </a:rPr>
              <a:t>even</a:t>
            </a:r>
            <a:r>
              <a:rPr lang="de-DE" b="1" dirty="0">
                <a:latin typeface="Aptos" panose="020B0004020202020204" pitchFamily="34" charset="0"/>
              </a:rPr>
              <a:t> a </a:t>
            </a:r>
            <a:r>
              <a:rPr lang="de-DE" b="1" dirty="0" err="1">
                <a:latin typeface="Aptos" panose="020B0004020202020204" pitchFamily="34" charset="0"/>
              </a:rPr>
              <a:t>short</a:t>
            </a:r>
            <a:r>
              <a:rPr lang="de-DE" b="1" dirty="0">
                <a:latin typeface="Aptos" panose="020B0004020202020204" pitchFamily="34" charset="0"/>
              </a:rPr>
              <a:t> time-</a:t>
            </a:r>
            <a:r>
              <a:rPr lang="de-DE" b="1" dirty="0" err="1">
                <a:latin typeface="Aptos" panose="020B0004020202020204" pitchFamily="34" charset="0"/>
              </a:rPr>
              <a:t>effective</a:t>
            </a:r>
            <a:r>
              <a:rPr lang="de-DE" b="1" dirty="0">
                <a:latin typeface="Aptos" panose="020B0004020202020204" pitchFamily="34" charset="0"/>
              </a:rPr>
              <a:t> </a:t>
            </a:r>
            <a:r>
              <a:rPr lang="de-DE" b="1" dirty="0" err="1">
                <a:latin typeface="Aptos" panose="020B0004020202020204" pitchFamily="34" charset="0"/>
              </a:rPr>
              <a:t>feedback</a:t>
            </a:r>
            <a:r>
              <a:rPr lang="de-DE" b="1" dirty="0">
                <a:latin typeface="Aptos" panose="020B0004020202020204" pitchFamily="34" charset="0"/>
              </a:rPr>
              <a:t> loop </a:t>
            </a:r>
            <a:r>
              <a:rPr lang="de-DE" b="1" dirty="0" err="1">
                <a:latin typeface="Aptos" panose="020B0004020202020204" pitchFamily="34" charset="0"/>
              </a:rPr>
              <a:t>makes</a:t>
            </a:r>
            <a:r>
              <a:rPr lang="de-DE" b="1" dirty="0">
                <a:latin typeface="Aptos" panose="020B0004020202020204" pitchFamily="34" charset="0"/>
              </a:rPr>
              <a:t> </a:t>
            </a:r>
            <a:r>
              <a:rPr lang="de-DE" b="1" dirty="0" err="1">
                <a:latin typeface="Aptos" panose="020B0004020202020204" pitchFamily="34" charset="0"/>
              </a:rPr>
              <a:t>sure</a:t>
            </a:r>
            <a:r>
              <a:rPr lang="de-DE" b="1" dirty="0">
                <a:latin typeface="Aptos" panose="020B0004020202020204" pitchFamily="34" charset="0"/>
              </a:rPr>
              <a:t> </a:t>
            </a:r>
            <a:r>
              <a:rPr lang="de-DE" b="1" dirty="0" err="1">
                <a:latin typeface="Aptos" panose="020B0004020202020204" pitchFamily="34" charset="0"/>
              </a:rPr>
              <a:t>that</a:t>
            </a:r>
            <a:r>
              <a:rPr lang="de-DE" b="1" dirty="0">
                <a:latin typeface="Aptos" panose="020B0004020202020204" pitchFamily="34" charset="0"/>
              </a:rPr>
              <a:t> </a:t>
            </a:r>
            <a:r>
              <a:rPr lang="de-DE" b="1" dirty="0" err="1">
                <a:latin typeface="Aptos" panose="020B0004020202020204" pitchFamily="34" charset="0"/>
              </a:rPr>
              <a:t>new</a:t>
            </a:r>
            <a:r>
              <a:rPr lang="de-DE" b="1" dirty="0">
                <a:latin typeface="Aptos" panose="020B0004020202020204" pitchFamily="34" charset="0"/>
              </a:rPr>
              <a:t> </a:t>
            </a:r>
            <a:r>
              <a:rPr lang="de-DE" b="1" dirty="0" err="1">
                <a:latin typeface="Aptos" panose="020B0004020202020204" pitchFamily="34" charset="0"/>
              </a:rPr>
              <a:t>processes</a:t>
            </a:r>
            <a:r>
              <a:rPr lang="de-DE" b="1" dirty="0">
                <a:latin typeface="Aptos" panose="020B0004020202020204" pitchFamily="34" charset="0"/>
              </a:rPr>
              <a:t> </a:t>
            </a:r>
            <a:r>
              <a:rPr lang="de-DE" b="1" dirty="0" err="1">
                <a:latin typeface="Aptos" panose="020B0004020202020204" pitchFamily="34" charset="0"/>
              </a:rPr>
              <a:t>remain</a:t>
            </a:r>
            <a:r>
              <a:rPr lang="de-DE" b="1" dirty="0">
                <a:latin typeface="Aptos" panose="020B0004020202020204" pitchFamily="34" charset="0"/>
              </a:rPr>
              <a:t> operational.</a:t>
            </a:r>
            <a:endParaRPr lang="de-DE" dirty="0">
              <a:effectLst/>
              <a:latin typeface="Aptos" panose="020B0004020202020204" pitchFamily="34" charset="0"/>
            </a:endParaRPr>
          </a:p>
        </p:txBody>
      </p:sp>
      <p:sp>
        <p:nvSpPr>
          <p:cNvPr id="244" name="Google Shape;244;p15"/>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ea typeface="Arial"/>
                <a:cs typeface="Aptos Serif" panose="02020604070405020304" pitchFamily="18" charset="0"/>
                <a:sym typeface="Arial"/>
              </a:rPr>
              <a:t>Resistance</a:t>
            </a:r>
            <a:endParaRPr dirty="0">
              <a:latin typeface="Aptos Serif" panose="02020604070405020304" pitchFamily="18" charset="0"/>
              <a:ea typeface="Arial"/>
              <a:cs typeface="Aptos Serif" panose="02020604070405020304" pitchFamily="18" charset="0"/>
              <a:sym typeface="Arial"/>
            </a:endParaRPr>
          </a:p>
        </p:txBody>
      </p:sp>
      <p:sp>
        <p:nvSpPr>
          <p:cNvPr id="250" name="Google Shape;250;p16"/>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571500" indent="-342900" fontAlgn="base">
              <a:buFont typeface="Arial" panose="020B0604020202020204" pitchFamily="34" charset="0"/>
              <a:buChar char="•"/>
            </a:pPr>
            <a:r>
              <a:rPr lang="de-DE" dirty="0">
                <a:solidFill>
                  <a:schemeClr val="tx1"/>
                </a:solidFill>
                <a:latin typeface="Aptos" panose="020B0004020202020204" pitchFamily="34" charset="0"/>
              </a:rPr>
              <a:t>Clarify </a:t>
            </a:r>
            <a:r>
              <a:rPr lang="de-DE" dirty="0" err="1">
                <a:solidFill>
                  <a:schemeClr val="tx1"/>
                </a:solidFill>
                <a:latin typeface="Aptos" panose="020B0004020202020204" pitchFamily="34" charset="0"/>
              </a:rPr>
              <a:t>common</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ground</a:t>
            </a:r>
            <a:r>
              <a:rPr lang="de-DE" dirty="0">
                <a:solidFill>
                  <a:schemeClr val="tx1"/>
                </a:solidFill>
                <a:latin typeface="Aptos" panose="020B0004020202020204" pitchFamily="34" charset="0"/>
              </a:rPr>
              <a:t> and </a:t>
            </a:r>
            <a:r>
              <a:rPr lang="de-DE" dirty="0" err="1">
                <a:solidFill>
                  <a:schemeClr val="tx1"/>
                </a:solidFill>
                <a:latin typeface="Aptos" panose="020B0004020202020204" pitchFamily="34" charset="0"/>
              </a:rPr>
              <a:t>definitions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of</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terms</a:t>
            </a:r>
            <a:r>
              <a:rPr lang="de-DE" dirty="0">
                <a:solidFill>
                  <a:schemeClr val="tx1"/>
                </a:solidFill>
                <a:latin typeface="Aptos" panose="020B0004020202020204" pitchFamily="34" charset="0"/>
              </a:rPr>
              <a:t>.</a:t>
            </a:r>
          </a:p>
          <a:p>
            <a:pPr marL="571500" indent="-342900" fontAlgn="base">
              <a:buFont typeface="Arial" panose="020B0604020202020204" pitchFamily="34" charset="0"/>
              <a:buChar char="•"/>
            </a:pPr>
            <a:r>
              <a:rPr lang="de-DE" dirty="0">
                <a:solidFill>
                  <a:schemeClr val="tx1"/>
                </a:solidFill>
                <a:latin typeface="Aptos" panose="020B0004020202020204" pitchFamily="34" charset="0"/>
              </a:rPr>
              <a:t>Follow </a:t>
            </a:r>
            <a:r>
              <a:rPr lang="de-DE" dirty="0" err="1">
                <a:solidFill>
                  <a:schemeClr val="tx1"/>
                </a:solidFill>
                <a:latin typeface="Aptos" panose="020B0004020202020204" pitchFamily="34" charset="0"/>
              </a:rPr>
              <a:t>the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rules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of</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good</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communication</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remain</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respectful</a:t>
            </a:r>
            <a:r>
              <a:rPr lang="de-DE" dirty="0">
                <a:solidFill>
                  <a:schemeClr val="tx1"/>
                </a:solidFill>
                <a:latin typeface="Aptos" panose="020B0004020202020204" pitchFamily="34" charset="0"/>
              </a:rPr>
              <a:t>, listen </a:t>
            </a:r>
            <a:r>
              <a:rPr lang="de-DE" dirty="0" err="1">
                <a:solidFill>
                  <a:schemeClr val="tx1"/>
                </a:solidFill>
                <a:latin typeface="Aptos" panose="020B0004020202020204" pitchFamily="34" charset="0"/>
              </a:rPr>
              <a:t>actively</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let</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people</a:t>
            </a:r>
            <a:r>
              <a:rPr lang="de-DE" dirty="0">
                <a:solidFill>
                  <a:schemeClr val="tx1"/>
                </a:solidFill>
                <a:latin typeface="Aptos" panose="020B0004020202020204" pitchFamily="34" charset="0"/>
              </a:rPr>
              <a:t> finish </a:t>
            </a:r>
            <a:r>
              <a:rPr lang="de-DE" dirty="0" err="1">
                <a:solidFill>
                  <a:schemeClr val="tx1"/>
                </a:solidFill>
                <a:latin typeface="Aptos" panose="020B0004020202020204" pitchFamily="34" charset="0"/>
              </a:rPr>
              <a:t>speaking</a:t>
            </a:r>
            <a:r>
              <a:rPr lang="de-DE" dirty="0">
                <a:solidFill>
                  <a:schemeClr val="tx1"/>
                </a:solidFill>
                <a:latin typeface="Aptos" panose="020B0004020202020204" pitchFamily="34" charset="0"/>
              </a:rPr>
              <a:t>.</a:t>
            </a:r>
          </a:p>
          <a:p>
            <a:pPr marL="571500" indent="-342900" fontAlgn="base">
              <a:buFont typeface="Arial" panose="020B0604020202020204" pitchFamily="34" charset="0"/>
              <a:buChar char="•"/>
            </a:pPr>
            <a:r>
              <a:rPr lang="de-DE" dirty="0" err="1">
                <a:solidFill>
                  <a:schemeClr val="tx1"/>
                </a:solidFill>
                <a:latin typeface="Aptos" panose="020B0004020202020204" pitchFamily="34" charset="0"/>
              </a:rPr>
              <a:t>Maintain</a:t>
            </a:r>
            <a:r>
              <a:rPr lang="de-DE" dirty="0">
                <a:solidFill>
                  <a:schemeClr val="tx1"/>
                </a:solidFill>
                <a:latin typeface="Aptos" panose="020B0004020202020204" pitchFamily="34" charset="0"/>
              </a:rPr>
              <a:t> an </a:t>
            </a:r>
            <a:r>
              <a:rPr lang="de-DE" dirty="0" err="1">
                <a:solidFill>
                  <a:schemeClr val="tx1"/>
                </a:solidFill>
                <a:latin typeface="Aptos" panose="020B0004020202020204" pitchFamily="34" charset="0"/>
              </a:rPr>
              <a:t>educational</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ethical</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stance</a:t>
            </a:r>
            <a:r>
              <a:rPr lang="de-DE" dirty="0">
                <a:solidFill>
                  <a:schemeClr val="tx1"/>
                </a:solidFill>
                <a:latin typeface="Aptos" panose="020B0004020202020204" pitchFamily="34" charset="0"/>
              </a:rPr>
              <a:t>.</a:t>
            </a:r>
          </a:p>
          <a:p>
            <a:pPr marL="571500" indent="-342900" fontAlgn="base">
              <a:buFont typeface="Arial" panose="020B0604020202020204" pitchFamily="34" charset="0"/>
              <a:buChar char="•"/>
            </a:pPr>
            <a:r>
              <a:rPr lang="de-DE" dirty="0" err="1">
                <a:solidFill>
                  <a:schemeClr val="tx1"/>
                </a:solidFill>
                <a:latin typeface="Aptos" panose="020B0004020202020204" pitchFamily="34" charset="0"/>
              </a:rPr>
              <a:t>Prepare</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for</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discussions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with</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facts</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about</a:t>
            </a:r>
            <a:r>
              <a:rPr lang="de-DE" dirty="0">
                <a:solidFill>
                  <a:schemeClr val="tx1"/>
                </a:solidFill>
                <a:latin typeface="Aptos" panose="020B0004020202020204" pitchFamily="34" charset="0"/>
              </a:rPr>
              <a:t> environmental and social </a:t>
            </a:r>
            <a:r>
              <a:rPr lang="de-DE" dirty="0" err="1">
                <a:solidFill>
                  <a:schemeClr val="tx1"/>
                </a:solidFill>
                <a:latin typeface="Aptos" panose="020B0004020202020204" pitchFamily="34" charset="0"/>
              </a:rPr>
              <a:t>sustainability</a:t>
            </a:r>
            <a:r>
              <a:rPr lang="de-DE" dirty="0">
                <a:solidFill>
                  <a:schemeClr val="tx1"/>
                </a:solidFill>
                <a:latin typeface="Aptos" panose="020B0004020202020204" pitchFamily="34" charset="0"/>
              </a:rPr>
              <a:t>.</a:t>
            </a:r>
          </a:p>
          <a:p>
            <a:pPr marL="571500" indent="-342900" fontAlgn="base">
              <a:buFont typeface="Arial" panose="020B0604020202020204" pitchFamily="34" charset="0"/>
              <a:buChar char="•"/>
            </a:pPr>
            <a:r>
              <a:rPr lang="de-DE" dirty="0" err="1">
                <a:solidFill>
                  <a:schemeClr val="tx1"/>
                </a:solidFill>
                <a:latin typeface="Aptos" panose="020B0004020202020204" pitchFamily="34" charset="0"/>
              </a:rPr>
              <a:t>Understand</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disinformation</a:t>
            </a:r>
            <a:r>
              <a:rPr lang="de-DE" dirty="0">
                <a:solidFill>
                  <a:schemeClr val="tx1"/>
                </a:solidFill>
                <a:latin typeface="Aptos" panose="020B0004020202020204" pitchFamily="34" charset="0"/>
              </a:rPr>
              <a:t> </a:t>
            </a:r>
            <a:r>
              <a:rPr lang="de-DE" dirty="0" err="1">
                <a:solidFill>
                  <a:schemeClr val="tx1"/>
                </a:solidFill>
                <a:latin typeface="Aptos" panose="020B0004020202020204" pitchFamily="34" charset="0"/>
              </a:rPr>
              <a:t>strategies</a:t>
            </a:r>
            <a:r>
              <a:rPr lang="de-DE" dirty="0">
                <a:solidFill>
                  <a:schemeClr val="tx1"/>
                </a:solidFill>
                <a:latin typeface="Aptos" panose="020B0004020202020204" pitchFamily="34" charset="0"/>
              </a:rPr>
              <a:t>.</a:t>
            </a:r>
          </a:p>
        </p:txBody>
      </p:sp>
      <p:sp>
        <p:nvSpPr>
          <p:cNvPr id="251" name="Google Shape;251;p16"/>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txBox="1">
            <a:spLocks noGrp="1"/>
          </p:cNvSpPr>
          <p:nvPr>
            <p:ph type="title"/>
          </p:nvPr>
        </p:nvSpPr>
        <p:spPr>
          <a:xfrm>
            <a:off x="575309" y="278129"/>
            <a:ext cx="3640229" cy="2354028"/>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3600"/>
              <a:buFont typeface="Play"/>
              <a:buNone/>
            </a:pPr>
            <a:r>
              <a:rPr lang="en-US" sz="3600" dirty="0">
                <a:latin typeface="Aptos Serif" panose="02020604070405020304" pitchFamily="18" charset="0"/>
                <a:ea typeface="Arial"/>
                <a:cs typeface="Aptos Serif" panose="02020604070405020304" pitchFamily="18" charset="0"/>
                <a:sym typeface="Arial"/>
              </a:rPr>
              <a:t>Disinformation Strategies</a:t>
            </a:r>
            <a:endParaRPr dirty="0">
              <a:latin typeface="Aptos Serif" panose="02020604070405020304" pitchFamily="18" charset="0"/>
              <a:ea typeface="Arial"/>
              <a:cs typeface="Aptos Serif" panose="02020604070405020304" pitchFamily="18" charset="0"/>
              <a:sym typeface="Arial"/>
            </a:endParaRPr>
          </a:p>
        </p:txBody>
      </p:sp>
      <p:sp>
        <p:nvSpPr>
          <p:cNvPr id="257" name="Google Shape;257;p17"/>
          <p:cNvSpPr txBox="1">
            <a:spLocks noGrp="1"/>
          </p:cNvSpPr>
          <p:nvPr>
            <p:ph type="body" idx="1"/>
          </p:nvPr>
        </p:nvSpPr>
        <p:spPr>
          <a:xfrm>
            <a:off x="1675803" y="3665808"/>
            <a:ext cx="3338603" cy="299441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535353"/>
              </a:buClr>
              <a:buSzPts val="1100"/>
              <a:buFont typeface="Arial"/>
              <a:buNone/>
            </a:pPr>
            <a:r>
              <a:rPr lang="en-US" sz="1100">
                <a:solidFill>
                  <a:srgbClr val="535353"/>
                </a:solidFill>
              </a:rPr>
              <a:t>www.klimafakten.de</a:t>
            </a:r>
            <a:endParaRPr/>
          </a:p>
        </p:txBody>
      </p:sp>
      <p:pic>
        <p:nvPicPr>
          <p:cNvPr id="258" name="Google Shape;258;p17" descr="fliccdisinformation101jpg-2000px.jpg"/>
          <p:cNvPicPr preferRelativeResize="0">
            <a:picLocks noGrp="1"/>
          </p:cNvPicPr>
          <p:nvPr>
            <p:ph type="pic" idx="2"/>
          </p:nvPr>
        </p:nvPicPr>
        <p:blipFill rotWithShape="1">
          <a:blip r:embed="rId3">
            <a:alphaModFix/>
          </a:blip>
          <a:srcRect t="5572" b="5571"/>
          <a:stretch/>
        </p:blipFill>
        <p:spPr>
          <a:xfrm>
            <a:off x="5142490" y="194468"/>
            <a:ext cx="5148900" cy="6469025"/>
          </a:xfrm>
          <a:prstGeom prst="rect">
            <a:avLst/>
          </a:prstGeom>
          <a:noFill/>
          <a:ln w="25400" cap="flat" cmpd="sng">
            <a:solidFill>
              <a:srgbClr val="024643"/>
            </a:solidFill>
            <a:prstDash val="solid"/>
            <a:round/>
            <a:headEnd type="none" w="sm" len="sm"/>
            <a:tailEnd type="none" w="sm" len="sm"/>
          </a:ln>
        </p:spPr>
      </p:pic>
      <p:sp>
        <p:nvSpPr>
          <p:cNvPr id="259" name="Google Shape;259;p17"/>
          <p:cNvSpPr/>
          <p:nvPr/>
        </p:nvSpPr>
        <p:spPr>
          <a:xfrm>
            <a:off x="6490947" y="4765785"/>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0" name="Google Shape;260;p17"/>
          <p:cNvSpPr/>
          <p:nvPr/>
        </p:nvSpPr>
        <p:spPr>
          <a:xfrm>
            <a:off x="9141317" y="2279294"/>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1" name="Google Shape;261;p17"/>
          <p:cNvSpPr/>
          <p:nvPr/>
        </p:nvSpPr>
        <p:spPr>
          <a:xfrm>
            <a:off x="8214365" y="772996"/>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2" name="Google Shape;262;p17"/>
          <p:cNvSpPr/>
          <p:nvPr/>
        </p:nvSpPr>
        <p:spPr>
          <a:xfrm>
            <a:off x="9141317" y="1223598"/>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3" name="Google Shape;263;p17"/>
          <p:cNvSpPr/>
          <p:nvPr/>
        </p:nvSpPr>
        <p:spPr>
          <a:xfrm>
            <a:off x="6360460" y="1532582"/>
            <a:ext cx="1026495" cy="1051949"/>
          </a:xfrm>
          <a:prstGeom prst="ellipse">
            <a:avLst/>
          </a:prstGeom>
          <a:noFill/>
          <a:ln w="63500" cap="flat" cmpd="sng">
            <a:solidFill>
              <a:srgbClr val="C69007"/>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4" name="Google Shape;264;p17"/>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body" idx="1"/>
          </p:nvPr>
        </p:nvSpPr>
        <p:spPr>
          <a:xfrm>
            <a:off x="1148975" y="2348225"/>
            <a:ext cx="10552874" cy="3984000"/>
          </a:xfrm>
          <a:prstGeom prst="rect">
            <a:avLst/>
          </a:prstGeom>
          <a:noFill/>
          <a:ln>
            <a:noFill/>
          </a:ln>
        </p:spPr>
        <p:txBody>
          <a:bodyPr spcFirstLastPara="1" wrap="square" lIns="0" tIns="0" rIns="0" bIns="0" anchor="t" anchorCtr="0">
            <a:normAutofit fontScale="85000" lnSpcReduction="10000"/>
          </a:bodyPr>
          <a:lstStyle/>
          <a:p>
            <a:pPr marL="571500" indent="-342900" fontAlgn="base">
              <a:buFont typeface="Arial" panose="020B0604020202020204" pitchFamily="34" charset="0"/>
              <a:buChar char="•"/>
            </a:pPr>
            <a:r>
              <a:rPr lang="de-DE" dirty="0" err="1">
                <a:latin typeface="Aptos" panose="020B0004020202020204" pitchFamily="34" charset="0"/>
              </a:rPr>
              <a:t>Accept</a:t>
            </a:r>
            <a:r>
              <a:rPr lang="de-DE" dirty="0">
                <a:latin typeface="Aptos" panose="020B0004020202020204" pitchFamily="34" charset="0"/>
              </a:rPr>
              <a:t> </a:t>
            </a:r>
            <a:r>
              <a:rPr lang="de-DE" dirty="0" err="1">
                <a:latin typeface="Aptos" panose="020B0004020202020204" pitchFamily="34" charset="0"/>
              </a:rPr>
              <a:t>that</a:t>
            </a:r>
            <a:r>
              <a:rPr lang="de-DE" dirty="0">
                <a:latin typeface="Aptos" panose="020B0004020202020204" pitchFamily="34" charset="0"/>
              </a:rPr>
              <a:t> </a:t>
            </a:r>
            <a:r>
              <a:rPr lang="de-DE" dirty="0" err="1">
                <a:latin typeface="Aptos" panose="020B0004020202020204" pitchFamily="34" charset="0"/>
              </a:rPr>
              <a:t>participants</a:t>
            </a:r>
            <a:r>
              <a:rPr lang="de-DE" dirty="0">
                <a:latin typeface="Aptos" panose="020B0004020202020204" pitchFamily="34" charset="0"/>
              </a:rPr>
              <a:t> </a:t>
            </a:r>
            <a:r>
              <a:rPr lang="de-DE" dirty="0" err="1">
                <a:latin typeface="Aptos" panose="020B0004020202020204" pitchFamily="34" charset="0"/>
              </a:rPr>
              <a:t>with</a:t>
            </a:r>
            <a:r>
              <a:rPr lang="de-DE" dirty="0">
                <a:latin typeface="Aptos" panose="020B0004020202020204" pitchFamily="34" charset="0"/>
              </a:rPr>
              <a:t> </a:t>
            </a:r>
            <a:r>
              <a:rPr lang="de-DE" dirty="0" err="1">
                <a:latin typeface="Aptos" panose="020B0004020202020204" pitchFamily="34" charset="0"/>
              </a:rPr>
              <a:t>fixed</a:t>
            </a:r>
            <a:r>
              <a:rPr lang="de-DE" dirty="0">
                <a:latin typeface="Aptos" panose="020B0004020202020204" pitchFamily="34" charset="0"/>
              </a:rPr>
              <a:t> </a:t>
            </a:r>
            <a:r>
              <a:rPr lang="de-DE" dirty="0" err="1">
                <a:latin typeface="Aptos" panose="020B0004020202020204" pitchFamily="34" charset="0"/>
              </a:rPr>
              <a:t>opinions</a:t>
            </a:r>
            <a:r>
              <a:rPr lang="de-DE" dirty="0">
                <a:latin typeface="Aptos" panose="020B0004020202020204" pitchFamily="34" charset="0"/>
              </a:rPr>
              <a:t> </a:t>
            </a:r>
            <a:r>
              <a:rPr lang="de-DE" dirty="0" err="1">
                <a:latin typeface="Aptos" panose="020B0004020202020204" pitchFamily="34" charset="0"/>
              </a:rPr>
              <a:t>can</a:t>
            </a:r>
            <a:r>
              <a:rPr lang="de-DE" dirty="0">
                <a:latin typeface="Aptos" panose="020B0004020202020204" pitchFamily="34" charset="0"/>
              </a:rPr>
              <a:t> </a:t>
            </a:r>
            <a:r>
              <a:rPr lang="de-DE" dirty="0" err="1">
                <a:latin typeface="Aptos" panose="020B0004020202020204" pitchFamily="34" charset="0"/>
              </a:rPr>
              <a:t>rarely</a:t>
            </a:r>
            <a:r>
              <a:rPr lang="de-DE" dirty="0">
                <a:latin typeface="Aptos" panose="020B0004020202020204" pitchFamily="34" charset="0"/>
              </a:rPr>
              <a:t> </a:t>
            </a:r>
            <a:r>
              <a:rPr lang="de-DE" dirty="0" err="1">
                <a:latin typeface="Aptos" panose="020B0004020202020204" pitchFamily="34" charset="0"/>
              </a:rPr>
              <a:t>be</a:t>
            </a:r>
            <a:r>
              <a:rPr lang="de-DE" dirty="0">
                <a:latin typeface="Aptos" panose="020B0004020202020204" pitchFamily="34" charset="0"/>
              </a:rPr>
              <a:t> </a:t>
            </a:r>
            <a:r>
              <a:rPr lang="de-DE" dirty="0" err="1">
                <a:latin typeface="Aptos" panose="020B0004020202020204" pitchFamily="34" charset="0"/>
              </a:rPr>
              <a:t>completely</a:t>
            </a:r>
            <a:r>
              <a:rPr lang="de-DE" dirty="0">
                <a:latin typeface="Aptos" panose="020B0004020202020204" pitchFamily="34" charset="0"/>
              </a:rPr>
              <a:t> </a:t>
            </a:r>
            <a:r>
              <a:rPr lang="de-DE" dirty="0" err="1">
                <a:latin typeface="Aptos" panose="020B0004020202020204" pitchFamily="34" charset="0"/>
              </a:rPr>
              <a:t>convinced</a:t>
            </a:r>
            <a:r>
              <a:rPr lang="de-DE" dirty="0">
                <a:latin typeface="Aptos" panose="020B0004020202020204" pitchFamily="34" charset="0"/>
              </a:rPr>
              <a:t>, and </a:t>
            </a:r>
            <a:r>
              <a:rPr lang="de-DE" dirty="0" err="1">
                <a:latin typeface="Aptos" panose="020B0004020202020204" pitchFamily="34" charset="0"/>
              </a:rPr>
              <a:t>focus</a:t>
            </a:r>
            <a:r>
              <a:rPr lang="de-DE" dirty="0">
                <a:latin typeface="Aptos" panose="020B0004020202020204" pitchFamily="34" charset="0"/>
              </a:rPr>
              <a:t> </a:t>
            </a:r>
            <a:r>
              <a:rPr lang="de-DE" dirty="0" err="1">
                <a:latin typeface="Aptos" panose="020B0004020202020204" pitchFamily="34" charset="0"/>
              </a:rPr>
              <a:t>instead</a:t>
            </a:r>
            <a:r>
              <a:rPr lang="de-DE" dirty="0">
                <a:latin typeface="Aptos" panose="020B0004020202020204" pitchFamily="34" charset="0"/>
              </a:rPr>
              <a:t> on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remaining</a:t>
            </a:r>
            <a:r>
              <a:rPr lang="de-DE" dirty="0">
                <a:latin typeface="Aptos" panose="020B0004020202020204" pitchFamily="34" charset="0"/>
              </a:rPr>
              <a:t> </a:t>
            </a:r>
            <a:r>
              <a:rPr lang="de-DE" dirty="0" err="1">
                <a:latin typeface="Aptos" panose="020B0004020202020204" pitchFamily="34" charset="0"/>
              </a:rPr>
              <a:t>participants</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Ask </a:t>
            </a:r>
            <a:r>
              <a:rPr lang="de-DE" dirty="0" err="1">
                <a:latin typeface="Aptos" panose="020B0004020202020204" pitchFamily="34" charset="0"/>
              </a:rPr>
              <a:t>questions</a:t>
            </a:r>
            <a:r>
              <a:rPr lang="de-DE" dirty="0">
                <a:latin typeface="Aptos" panose="020B0004020202020204" pitchFamily="34" charset="0"/>
              </a:rPr>
              <a:t> </a:t>
            </a:r>
            <a:r>
              <a:rPr lang="de-DE" dirty="0" err="1">
                <a:latin typeface="Aptos" panose="020B0004020202020204" pitchFamily="34" charset="0"/>
              </a:rPr>
              <a:t>instead</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judging</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Name and </a:t>
            </a:r>
            <a:r>
              <a:rPr lang="de-DE" dirty="0" err="1">
                <a:latin typeface="Aptos" panose="020B0004020202020204" pitchFamily="34" charset="0"/>
              </a:rPr>
              <a:t>acknowledge</a:t>
            </a:r>
            <a:r>
              <a:rPr lang="de-DE" dirty="0">
                <a:latin typeface="Aptos" panose="020B0004020202020204" pitchFamily="34" charset="0"/>
              </a:rPr>
              <a:t> </a:t>
            </a:r>
            <a:r>
              <a:rPr lang="de-DE" dirty="0" err="1">
                <a:latin typeface="Aptos" panose="020B0004020202020204" pitchFamily="34" charset="0"/>
              </a:rPr>
              <a:t>emotions</a:t>
            </a:r>
            <a:r>
              <a:rPr lang="de-DE" dirty="0">
                <a:latin typeface="Aptos" panose="020B0004020202020204" pitchFamily="34" charset="0"/>
              </a:rPr>
              <a:t>.</a:t>
            </a:r>
          </a:p>
          <a:p>
            <a:pPr marL="571500" indent="-342900" fontAlgn="base">
              <a:buFont typeface="Arial" panose="020B0604020202020204" pitchFamily="34" charset="0"/>
              <a:buChar char="•"/>
            </a:pPr>
            <a:r>
              <a:rPr lang="de-DE" dirty="0">
                <a:latin typeface="Aptos" panose="020B0004020202020204" pitchFamily="34" charset="0"/>
              </a:rPr>
              <a:t>Ask </a:t>
            </a:r>
            <a:r>
              <a:rPr lang="de-DE" dirty="0" err="1">
                <a:latin typeface="Aptos" panose="020B0004020202020204" pitchFamily="34" charset="0"/>
              </a:rPr>
              <a:t>for</a:t>
            </a:r>
            <a:r>
              <a:rPr lang="de-DE" dirty="0">
                <a:latin typeface="Aptos" panose="020B0004020202020204" pitchFamily="34" charset="0"/>
              </a:rPr>
              <a:t> alternatives. This </a:t>
            </a:r>
            <a:r>
              <a:rPr lang="de-DE" dirty="0" err="1">
                <a:latin typeface="Aptos" panose="020B0004020202020204" pitchFamily="34" charset="0"/>
              </a:rPr>
              <a:t>directs</a:t>
            </a:r>
            <a:r>
              <a:rPr lang="de-DE" dirty="0">
                <a:latin typeface="Aptos" panose="020B0004020202020204" pitchFamily="34" charset="0"/>
              </a:rPr>
              <a:t> </a:t>
            </a:r>
            <a:r>
              <a:rPr lang="de-DE" dirty="0" err="1">
                <a:latin typeface="Aptos" panose="020B0004020202020204" pitchFamily="34" charset="0"/>
              </a:rPr>
              <a:t>attention</a:t>
            </a:r>
            <a:r>
              <a:rPr lang="de-DE" dirty="0">
                <a:latin typeface="Aptos" panose="020B0004020202020204" pitchFamily="34" charset="0"/>
              </a:rPr>
              <a:t> </a:t>
            </a:r>
            <a:r>
              <a:rPr lang="de-DE" dirty="0" err="1">
                <a:latin typeface="Aptos" panose="020B0004020202020204" pitchFamily="34" charset="0"/>
              </a:rPr>
              <a:t>forward</a:t>
            </a:r>
            <a:r>
              <a:rPr lang="de-DE" dirty="0">
                <a:latin typeface="Aptos" panose="020B0004020202020204" pitchFamily="34" charset="0"/>
              </a:rPr>
              <a:t> and </a:t>
            </a:r>
            <a:r>
              <a:rPr lang="de-DE" dirty="0" err="1">
                <a:latin typeface="Aptos" panose="020B0004020202020204" pitchFamily="34" charset="0"/>
              </a:rPr>
              <a:t>leads</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discussion</a:t>
            </a:r>
            <a:r>
              <a:rPr lang="de-DE" dirty="0">
                <a:latin typeface="Aptos" panose="020B0004020202020204" pitchFamily="34" charset="0"/>
              </a:rPr>
              <a:t> </a:t>
            </a:r>
            <a:r>
              <a:rPr lang="de-DE" dirty="0" err="1">
                <a:latin typeface="Aptos" panose="020B0004020202020204" pitchFamily="34" charset="0"/>
              </a:rPr>
              <a:t>towards</a:t>
            </a:r>
            <a:r>
              <a:rPr lang="de-DE" dirty="0">
                <a:latin typeface="Aptos" panose="020B0004020202020204" pitchFamily="34" charset="0"/>
              </a:rPr>
              <a:t> possible </a:t>
            </a:r>
            <a:r>
              <a:rPr lang="de-DE" dirty="0" err="1">
                <a:latin typeface="Aptos" panose="020B0004020202020204" pitchFamily="34" charset="0"/>
              </a:rPr>
              <a:t>solutions</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Allow</a:t>
            </a:r>
            <a:r>
              <a:rPr lang="de-DE" dirty="0">
                <a:latin typeface="Aptos" panose="020B0004020202020204" pitchFamily="34" charset="0"/>
              </a:rPr>
              <a:t> time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reflection</a:t>
            </a:r>
            <a:r>
              <a:rPr lang="de-DE" dirty="0">
                <a:latin typeface="Aptos" panose="020B0004020202020204" pitchFamily="34" charset="0"/>
              </a:rPr>
              <a:t>, </a:t>
            </a:r>
            <a:r>
              <a:rPr lang="de-DE" dirty="0" err="1">
                <a:latin typeface="Aptos" panose="020B0004020202020204" pitchFamily="34" charset="0"/>
              </a:rPr>
              <a:t>interrupt</a:t>
            </a:r>
            <a:r>
              <a:rPr lang="de-DE" dirty="0">
                <a:latin typeface="Aptos" panose="020B0004020202020204" pitchFamily="34" charset="0"/>
              </a:rPr>
              <a:t> </a:t>
            </a:r>
            <a:r>
              <a:rPr lang="de-DE" dirty="0" err="1">
                <a:latin typeface="Aptos" panose="020B0004020202020204" pitchFamily="34" charset="0"/>
              </a:rPr>
              <a:t>the</a:t>
            </a:r>
            <a:r>
              <a:rPr lang="de-DE" dirty="0">
                <a:latin typeface="Aptos" panose="020B0004020202020204" pitchFamily="34" charset="0"/>
              </a:rPr>
              <a:t> </a:t>
            </a:r>
            <a:r>
              <a:rPr lang="de-DE" dirty="0" err="1">
                <a:latin typeface="Aptos" panose="020B0004020202020204" pitchFamily="34" charset="0"/>
              </a:rPr>
              <a:t>discussion</a:t>
            </a:r>
            <a:r>
              <a:rPr lang="de-DE" dirty="0">
                <a:latin typeface="Aptos" panose="020B0004020202020204" pitchFamily="34" charset="0"/>
              </a:rPr>
              <a:t> and </a:t>
            </a:r>
            <a:r>
              <a:rPr lang="de-DE" dirty="0" err="1">
                <a:latin typeface="Aptos" panose="020B0004020202020204" pitchFamily="34" charset="0"/>
              </a:rPr>
              <a:t>continue</a:t>
            </a:r>
            <a:r>
              <a:rPr lang="de-DE" dirty="0">
                <a:latin typeface="Aptos" panose="020B0004020202020204" pitchFamily="34" charset="0"/>
              </a:rPr>
              <a:t>/</a:t>
            </a:r>
            <a:r>
              <a:rPr lang="de-DE" dirty="0" err="1">
                <a:latin typeface="Aptos" panose="020B0004020202020204" pitchFamily="34" charset="0"/>
              </a:rPr>
              <a:t>conclude</a:t>
            </a:r>
            <a:r>
              <a:rPr lang="de-DE" dirty="0">
                <a:latin typeface="Aptos" panose="020B0004020202020204" pitchFamily="34" charset="0"/>
              </a:rPr>
              <a:t> </a:t>
            </a:r>
            <a:r>
              <a:rPr lang="de-DE" dirty="0" err="1">
                <a:latin typeface="Aptos" panose="020B0004020202020204" pitchFamily="34" charset="0"/>
              </a:rPr>
              <a:t>with</a:t>
            </a:r>
            <a:r>
              <a:rPr lang="de-DE" dirty="0">
                <a:latin typeface="Aptos" panose="020B0004020202020204" pitchFamily="34" charset="0"/>
              </a:rPr>
              <a:t> a </a:t>
            </a:r>
            <a:r>
              <a:rPr lang="de-DE" dirty="0" err="1">
                <a:latin typeface="Aptos" panose="020B0004020202020204" pitchFamily="34" charset="0"/>
              </a:rPr>
              <a:t>writing</a:t>
            </a:r>
            <a:r>
              <a:rPr lang="de-DE" dirty="0">
                <a:latin typeface="Aptos" panose="020B0004020202020204" pitchFamily="34" charset="0"/>
              </a:rPr>
              <a:t> prompt </a:t>
            </a:r>
            <a:r>
              <a:rPr lang="de-DE" dirty="0" err="1">
                <a:latin typeface="Aptos" panose="020B0004020202020204" pitchFamily="34" charset="0"/>
              </a:rPr>
              <a:t>or</a:t>
            </a:r>
            <a:r>
              <a:rPr lang="de-DE" dirty="0">
                <a:latin typeface="Aptos" panose="020B0004020202020204" pitchFamily="34" charset="0"/>
              </a:rPr>
              <a:t> a </a:t>
            </a:r>
            <a:r>
              <a:rPr lang="de-DE" dirty="0" err="1">
                <a:latin typeface="Aptos" panose="020B0004020202020204" pitchFamily="34" charset="0"/>
              </a:rPr>
              <a:t>period</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silent</a:t>
            </a:r>
            <a:r>
              <a:rPr lang="de-DE" dirty="0">
                <a:latin typeface="Aptos" panose="020B0004020202020204" pitchFamily="34" charset="0"/>
              </a:rPr>
              <a:t> </a:t>
            </a:r>
            <a:r>
              <a:rPr lang="de-DE" dirty="0" err="1">
                <a:latin typeface="Aptos" panose="020B0004020202020204" pitchFamily="34" charset="0"/>
              </a:rPr>
              <a:t>reflection</a:t>
            </a:r>
            <a:r>
              <a:rPr lang="de-DE" dirty="0">
                <a:latin typeface="Aptos" panose="020B0004020202020204" pitchFamily="34" charset="0"/>
              </a:rPr>
              <a:t>.</a:t>
            </a:r>
          </a:p>
          <a:p>
            <a:pPr marL="571500" indent="-342900" fontAlgn="base">
              <a:buFont typeface="Arial" panose="020B0604020202020204" pitchFamily="34" charset="0"/>
              <a:buChar char="•"/>
            </a:pPr>
            <a:r>
              <a:rPr lang="de-DE" dirty="0" err="1">
                <a:latin typeface="Aptos" panose="020B0004020202020204" pitchFamily="34" charset="0"/>
              </a:rPr>
              <a:t>Enable</a:t>
            </a:r>
            <a:r>
              <a:rPr lang="de-DE" dirty="0">
                <a:latin typeface="Aptos" panose="020B0004020202020204" pitchFamily="34" charset="0"/>
              </a:rPr>
              <a:t> </a:t>
            </a:r>
            <a:r>
              <a:rPr lang="de-DE" dirty="0" err="1">
                <a:latin typeface="Aptos" panose="020B0004020202020204" pitchFamily="34" charset="0"/>
              </a:rPr>
              <a:t>self-positioning</a:t>
            </a:r>
            <a:r>
              <a:rPr lang="de-DE" dirty="0">
                <a:latin typeface="Aptos" panose="020B0004020202020204" pitchFamily="34" charset="0"/>
              </a:rPr>
              <a:t>, </a:t>
            </a:r>
            <a:r>
              <a:rPr lang="de-DE" dirty="0" err="1">
                <a:latin typeface="Aptos" panose="020B0004020202020204" pitchFamily="34" charset="0"/>
              </a:rPr>
              <a:t>however</a:t>
            </a:r>
            <a:r>
              <a:rPr lang="de-DE" dirty="0">
                <a:latin typeface="Aptos" panose="020B0004020202020204" pitchFamily="34" charset="0"/>
              </a:rPr>
              <a:t> do not </a:t>
            </a:r>
            <a:r>
              <a:rPr lang="de-DE" dirty="0" err="1">
                <a:latin typeface="Aptos" panose="020B0004020202020204" pitchFamily="34" charset="0"/>
              </a:rPr>
              <a:t>force</a:t>
            </a:r>
            <a:r>
              <a:rPr lang="de-DE" dirty="0">
                <a:latin typeface="Aptos" panose="020B0004020202020204" pitchFamily="34" charset="0"/>
              </a:rPr>
              <a:t> it. </a:t>
            </a:r>
            <a:r>
              <a:rPr lang="de-DE" dirty="0" err="1">
                <a:latin typeface="Aptos" panose="020B0004020202020204" pitchFamily="34" charset="0"/>
              </a:rPr>
              <a:t>Some</a:t>
            </a:r>
            <a:r>
              <a:rPr lang="de-DE" dirty="0">
                <a:latin typeface="Aptos" panose="020B0004020202020204" pitchFamily="34" charset="0"/>
              </a:rPr>
              <a:t> </a:t>
            </a:r>
            <a:r>
              <a:rPr lang="de-DE" dirty="0" err="1">
                <a:latin typeface="Aptos" panose="020B0004020202020204" pitchFamily="34" charset="0"/>
              </a:rPr>
              <a:t>learners</a:t>
            </a:r>
            <a:r>
              <a:rPr lang="de-DE" dirty="0">
                <a:latin typeface="Aptos" panose="020B0004020202020204" pitchFamily="34" charset="0"/>
              </a:rPr>
              <a:t> </a:t>
            </a:r>
            <a:r>
              <a:rPr lang="de-DE" dirty="0" err="1">
                <a:latin typeface="Aptos" panose="020B0004020202020204" pitchFamily="34" charset="0"/>
              </a:rPr>
              <a:t>need</a:t>
            </a:r>
            <a:r>
              <a:rPr lang="de-DE" dirty="0">
                <a:latin typeface="Aptos" panose="020B0004020202020204" pitchFamily="34" charset="0"/>
              </a:rPr>
              <a:t> time.</a:t>
            </a:r>
          </a:p>
          <a:p>
            <a:pPr marL="571500" indent="-342900" fontAlgn="base">
              <a:buFont typeface="Arial" panose="020B0604020202020204" pitchFamily="34" charset="0"/>
              <a:buChar char="•"/>
            </a:pPr>
            <a:r>
              <a:rPr lang="de-DE" dirty="0">
                <a:latin typeface="Aptos" panose="020B0004020202020204" pitchFamily="34" charset="0"/>
              </a:rPr>
              <a:t>Empowerment </a:t>
            </a:r>
            <a:r>
              <a:rPr lang="de-DE" dirty="0" err="1">
                <a:latin typeface="Aptos" panose="020B0004020202020204" pitchFamily="34" charset="0"/>
              </a:rPr>
              <a:t>instead</a:t>
            </a:r>
            <a:r>
              <a:rPr lang="de-DE" dirty="0">
                <a:latin typeface="Aptos" panose="020B0004020202020204" pitchFamily="34" charset="0"/>
              </a:rPr>
              <a:t>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blame</a:t>
            </a:r>
            <a:r>
              <a:rPr lang="de-DE" dirty="0">
                <a:latin typeface="Aptos" panose="020B0004020202020204" pitchFamily="34" charset="0"/>
              </a:rPr>
              <a:t>: </a:t>
            </a:r>
            <a:r>
              <a:rPr lang="de-DE" dirty="0" err="1">
                <a:latin typeface="Aptos" panose="020B0004020202020204" pitchFamily="34" charset="0"/>
              </a:rPr>
              <a:t>focus</a:t>
            </a:r>
            <a:r>
              <a:rPr lang="de-DE" dirty="0">
                <a:latin typeface="Aptos" panose="020B0004020202020204" pitchFamily="34" charset="0"/>
              </a:rPr>
              <a:t> on </a:t>
            </a:r>
            <a:r>
              <a:rPr lang="de-DE" dirty="0" err="1">
                <a:latin typeface="Aptos" panose="020B0004020202020204" pitchFamily="34" charset="0"/>
              </a:rPr>
              <a:t>options</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action</a:t>
            </a:r>
            <a:r>
              <a:rPr lang="de-DE" dirty="0">
                <a:latin typeface="Aptos" panose="020B0004020202020204" pitchFamily="34" charset="0"/>
              </a:rPr>
              <a:t> and </a:t>
            </a:r>
          </a:p>
          <a:p>
            <a:pPr marL="571500" indent="-342900">
              <a:buFont typeface="Arial" panose="020B0604020202020204" pitchFamily="34" charset="0"/>
              <a:buChar char="•"/>
            </a:pPr>
            <a:r>
              <a:rPr lang="de-DE" dirty="0">
                <a:latin typeface="Aptos" panose="020B0004020202020204" pitchFamily="34" charset="0"/>
              </a:rPr>
              <a:t>potential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change</a:t>
            </a:r>
            <a:r>
              <a:rPr lang="de-DE" dirty="0">
                <a:latin typeface="Aptos" panose="020B0004020202020204" pitchFamily="34" charset="0"/>
              </a:rPr>
              <a:t>.</a:t>
            </a:r>
            <a:endParaRPr lang="de-DE" dirty="0">
              <a:effectLst/>
              <a:latin typeface="Aptos" panose="020B0004020202020204" pitchFamily="34" charset="0"/>
            </a:endParaRPr>
          </a:p>
        </p:txBody>
      </p:sp>
      <p:sp>
        <p:nvSpPr>
          <p:cNvPr id="270" name="Google Shape;270;p18"/>
          <p:cNvSpPr txBox="1">
            <a:spLocks noGrp="1"/>
          </p:cNvSpPr>
          <p:nvPr>
            <p:ph type="sldNum" idx="4294967295"/>
          </p:nvPr>
        </p:nvSpPr>
        <p:spPr>
          <a:xfrm>
            <a:off x="594359" y="6332220"/>
            <a:ext cx="168089"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18</a:t>
            </a:fld>
            <a:endParaRPr/>
          </a:p>
        </p:txBody>
      </p:sp>
      <p:sp>
        <p:nvSpPr>
          <p:cNvPr id="271" name="Google Shape;271;p18"/>
          <p:cNvSpPr txBox="1">
            <a:spLocks noGrp="1"/>
          </p:cNvSpPr>
          <p:nvPr>
            <p:ph type="title"/>
          </p:nvPr>
        </p:nvSpPr>
        <p:spPr>
          <a:xfrm>
            <a:off x="594359" y="360679"/>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ea typeface="Arial"/>
                <a:cs typeface="Aptos Serif" panose="02020604070405020304" pitchFamily="18" charset="0"/>
                <a:sym typeface="Arial"/>
              </a:rPr>
              <a:t>Strategies for a good discussion</a:t>
            </a:r>
            <a:endParaRPr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title"/>
          </p:nvPr>
        </p:nvSpPr>
        <p:spPr>
          <a:xfrm>
            <a:off x="594359" y="411477"/>
            <a:ext cx="9019542" cy="3291844"/>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5400"/>
              <a:buFont typeface="Play"/>
              <a:buNone/>
            </a:pPr>
            <a:r>
              <a:rPr lang="en-US" sz="4800">
                <a:latin typeface="Aptos Serif" panose="02020604070405020304" pitchFamily="18" charset="0"/>
                <a:ea typeface="Arial"/>
                <a:cs typeface="Aptos Serif" panose="02020604070405020304" pitchFamily="18" charset="0"/>
                <a:sym typeface="Arial"/>
              </a:rPr>
              <a:t>Thank you very much!</a:t>
            </a:r>
            <a:endParaRPr sz="4800" dirty="0">
              <a:latin typeface="Aptos Serif" panose="02020604070405020304" pitchFamily="18" charset="0"/>
              <a:ea typeface="Arial"/>
              <a:cs typeface="Aptos Serif" panose="02020604070405020304" pitchFamily="18" charset="0"/>
              <a:sym typeface="Arial"/>
            </a:endParaRPr>
          </a:p>
        </p:txBody>
      </p:sp>
      <p:pic>
        <p:nvPicPr>
          <p:cNvPr id="277" name="Google Shape;277;p19" descr="Google Shape;227;p15"/>
          <p:cNvPicPr preferRelativeResize="0"/>
          <p:nvPr/>
        </p:nvPicPr>
        <p:blipFill rotWithShape="1">
          <a:blip r:embed="rId3">
            <a:alphaModFix/>
          </a:blip>
          <a:srcRect/>
          <a:stretch/>
        </p:blipFill>
        <p:spPr>
          <a:xfrm>
            <a:off x="6816648" y="4890151"/>
            <a:ext cx="5273751" cy="1904299"/>
          </a:xfrm>
          <a:prstGeom prst="rect">
            <a:avLst/>
          </a:prstGeom>
          <a:noFill/>
          <a:ln>
            <a:noFill/>
          </a:ln>
        </p:spPr>
      </p:pic>
      <p:pic>
        <p:nvPicPr>
          <p:cNvPr id="2" name="Grafik 1">
            <a:extLst>
              <a:ext uri="{FF2B5EF4-FFF2-40B4-BE49-F238E27FC236}">
                <a16:creationId xmlns:a16="http://schemas.microsoft.com/office/drawing/2014/main" id="{69162282-B36B-CC9F-0215-BBB87EE6CB05}"/>
              </a:ext>
            </a:extLst>
          </p:cNvPr>
          <p:cNvPicPr>
            <a:picLocks noChangeAspect="1"/>
          </p:cNvPicPr>
          <p:nvPr/>
        </p:nvPicPr>
        <p:blipFill>
          <a:blip r:embed="rId4"/>
          <a:srcRect/>
          <a:stretch/>
        </p:blipFill>
        <p:spPr>
          <a:xfrm>
            <a:off x="0" y="5491602"/>
            <a:ext cx="3409143" cy="13636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txBox="1">
            <a:spLocks noGrp="1"/>
          </p:cNvSpPr>
          <p:nvPr>
            <p:ph type="body" idx="1"/>
          </p:nvPr>
        </p:nvSpPr>
        <p:spPr>
          <a:xfrm>
            <a:off x="723102" y="2488191"/>
            <a:ext cx="10472119" cy="3304457"/>
          </a:xfrm>
          <a:prstGeom prst="rect">
            <a:avLst/>
          </a:prstGeom>
          <a:noFill/>
          <a:ln>
            <a:noFill/>
          </a:ln>
        </p:spPr>
        <p:txBody>
          <a:bodyPr spcFirstLastPara="1" wrap="square" lIns="0" tIns="0" rIns="0" bIns="0" anchor="t" anchorCtr="0">
            <a:normAutofit/>
          </a:bodyPr>
          <a:lstStyle/>
          <a:p>
            <a:pPr marL="457200" lvl="0" indent="-457200" algn="l" rtl="0">
              <a:lnSpc>
                <a:spcPct val="150000"/>
              </a:lnSpc>
              <a:spcBef>
                <a:spcPts val="0"/>
              </a:spcBef>
              <a:spcAft>
                <a:spcPts val="0"/>
              </a:spcAft>
              <a:buClr>
                <a:srgbClr val="404040"/>
              </a:buClr>
              <a:buSzPts val="2400"/>
              <a:buFont typeface="Arial"/>
              <a:buAutoNum type="arabicPeriod"/>
            </a:pPr>
            <a:r>
              <a:rPr lang="de-DE" sz="2400" dirty="0">
                <a:latin typeface="Aptos" panose="020B0004020202020204" pitchFamily="34" charset="0"/>
                <a:sym typeface="Arial"/>
              </a:rPr>
              <a:t>Background </a:t>
            </a:r>
            <a:r>
              <a:rPr lang="de-DE" sz="2400" dirty="0" err="1">
                <a:latin typeface="Aptos" panose="020B0004020202020204" pitchFamily="34" charset="0"/>
                <a:sym typeface="Arial"/>
              </a:rPr>
              <a:t>knowledge</a:t>
            </a:r>
            <a:endParaRPr dirty="0">
              <a:latin typeface="Aptos" panose="020B0004020202020204" pitchFamily="34" charset="0"/>
            </a:endParaRPr>
          </a:p>
          <a:p>
            <a:pPr marL="457200" lvl="0" indent="-457200" algn="l" rtl="0">
              <a:lnSpc>
                <a:spcPct val="150000"/>
              </a:lnSpc>
              <a:spcBef>
                <a:spcPts val="0"/>
              </a:spcBef>
              <a:spcAft>
                <a:spcPts val="0"/>
              </a:spcAft>
              <a:buClr>
                <a:srgbClr val="404040"/>
              </a:buClr>
              <a:buSzPts val="2400"/>
              <a:buFont typeface="Arial"/>
              <a:buAutoNum type="arabicPeriod"/>
            </a:pPr>
            <a:r>
              <a:rPr lang="de-DE" sz="2400" dirty="0">
                <a:latin typeface="Aptos" panose="020B0004020202020204" pitchFamily="34" charset="0"/>
                <a:sym typeface="Arial"/>
              </a:rPr>
              <a:t>Adult Learning </a:t>
            </a:r>
            <a:r>
              <a:rPr lang="de-DE" sz="2400" dirty="0" err="1">
                <a:latin typeface="Aptos" panose="020B0004020202020204" pitchFamily="34" charset="0"/>
                <a:sym typeface="Arial"/>
              </a:rPr>
              <a:t>Principles</a:t>
            </a:r>
            <a:endParaRPr sz="2400" dirty="0">
              <a:latin typeface="Aptos" panose="020B0004020202020204" pitchFamily="34" charset="0"/>
              <a:sym typeface="Arial"/>
            </a:endParaRPr>
          </a:p>
          <a:p>
            <a:pPr marL="457200" lvl="0" indent="-457200" algn="l" rtl="0">
              <a:lnSpc>
                <a:spcPct val="150000"/>
              </a:lnSpc>
              <a:spcBef>
                <a:spcPts val="0"/>
              </a:spcBef>
              <a:spcAft>
                <a:spcPts val="0"/>
              </a:spcAft>
              <a:buClr>
                <a:srgbClr val="404040"/>
              </a:buClr>
              <a:buSzPts val="2400"/>
              <a:buFont typeface="Arial"/>
              <a:buAutoNum type="arabicPeriod"/>
            </a:pPr>
            <a:r>
              <a:rPr lang="en-US" sz="2400" dirty="0">
                <a:latin typeface="Aptos" panose="020B0004020202020204" pitchFamily="34" charset="0"/>
                <a:sym typeface="Arial"/>
              </a:rPr>
              <a:t>Common training challenges &amp; how to handle them</a:t>
            </a:r>
            <a:endParaRPr sz="2400" dirty="0">
              <a:latin typeface="Aptos" panose="020B0004020202020204" pitchFamily="34" charset="0"/>
              <a:sym typeface="Arial"/>
            </a:endParaRPr>
          </a:p>
        </p:txBody>
      </p:sp>
      <p:sp>
        <p:nvSpPr>
          <p:cNvPr id="131" name="Google Shape;131;p2"/>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ea typeface="Arial"/>
                <a:cs typeface="Aptos Serif" panose="02020604070405020304" pitchFamily="18" charset="0"/>
                <a:sym typeface="Arial"/>
              </a:rPr>
              <a:t>Content</a:t>
            </a:r>
            <a:endParaRPr dirty="0">
              <a:latin typeface="Aptos Serif" panose="02020604070405020304" pitchFamily="18" charset="0"/>
              <a:ea typeface="Arial"/>
              <a:cs typeface="Aptos Serif" panose="02020604070405020304" pitchFamily="18" charset="0"/>
              <a:sym typeface="Arial"/>
            </a:endParaRPr>
          </a:p>
        </p:txBody>
      </p:sp>
      <p:sp>
        <p:nvSpPr>
          <p:cNvPr id="132" name="Google Shape;132;p2"/>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3"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ea typeface="Arial"/>
                <a:cs typeface="Aptos Serif" panose="02020604070405020304" pitchFamily="18" charset="0"/>
                <a:sym typeface="Arial"/>
              </a:rPr>
              <a:t>1. Background knowledge</a:t>
            </a:r>
            <a:endParaRPr dirty="0">
              <a:latin typeface="Aptos Serif" panose="02020604070405020304" pitchFamily="18" charset="0"/>
              <a:ea typeface="Arial"/>
              <a:cs typeface="Aptos Serif" panose="02020604070405020304" pitchFamily="18" charset="0"/>
              <a:sym typeface="Arial"/>
            </a:endParaRPr>
          </a:p>
        </p:txBody>
      </p:sp>
      <p:sp>
        <p:nvSpPr>
          <p:cNvPr id="138" name="Google Shape;138;p3"/>
          <p:cNvSpPr txBox="1">
            <a:spLocks noGrp="1"/>
          </p:cNvSpPr>
          <p:nvPr>
            <p:ph type="body" idx="1"/>
          </p:nvPr>
        </p:nvSpPr>
        <p:spPr>
          <a:xfrm>
            <a:off x="1366520" y="2518590"/>
            <a:ext cx="9865772" cy="3984098"/>
          </a:xfrm>
          <a:prstGeom prst="rect">
            <a:avLst/>
          </a:prstGeom>
          <a:noFill/>
          <a:ln>
            <a:noFill/>
          </a:ln>
        </p:spPr>
        <p:txBody>
          <a:bodyPr spcFirstLastPara="1" wrap="square" lIns="0" tIns="0" rIns="0" bIns="0" anchor="t" anchorCtr="0">
            <a:noAutofit/>
          </a:bodyPr>
          <a:lstStyle/>
          <a:p>
            <a:r>
              <a:rPr lang="de-DE" sz="1800" b="1" dirty="0">
                <a:latin typeface="Aptos" panose="020B0004020202020204" pitchFamily="34" charset="0"/>
              </a:rPr>
              <a:t>Knowledge </a:t>
            </a:r>
            <a:r>
              <a:rPr lang="de-DE" sz="1800" b="1" dirty="0" err="1">
                <a:latin typeface="Aptos" panose="020B0004020202020204" pitchFamily="34" charset="0"/>
              </a:rPr>
              <a:t>transfer</a:t>
            </a:r>
            <a:r>
              <a:rPr lang="de-DE" sz="1800" dirty="0">
                <a:latin typeface="Aptos" panose="020B0004020202020204" pitchFamily="34" charset="0"/>
              </a:rPr>
              <a:t> </a:t>
            </a:r>
            <a:r>
              <a:rPr lang="de-DE" sz="1800" dirty="0" err="1">
                <a:latin typeface="Aptos" panose="020B0004020202020204" pitchFamily="34" charset="0"/>
              </a:rPr>
              <a:t>remains</a:t>
            </a:r>
            <a:r>
              <a:rPr lang="de-DE" sz="1800" dirty="0">
                <a:latin typeface="Aptos" panose="020B0004020202020204" pitchFamily="34" charset="0"/>
              </a:rPr>
              <a:t> </a:t>
            </a:r>
            <a:r>
              <a:rPr lang="de-DE" sz="1800" dirty="0" err="1">
                <a:latin typeface="Aptos" panose="020B0004020202020204" pitchFamily="34" charset="0"/>
              </a:rPr>
              <a:t>the</a:t>
            </a:r>
            <a:r>
              <a:rPr lang="de-DE" sz="1800" dirty="0">
                <a:latin typeface="Aptos" panose="020B0004020202020204" pitchFamily="34" charset="0"/>
              </a:rPr>
              <a:t> </a:t>
            </a:r>
            <a:r>
              <a:rPr lang="de-DE" sz="1800" dirty="0" err="1">
                <a:latin typeface="Aptos" panose="020B0004020202020204" pitchFamily="34" charset="0"/>
              </a:rPr>
              <a:t>most</a:t>
            </a:r>
            <a:r>
              <a:rPr lang="de-DE" sz="1800" dirty="0">
                <a:latin typeface="Aptos" panose="020B0004020202020204" pitchFamily="34" charset="0"/>
              </a:rPr>
              <a:t> </a:t>
            </a:r>
            <a:r>
              <a:rPr lang="de-DE" sz="1800" dirty="0" err="1">
                <a:latin typeface="Aptos" panose="020B0004020202020204" pitchFamily="34" charset="0"/>
              </a:rPr>
              <a:t>commonly</a:t>
            </a:r>
            <a:r>
              <a:rPr lang="de-DE" sz="1800" dirty="0">
                <a:latin typeface="Aptos" panose="020B0004020202020204" pitchFamily="34" charset="0"/>
              </a:rPr>
              <a:t> </a:t>
            </a:r>
            <a:r>
              <a:rPr lang="de-DE" sz="1800" dirty="0" err="1">
                <a:latin typeface="Aptos" panose="020B0004020202020204" pitchFamily="34" charset="0"/>
              </a:rPr>
              <a:t>used</a:t>
            </a:r>
            <a:r>
              <a:rPr lang="de-DE" sz="1800" dirty="0">
                <a:latin typeface="Aptos" panose="020B0004020202020204" pitchFamily="34" charset="0"/>
              </a:rPr>
              <a:t> </a:t>
            </a:r>
            <a:r>
              <a:rPr lang="de-DE" sz="1800" dirty="0" err="1">
                <a:latin typeface="Aptos" panose="020B0004020202020204" pitchFamily="34" charset="0"/>
              </a:rPr>
              <a:t>approach</a:t>
            </a:r>
            <a:r>
              <a:rPr lang="de-DE" sz="1800" dirty="0">
                <a:latin typeface="Aptos" panose="020B0004020202020204" pitchFamily="34" charset="0"/>
              </a:rPr>
              <a:t> </a:t>
            </a:r>
            <a:r>
              <a:rPr lang="de-DE" sz="1800" dirty="0" err="1">
                <a:latin typeface="Aptos" panose="020B0004020202020204" pitchFamily="34" charset="0"/>
              </a:rPr>
              <a:t>for</a:t>
            </a:r>
            <a:r>
              <a:rPr lang="de-DE" sz="1800" dirty="0">
                <a:latin typeface="Aptos" panose="020B0004020202020204" pitchFamily="34" charset="0"/>
              </a:rPr>
              <a:t> </a:t>
            </a:r>
            <a:r>
              <a:rPr lang="de-DE" sz="1800" dirty="0" err="1">
                <a:latin typeface="Aptos" panose="020B0004020202020204" pitchFamily="34" charset="0"/>
              </a:rPr>
              <a:t>initiating</a:t>
            </a:r>
            <a:r>
              <a:rPr lang="de-DE" sz="1800" dirty="0">
                <a:latin typeface="Aptos" panose="020B0004020202020204" pitchFamily="34" charset="0"/>
              </a:rPr>
              <a:t> </a:t>
            </a:r>
            <a:r>
              <a:rPr lang="de-DE" sz="1800" dirty="0" err="1">
                <a:latin typeface="Aptos" panose="020B0004020202020204" pitchFamily="34" charset="0"/>
              </a:rPr>
              <a:t>behavioural</a:t>
            </a:r>
            <a:r>
              <a:rPr lang="de-DE" sz="1800" dirty="0">
                <a:latin typeface="Aptos" panose="020B0004020202020204" pitchFamily="34" charset="0"/>
              </a:rPr>
              <a:t> </a:t>
            </a:r>
            <a:r>
              <a:rPr lang="de-DE" sz="1800" dirty="0" err="1">
                <a:latin typeface="Aptos" panose="020B0004020202020204" pitchFamily="34" charset="0"/>
              </a:rPr>
              <a:t>change</a:t>
            </a:r>
            <a:r>
              <a:rPr lang="de-DE" sz="1800" dirty="0">
                <a:latin typeface="Aptos" panose="020B0004020202020204" pitchFamily="34" charset="0"/>
              </a:rPr>
              <a:t>.</a:t>
            </a:r>
            <a:endParaRPr lang="de-DE" sz="1800" b="1" dirty="0">
              <a:latin typeface="Aptos" panose="020B0004020202020204" pitchFamily="34" charset="0"/>
            </a:endParaRPr>
          </a:p>
          <a:p>
            <a:pPr marL="514350" indent="-285750" fontAlgn="base">
              <a:buFont typeface="Arial" panose="020B0604020202020204" pitchFamily="34" charset="0"/>
              <a:buChar char="•"/>
            </a:pPr>
            <a:r>
              <a:rPr lang="de-DE" sz="1800" b="1" dirty="0">
                <a:latin typeface="Aptos" panose="020B0004020202020204" pitchFamily="34" charset="0"/>
              </a:rPr>
              <a:t>Problem </a:t>
            </a:r>
            <a:r>
              <a:rPr lang="de-DE" sz="1800" b="1" dirty="0" err="1">
                <a:latin typeface="Aptos" panose="020B0004020202020204" pitchFamily="34" charset="0"/>
              </a:rPr>
              <a:t>knowledge</a:t>
            </a:r>
            <a:r>
              <a:rPr lang="de-DE" sz="1800" dirty="0">
                <a:latin typeface="Aptos" panose="020B0004020202020204" pitchFamily="34" charset="0"/>
              </a:rPr>
              <a:t>: </a:t>
            </a:r>
            <a:r>
              <a:rPr lang="de-DE" sz="1800" dirty="0" err="1">
                <a:latin typeface="Aptos" panose="020B0004020202020204" pitchFamily="34" charset="0"/>
              </a:rPr>
              <a:t>knowledge</a:t>
            </a:r>
            <a:r>
              <a:rPr lang="de-DE" sz="1800" dirty="0">
                <a:latin typeface="Aptos" panose="020B0004020202020204" pitchFamily="34" charset="0"/>
              </a:rPr>
              <a:t> </a:t>
            </a:r>
            <a:r>
              <a:rPr lang="de-DE" sz="1800" dirty="0" err="1">
                <a:latin typeface="Aptos" panose="020B0004020202020204" pitchFamily="34" charset="0"/>
              </a:rPr>
              <a:t>about</a:t>
            </a:r>
            <a:r>
              <a:rPr lang="de-DE" sz="1800" dirty="0">
                <a:latin typeface="Aptos" panose="020B0004020202020204" pitchFamily="34" charset="0"/>
              </a:rPr>
              <a:t> </a:t>
            </a:r>
            <a:r>
              <a:rPr lang="de-DE" sz="1800" dirty="0" err="1">
                <a:latin typeface="Aptos" panose="020B0004020202020204" pitchFamily="34" charset="0"/>
              </a:rPr>
              <a:t>issues</a:t>
            </a:r>
            <a:r>
              <a:rPr lang="de-DE" sz="1800" dirty="0">
                <a:latin typeface="Aptos" panose="020B0004020202020204" pitchFamily="34" charset="0"/>
              </a:rPr>
              <a:t>, e.g. environmental </a:t>
            </a:r>
            <a:r>
              <a:rPr lang="de-DE" sz="1800" dirty="0" err="1">
                <a:latin typeface="Aptos" panose="020B0004020202020204" pitchFamily="34" charset="0"/>
              </a:rPr>
              <a:t>problems</a:t>
            </a:r>
            <a:r>
              <a:rPr lang="de-DE" sz="1800" dirty="0">
                <a:latin typeface="Aptos" panose="020B0004020202020204" pitchFamily="34" charset="0"/>
              </a:rPr>
              <a:t>, social </a:t>
            </a:r>
            <a:r>
              <a:rPr lang="de-DE" sz="1800" dirty="0" err="1">
                <a:latin typeface="Aptos" panose="020B0004020202020204" pitchFamily="34" charset="0"/>
              </a:rPr>
              <a:t>impacts</a:t>
            </a:r>
            <a:endParaRPr lang="de-DE" sz="1800" b="1" dirty="0">
              <a:latin typeface="Aptos" panose="020B0004020202020204" pitchFamily="34" charset="0"/>
            </a:endParaRPr>
          </a:p>
          <a:p>
            <a:pPr marL="514350" indent="-285750" fontAlgn="base">
              <a:buFont typeface="Arial" panose="020B0604020202020204" pitchFamily="34" charset="0"/>
              <a:buChar char="•"/>
            </a:pPr>
            <a:r>
              <a:rPr lang="de-DE" sz="1800" b="1" dirty="0">
                <a:latin typeface="Aptos" panose="020B0004020202020204" pitchFamily="34" charset="0"/>
              </a:rPr>
              <a:t>Action </a:t>
            </a:r>
            <a:r>
              <a:rPr lang="de-DE" sz="1800" b="1" dirty="0" err="1">
                <a:latin typeface="Aptos" panose="020B0004020202020204" pitchFamily="34" charset="0"/>
              </a:rPr>
              <a:t>knowledge</a:t>
            </a:r>
            <a:r>
              <a:rPr lang="de-DE" sz="1800" dirty="0">
                <a:latin typeface="Aptos" panose="020B0004020202020204" pitchFamily="34" charset="0"/>
              </a:rPr>
              <a:t>: </a:t>
            </a:r>
            <a:r>
              <a:rPr lang="de-DE" sz="1800" dirty="0" err="1">
                <a:latin typeface="Aptos" panose="020B0004020202020204" pitchFamily="34" charset="0"/>
              </a:rPr>
              <a:t>knowledge</a:t>
            </a:r>
            <a:r>
              <a:rPr lang="de-DE" sz="1800" dirty="0">
                <a:latin typeface="Aptos" panose="020B0004020202020204" pitchFamily="34" charset="0"/>
              </a:rPr>
              <a:t> </a:t>
            </a:r>
            <a:r>
              <a:rPr lang="de-DE" sz="1800" dirty="0" err="1">
                <a:latin typeface="Aptos" panose="020B0004020202020204" pitchFamily="34" charset="0"/>
              </a:rPr>
              <a:t>about</a:t>
            </a:r>
            <a:r>
              <a:rPr lang="de-DE" sz="1800" dirty="0">
                <a:latin typeface="Aptos" panose="020B0004020202020204" pitchFamily="34" charset="0"/>
              </a:rPr>
              <a:t> </a:t>
            </a:r>
            <a:r>
              <a:rPr lang="de-DE" sz="1800" dirty="0" err="1">
                <a:latin typeface="Aptos" panose="020B0004020202020204" pitchFamily="34" charset="0"/>
              </a:rPr>
              <a:t>useful</a:t>
            </a:r>
            <a:r>
              <a:rPr lang="de-DE" sz="1800" dirty="0">
                <a:latin typeface="Aptos" panose="020B0004020202020204" pitchFamily="34" charset="0"/>
              </a:rPr>
              <a:t> </a:t>
            </a:r>
            <a:r>
              <a:rPr lang="de-DE" sz="1800" dirty="0" err="1">
                <a:latin typeface="Aptos" panose="020B0004020202020204" pitchFamily="34" charset="0"/>
              </a:rPr>
              <a:t>behaviours</a:t>
            </a:r>
            <a:endParaRPr lang="de-DE" sz="1800" dirty="0">
              <a:latin typeface="Aptos" panose="020B0004020202020204" pitchFamily="34" charset="0"/>
            </a:endParaRPr>
          </a:p>
          <a:p>
            <a:endParaRPr lang="de-DE" sz="1800" b="1" dirty="0">
              <a:latin typeface="Aptos" panose="020B0004020202020204" pitchFamily="34" charset="0"/>
            </a:endParaRPr>
          </a:p>
          <a:p>
            <a:r>
              <a:rPr lang="de-DE" sz="1800" b="1" dirty="0">
                <a:latin typeface="Aptos" panose="020B0004020202020204" pitchFamily="34" charset="0"/>
              </a:rPr>
              <a:t>Knowledge </a:t>
            </a:r>
            <a:r>
              <a:rPr lang="de-DE" sz="1800" b="1" dirty="0" err="1">
                <a:latin typeface="Aptos" panose="020B0004020202020204" pitchFamily="34" charset="0"/>
              </a:rPr>
              <a:t>as</a:t>
            </a:r>
            <a:r>
              <a:rPr lang="de-DE" sz="1800" b="1" dirty="0">
                <a:latin typeface="Aptos" panose="020B0004020202020204" pitchFamily="34" charset="0"/>
              </a:rPr>
              <a:t> a </a:t>
            </a:r>
            <a:r>
              <a:rPr lang="de-DE" sz="1800" b="1" dirty="0" err="1">
                <a:latin typeface="Aptos" panose="020B0004020202020204" pitchFamily="34" charset="0"/>
              </a:rPr>
              <a:t>basis</a:t>
            </a:r>
            <a:r>
              <a:rPr lang="de-DE" sz="1800" b="1" dirty="0">
                <a:latin typeface="Aptos" panose="020B0004020202020204" pitchFamily="34" charset="0"/>
              </a:rPr>
              <a:t> </a:t>
            </a:r>
            <a:r>
              <a:rPr lang="de-DE" sz="1800" b="1" dirty="0" err="1">
                <a:latin typeface="Aptos" panose="020B0004020202020204" pitchFamily="34" charset="0"/>
              </a:rPr>
              <a:t>for</a:t>
            </a:r>
            <a:r>
              <a:rPr lang="de-DE" sz="1800" b="1" dirty="0">
                <a:latin typeface="Aptos" panose="020B0004020202020204" pitchFamily="34" charset="0"/>
              </a:rPr>
              <a:t> </a:t>
            </a:r>
            <a:r>
              <a:rPr lang="de-DE" sz="1800" b="1" dirty="0" err="1">
                <a:latin typeface="Aptos" panose="020B0004020202020204" pitchFamily="34" charset="0"/>
              </a:rPr>
              <a:t>justifying</a:t>
            </a:r>
            <a:r>
              <a:rPr lang="de-DE" sz="1800" b="1" dirty="0">
                <a:latin typeface="Aptos" panose="020B0004020202020204" pitchFamily="34" charset="0"/>
              </a:rPr>
              <a:t> </a:t>
            </a:r>
            <a:r>
              <a:rPr lang="de-DE" sz="1800" b="1" dirty="0" err="1">
                <a:latin typeface="Aptos" panose="020B0004020202020204" pitchFamily="34" charset="0"/>
              </a:rPr>
              <a:t>the</a:t>
            </a:r>
            <a:r>
              <a:rPr lang="de-DE" sz="1800" b="1" dirty="0">
                <a:latin typeface="Aptos" panose="020B0004020202020204" pitchFamily="34" charset="0"/>
              </a:rPr>
              <a:t> </a:t>
            </a:r>
            <a:r>
              <a:rPr lang="de-DE" sz="1800" b="1" dirty="0" err="1">
                <a:latin typeface="Aptos" panose="020B0004020202020204" pitchFamily="34" charset="0"/>
              </a:rPr>
              <a:t>need</a:t>
            </a:r>
            <a:r>
              <a:rPr lang="de-DE" sz="1800" b="1" dirty="0">
                <a:latin typeface="Aptos" panose="020B0004020202020204" pitchFamily="34" charset="0"/>
              </a:rPr>
              <a:t> </a:t>
            </a:r>
            <a:r>
              <a:rPr lang="de-DE" sz="1800" b="1" dirty="0" err="1">
                <a:latin typeface="Aptos" panose="020B0004020202020204" pitchFamily="34" charset="0"/>
              </a:rPr>
              <a:t>for</a:t>
            </a:r>
            <a:r>
              <a:rPr lang="de-DE" sz="1800" b="1" dirty="0">
                <a:latin typeface="Aptos" panose="020B0004020202020204" pitchFamily="34" charset="0"/>
              </a:rPr>
              <a:t> </a:t>
            </a:r>
            <a:r>
              <a:rPr lang="de-DE" sz="1800" b="1" dirty="0" err="1">
                <a:latin typeface="Aptos" panose="020B0004020202020204" pitchFamily="34" charset="0"/>
              </a:rPr>
              <a:t>behavioural</a:t>
            </a:r>
            <a:r>
              <a:rPr lang="de-DE" sz="1800" b="1" dirty="0">
                <a:latin typeface="Aptos" panose="020B0004020202020204" pitchFamily="34" charset="0"/>
              </a:rPr>
              <a:t> </a:t>
            </a:r>
            <a:r>
              <a:rPr lang="de-DE" sz="1800" b="1" dirty="0" err="1">
                <a:latin typeface="Aptos" panose="020B0004020202020204" pitchFamily="34" charset="0"/>
              </a:rPr>
              <a:t>change</a:t>
            </a:r>
            <a:r>
              <a:rPr lang="de-DE" sz="1800" b="1" dirty="0">
                <a:latin typeface="Aptos" panose="020B0004020202020204" pitchFamily="34" charset="0"/>
              </a:rPr>
              <a:t>.</a:t>
            </a:r>
            <a:endParaRPr lang="de-DE" sz="1800" dirty="0">
              <a:latin typeface="Aptos" panose="020B0004020202020204" pitchFamily="34" charset="0"/>
            </a:endParaRPr>
          </a:p>
          <a:p>
            <a:br>
              <a:rPr lang="de-DE" sz="1800" dirty="0">
                <a:latin typeface="Aptos" panose="020B0004020202020204" pitchFamily="34" charset="0"/>
              </a:rPr>
            </a:br>
            <a:r>
              <a:rPr lang="de-DE" sz="1800" b="1" dirty="0">
                <a:latin typeface="Aptos" panose="020B0004020202020204" pitchFamily="34" charset="0"/>
              </a:rPr>
              <a:t>BUT</a:t>
            </a:r>
            <a:r>
              <a:rPr lang="de-DE" sz="1800" dirty="0">
                <a:latin typeface="Aptos" panose="020B0004020202020204" pitchFamily="34" charset="0"/>
              </a:rPr>
              <a:t>: The </a:t>
            </a:r>
            <a:r>
              <a:rPr lang="de-DE" sz="1800" dirty="0" err="1">
                <a:latin typeface="Aptos" panose="020B0004020202020204" pitchFamily="34" charset="0"/>
              </a:rPr>
              <a:t>connection</a:t>
            </a:r>
            <a:r>
              <a:rPr lang="de-DE" sz="1800" dirty="0">
                <a:latin typeface="Aptos" panose="020B0004020202020204" pitchFamily="34" charset="0"/>
              </a:rPr>
              <a:t> </a:t>
            </a:r>
            <a:r>
              <a:rPr lang="de-DE" sz="1800" dirty="0" err="1">
                <a:latin typeface="Aptos" panose="020B0004020202020204" pitchFamily="34" charset="0"/>
              </a:rPr>
              <a:t>between</a:t>
            </a:r>
            <a:r>
              <a:rPr lang="de-DE" sz="1800" dirty="0">
                <a:latin typeface="Aptos" panose="020B0004020202020204" pitchFamily="34" charset="0"/>
              </a:rPr>
              <a:t> </a:t>
            </a:r>
            <a:r>
              <a:rPr lang="de-DE" sz="1800" dirty="0" err="1">
                <a:latin typeface="Aptos" panose="020B0004020202020204" pitchFamily="34" charset="0"/>
              </a:rPr>
              <a:t>knowledge</a:t>
            </a:r>
            <a:r>
              <a:rPr lang="de-DE" sz="1800" dirty="0">
                <a:latin typeface="Aptos" panose="020B0004020202020204" pitchFamily="34" charset="0"/>
              </a:rPr>
              <a:t> and </a:t>
            </a:r>
            <a:r>
              <a:rPr lang="de-DE" sz="1800" dirty="0" err="1">
                <a:latin typeface="Aptos" panose="020B0004020202020204" pitchFamily="34" charset="0"/>
              </a:rPr>
              <a:t>action</a:t>
            </a:r>
            <a:r>
              <a:rPr lang="de-DE" sz="1800" dirty="0">
                <a:latin typeface="Aptos" panose="020B0004020202020204" pitchFamily="34" charset="0"/>
              </a:rPr>
              <a:t> </a:t>
            </a:r>
            <a:r>
              <a:rPr lang="de-DE" sz="1800" dirty="0" err="1">
                <a:latin typeface="Aptos" panose="020B0004020202020204" pitchFamily="34" charset="0"/>
              </a:rPr>
              <a:t>is</a:t>
            </a:r>
            <a:r>
              <a:rPr lang="de-DE" sz="1800" dirty="0">
                <a:latin typeface="Aptos" panose="020B0004020202020204" pitchFamily="34" charset="0"/>
              </a:rPr>
              <a:t> </a:t>
            </a:r>
            <a:r>
              <a:rPr lang="de-DE" sz="1800" dirty="0" err="1">
                <a:latin typeface="Aptos" panose="020B0004020202020204" pitchFamily="34" charset="0"/>
              </a:rPr>
              <a:t>rather</a:t>
            </a:r>
            <a:r>
              <a:rPr lang="de-DE" sz="1800" dirty="0">
                <a:latin typeface="Aptos" panose="020B0004020202020204" pitchFamily="34" charset="0"/>
              </a:rPr>
              <a:t> </a:t>
            </a:r>
            <a:r>
              <a:rPr lang="de-DE" sz="1800" dirty="0" err="1">
                <a:latin typeface="Aptos" panose="020B0004020202020204" pitchFamily="34" charset="0"/>
              </a:rPr>
              <a:t>weak</a:t>
            </a:r>
            <a:r>
              <a:rPr lang="de-DE" sz="1800" dirty="0">
                <a:latin typeface="Aptos" panose="020B0004020202020204" pitchFamily="34" charset="0"/>
              </a:rPr>
              <a:t>: </a:t>
            </a:r>
            <a:r>
              <a:rPr lang="de-DE" sz="1800" b="1" dirty="0" err="1">
                <a:latin typeface="Aptos" panose="020B0004020202020204" pitchFamily="34" charset="0"/>
              </a:rPr>
              <a:t>knowledge</a:t>
            </a:r>
            <a:r>
              <a:rPr lang="de-DE" sz="1800" b="1" dirty="0">
                <a:latin typeface="Aptos" panose="020B0004020202020204" pitchFamily="34" charset="0"/>
              </a:rPr>
              <a:t> </a:t>
            </a:r>
            <a:r>
              <a:rPr lang="de-DE" sz="1800" b="1" dirty="0" err="1">
                <a:latin typeface="Aptos" panose="020B0004020202020204" pitchFamily="34" charset="0"/>
              </a:rPr>
              <a:t>alone</a:t>
            </a:r>
            <a:r>
              <a:rPr lang="de-DE" sz="1800" b="1" dirty="0">
                <a:latin typeface="Aptos" panose="020B0004020202020204" pitchFamily="34" charset="0"/>
              </a:rPr>
              <a:t> </a:t>
            </a:r>
            <a:r>
              <a:rPr lang="de-DE" sz="1800" b="1" dirty="0" err="1">
                <a:latin typeface="Aptos" panose="020B0004020202020204" pitchFamily="34" charset="0"/>
              </a:rPr>
              <a:t>is</a:t>
            </a:r>
            <a:r>
              <a:rPr lang="de-DE" sz="1800" b="1" dirty="0">
                <a:latin typeface="Aptos" panose="020B0004020202020204" pitchFamily="34" charset="0"/>
              </a:rPr>
              <a:t> not </a:t>
            </a:r>
            <a:r>
              <a:rPr lang="de-DE" sz="1800" b="1" dirty="0" err="1">
                <a:latin typeface="Aptos" panose="020B0004020202020204" pitchFamily="34" charset="0"/>
              </a:rPr>
              <a:t>enough</a:t>
            </a:r>
            <a:r>
              <a:rPr lang="de-DE" sz="1800" b="1" dirty="0">
                <a:latin typeface="Aptos" panose="020B0004020202020204" pitchFamily="34" charset="0"/>
              </a:rPr>
              <a:t> </a:t>
            </a:r>
            <a:r>
              <a:rPr lang="de-DE" sz="1800" b="1" dirty="0" err="1">
                <a:latin typeface="Aptos" panose="020B0004020202020204" pitchFamily="34" charset="0"/>
              </a:rPr>
              <a:t>to</a:t>
            </a:r>
            <a:r>
              <a:rPr lang="de-DE" sz="1800" b="1" dirty="0">
                <a:latin typeface="Aptos" panose="020B0004020202020204" pitchFamily="34" charset="0"/>
              </a:rPr>
              <a:t> </a:t>
            </a:r>
            <a:r>
              <a:rPr lang="de-DE" sz="1800" b="1" dirty="0" err="1">
                <a:latin typeface="Aptos" panose="020B0004020202020204" pitchFamily="34" charset="0"/>
              </a:rPr>
              <a:t>achieve</a:t>
            </a:r>
            <a:r>
              <a:rPr lang="de-DE" sz="1800" b="1" dirty="0">
                <a:latin typeface="Aptos" panose="020B0004020202020204" pitchFamily="34" charset="0"/>
              </a:rPr>
              <a:t> </a:t>
            </a:r>
            <a:r>
              <a:rPr lang="de-DE" sz="1800" b="1" dirty="0" err="1">
                <a:latin typeface="Aptos" panose="020B0004020202020204" pitchFamily="34" charset="0"/>
              </a:rPr>
              <a:t>behavioural</a:t>
            </a:r>
            <a:r>
              <a:rPr lang="de-DE" sz="1800" b="1" dirty="0">
                <a:latin typeface="Aptos" panose="020B0004020202020204" pitchFamily="34" charset="0"/>
              </a:rPr>
              <a:t> </a:t>
            </a:r>
            <a:r>
              <a:rPr lang="de-DE" sz="1800" b="1" dirty="0" err="1">
                <a:latin typeface="Aptos" panose="020B0004020202020204" pitchFamily="34" charset="0"/>
              </a:rPr>
              <a:t>change</a:t>
            </a:r>
            <a:r>
              <a:rPr lang="de-DE" sz="1800" b="1" dirty="0">
                <a:latin typeface="Aptos" panose="020B0004020202020204" pitchFamily="34" charset="0"/>
              </a:rPr>
              <a:t>!</a:t>
            </a:r>
            <a:endParaRPr sz="1800" b="1" dirty="0">
              <a:solidFill>
                <a:schemeClr val="tx1"/>
              </a:solidFill>
              <a:latin typeface="Aptos" panose="020B0004020202020204" pitchFamily="34" charset="0"/>
              <a:sym typeface="Arial"/>
            </a:endParaRPr>
          </a:p>
        </p:txBody>
      </p:sp>
      <p:sp>
        <p:nvSpPr>
          <p:cNvPr id="139" name="Google Shape;139;p3"/>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r>
              <a:rPr lang="de-DE" dirty="0" err="1">
                <a:latin typeface="Aptos" panose="020B0004020202020204" pitchFamily="34" charset="0"/>
              </a:rPr>
              <a:t>Conveying</a:t>
            </a:r>
            <a:r>
              <a:rPr lang="de-DE" dirty="0">
                <a:latin typeface="Aptos" panose="020B0004020202020204" pitchFamily="34" charset="0"/>
              </a:rPr>
              <a:t> </a:t>
            </a:r>
            <a:r>
              <a:rPr lang="de-DE" dirty="0" err="1">
                <a:latin typeface="Aptos" panose="020B0004020202020204" pitchFamily="34" charset="0"/>
              </a:rPr>
              <a:t>knowledge</a:t>
            </a:r>
            <a:r>
              <a:rPr lang="de-DE" dirty="0">
                <a:latin typeface="Aptos" panose="020B0004020202020204" pitchFamily="34" charset="0"/>
              </a:rPr>
              <a:t> </a:t>
            </a:r>
            <a:r>
              <a:rPr lang="de-DE" dirty="0" err="1">
                <a:latin typeface="Aptos" panose="020B0004020202020204" pitchFamily="34" charset="0"/>
              </a:rPr>
              <a:t>about</a:t>
            </a:r>
            <a:r>
              <a:rPr lang="de-DE" dirty="0">
                <a:latin typeface="Aptos" panose="020B0004020202020204" pitchFamily="34" charset="0"/>
              </a:rPr>
              <a:t> a </a:t>
            </a:r>
            <a:r>
              <a:rPr lang="de-DE" dirty="0" err="1">
                <a:latin typeface="Aptos" panose="020B0004020202020204" pitchFamily="34" charset="0"/>
              </a:rPr>
              <a:t>problem</a:t>
            </a:r>
            <a:r>
              <a:rPr lang="de-DE" dirty="0">
                <a:latin typeface="Aptos" panose="020B0004020202020204" pitchFamily="34" charset="0"/>
              </a:rPr>
              <a:t> </a:t>
            </a:r>
            <a:r>
              <a:rPr lang="de-DE" dirty="0" err="1">
                <a:latin typeface="Aptos" panose="020B0004020202020204" pitchFamily="34" charset="0"/>
              </a:rPr>
              <a:t>without</a:t>
            </a:r>
            <a:r>
              <a:rPr lang="de-DE" dirty="0">
                <a:latin typeface="Aptos" panose="020B0004020202020204" pitchFamily="34" charset="0"/>
              </a:rPr>
              <a:t> </a:t>
            </a:r>
            <a:r>
              <a:rPr lang="de-DE" dirty="0" err="1">
                <a:latin typeface="Aptos" panose="020B0004020202020204" pitchFamily="34" charset="0"/>
              </a:rPr>
              <a:t>offering</a:t>
            </a:r>
            <a:r>
              <a:rPr lang="de-DE" dirty="0">
                <a:latin typeface="Aptos" panose="020B0004020202020204" pitchFamily="34" charset="0"/>
              </a:rPr>
              <a:t> </a:t>
            </a:r>
            <a:r>
              <a:rPr lang="de-DE" dirty="0" err="1">
                <a:latin typeface="Aptos" panose="020B0004020202020204" pitchFamily="34" charset="0"/>
              </a:rPr>
              <a:t>concrete</a:t>
            </a:r>
            <a:r>
              <a:rPr lang="de-DE" dirty="0">
                <a:latin typeface="Aptos" panose="020B0004020202020204" pitchFamily="34" charset="0"/>
              </a:rPr>
              <a:t> </a:t>
            </a:r>
            <a:r>
              <a:rPr lang="de-DE" dirty="0" err="1">
                <a:latin typeface="Aptos" panose="020B0004020202020204" pitchFamily="34" charset="0"/>
              </a:rPr>
              <a:t>options</a:t>
            </a:r>
            <a:r>
              <a:rPr lang="de-DE" dirty="0">
                <a:latin typeface="Aptos" panose="020B0004020202020204" pitchFamily="34" charset="0"/>
              </a:rPr>
              <a:t> </a:t>
            </a:r>
            <a:r>
              <a:rPr lang="de-DE" dirty="0" err="1">
                <a:latin typeface="Aptos" panose="020B0004020202020204" pitchFamily="34" charset="0"/>
              </a:rPr>
              <a:t>for</a:t>
            </a:r>
            <a:r>
              <a:rPr lang="de-DE" dirty="0">
                <a:latin typeface="Aptos" panose="020B0004020202020204" pitchFamily="34" charset="0"/>
              </a:rPr>
              <a:t> </a:t>
            </a:r>
            <a:r>
              <a:rPr lang="de-DE" dirty="0" err="1">
                <a:latin typeface="Aptos" panose="020B0004020202020204" pitchFamily="34" charset="0"/>
              </a:rPr>
              <a:t>action</a:t>
            </a:r>
            <a:r>
              <a:rPr lang="de-DE" dirty="0">
                <a:latin typeface="Aptos" panose="020B0004020202020204" pitchFamily="34" charset="0"/>
              </a:rPr>
              <a:t> (</a:t>
            </a:r>
            <a:r>
              <a:rPr lang="de-DE" dirty="0" err="1">
                <a:latin typeface="Aptos" panose="020B0004020202020204" pitchFamily="34" charset="0"/>
              </a:rPr>
              <a:t>action</a:t>
            </a:r>
            <a:r>
              <a:rPr lang="de-DE" dirty="0">
                <a:latin typeface="Aptos" panose="020B0004020202020204" pitchFamily="34" charset="0"/>
              </a:rPr>
              <a:t> </a:t>
            </a:r>
            <a:r>
              <a:rPr lang="de-DE" dirty="0" err="1">
                <a:latin typeface="Aptos" panose="020B0004020202020204" pitchFamily="34" charset="0"/>
              </a:rPr>
              <a:t>knowledge</a:t>
            </a:r>
            <a:r>
              <a:rPr lang="de-DE" dirty="0">
                <a:latin typeface="Aptos" panose="020B0004020202020204" pitchFamily="34" charset="0"/>
              </a:rPr>
              <a:t>) </a:t>
            </a:r>
            <a:r>
              <a:rPr lang="de-DE" dirty="0" err="1">
                <a:latin typeface="Aptos" panose="020B0004020202020204" pitchFamily="34" charset="0"/>
              </a:rPr>
              <a:t>leads</a:t>
            </a:r>
            <a:r>
              <a:rPr lang="de-DE" dirty="0">
                <a:latin typeface="Aptos" panose="020B0004020202020204" pitchFamily="34" charset="0"/>
              </a:rPr>
              <a:t> </a:t>
            </a:r>
            <a:r>
              <a:rPr lang="de-DE" dirty="0" err="1">
                <a:latin typeface="Aptos" panose="020B0004020202020204" pitchFamily="34" charset="0"/>
              </a:rPr>
              <a:t>to</a:t>
            </a:r>
            <a:r>
              <a:rPr lang="de-DE" b="1" dirty="0">
                <a:latin typeface="Aptos" panose="020B0004020202020204" pitchFamily="34" charset="0"/>
              </a:rPr>
              <a:t> </a:t>
            </a:r>
            <a:r>
              <a:rPr lang="de-DE" b="1" dirty="0" err="1">
                <a:latin typeface="Aptos" panose="020B0004020202020204" pitchFamily="34" charset="0"/>
              </a:rPr>
              <a:t>cognitive</a:t>
            </a:r>
            <a:r>
              <a:rPr lang="de-DE" b="1" dirty="0">
                <a:latin typeface="Aptos" panose="020B0004020202020204" pitchFamily="34" charset="0"/>
              </a:rPr>
              <a:t> </a:t>
            </a:r>
            <a:r>
              <a:rPr lang="de-DE" b="1" dirty="0" err="1">
                <a:latin typeface="Aptos" panose="020B0004020202020204" pitchFamily="34" charset="0"/>
              </a:rPr>
              <a:t>dissonance</a:t>
            </a:r>
            <a:r>
              <a:rPr lang="de-DE" b="1" dirty="0">
                <a:latin typeface="Aptos" panose="020B0004020202020204" pitchFamily="34" charset="0"/>
              </a:rPr>
              <a:t>.</a:t>
            </a:r>
            <a:endParaRPr lang="de-DE" dirty="0">
              <a:latin typeface="Aptos" panose="020B0004020202020204" pitchFamily="34" charset="0"/>
            </a:endParaRPr>
          </a:p>
          <a:p>
            <a:endParaRPr lang="de-DE" dirty="0">
              <a:latin typeface="Aptos" panose="020B0004020202020204" pitchFamily="34" charset="0"/>
            </a:endParaRPr>
          </a:p>
          <a:p>
            <a:r>
              <a:rPr lang="de-DE" b="1" dirty="0">
                <a:latin typeface="Aptos" panose="020B0004020202020204" pitchFamily="34" charset="0"/>
              </a:rPr>
              <a:t>Definition: An </a:t>
            </a:r>
            <a:r>
              <a:rPr lang="de-DE" b="1" dirty="0" err="1">
                <a:latin typeface="Aptos" panose="020B0004020202020204" pitchFamily="34" charset="0"/>
              </a:rPr>
              <a:t>unpleasant</a:t>
            </a:r>
            <a:r>
              <a:rPr lang="de-DE" b="1" dirty="0">
                <a:latin typeface="Aptos" panose="020B0004020202020204" pitchFamily="34" charset="0"/>
              </a:rPr>
              <a:t> emotional </a:t>
            </a:r>
            <a:r>
              <a:rPr lang="de-DE" b="1" dirty="0" err="1">
                <a:latin typeface="Aptos" panose="020B0004020202020204" pitchFamily="34" charset="0"/>
              </a:rPr>
              <a:t>state</a:t>
            </a:r>
            <a:r>
              <a:rPr lang="de-DE" b="1" dirty="0">
                <a:latin typeface="Aptos" panose="020B0004020202020204" pitchFamily="34" charset="0"/>
              </a:rPr>
              <a:t> </a:t>
            </a:r>
            <a:r>
              <a:rPr lang="de-DE" b="1" dirty="0" err="1">
                <a:latin typeface="Aptos" panose="020B0004020202020204" pitchFamily="34" charset="0"/>
              </a:rPr>
              <a:t>that</a:t>
            </a:r>
            <a:r>
              <a:rPr lang="de-DE" b="1" dirty="0">
                <a:latin typeface="Aptos" panose="020B0004020202020204" pitchFamily="34" charset="0"/>
              </a:rPr>
              <a:t> </a:t>
            </a:r>
            <a:r>
              <a:rPr lang="de-DE" b="1" dirty="0" err="1">
                <a:latin typeface="Aptos" panose="020B0004020202020204" pitchFamily="34" charset="0"/>
              </a:rPr>
              <a:t>arises</a:t>
            </a:r>
            <a:r>
              <a:rPr lang="de-DE" b="1" dirty="0">
                <a:latin typeface="Aptos" panose="020B0004020202020204" pitchFamily="34" charset="0"/>
              </a:rPr>
              <a:t> </a:t>
            </a:r>
            <a:r>
              <a:rPr lang="de-DE" b="1" dirty="0" err="1">
                <a:latin typeface="Aptos" panose="020B0004020202020204" pitchFamily="34" charset="0"/>
              </a:rPr>
              <a:t>when</a:t>
            </a:r>
            <a:r>
              <a:rPr lang="de-DE" b="1" dirty="0">
                <a:latin typeface="Aptos" panose="020B0004020202020204" pitchFamily="34" charset="0"/>
              </a:rPr>
              <a:t> </a:t>
            </a:r>
            <a:r>
              <a:rPr lang="de-DE" b="1" dirty="0" err="1">
                <a:latin typeface="Aptos" panose="020B0004020202020204" pitchFamily="34" charset="0"/>
              </a:rPr>
              <a:t>one's</a:t>
            </a:r>
            <a:r>
              <a:rPr lang="de-DE" b="1" dirty="0">
                <a:latin typeface="Aptos" panose="020B0004020202020204" pitchFamily="34" charset="0"/>
              </a:rPr>
              <a:t> </a:t>
            </a:r>
            <a:r>
              <a:rPr lang="de-DE" b="1" dirty="0" err="1">
                <a:latin typeface="Aptos" panose="020B0004020202020204" pitchFamily="34" charset="0"/>
              </a:rPr>
              <a:t>actions</a:t>
            </a:r>
            <a:r>
              <a:rPr lang="de-DE" b="1" dirty="0">
                <a:latin typeface="Aptos" panose="020B0004020202020204" pitchFamily="34" charset="0"/>
              </a:rPr>
              <a:t> do not match </a:t>
            </a:r>
            <a:r>
              <a:rPr lang="de-DE" b="1" dirty="0" err="1">
                <a:latin typeface="Aptos" panose="020B0004020202020204" pitchFamily="34" charset="0"/>
              </a:rPr>
              <a:t>one's</a:t>
            </a:r>
            <a:r>
              <a:rPr lang="de-DE" b="1" dirty="0">
                <a:latin typeface="Aptos" panose="020B0004020202020204" pitchFamily="34" charset="0"/>
              </a:rPr>
              <a:t> beliefs/</a:t>
            </a:r>
            <a:r>
              <a:rPr lang="de-DE" b="1" dirty="0" err="1">
                <a:latin typeface="Aptos" panose="020B0004020202020204" pitchFamily="34" charset="0"/>
              </a:rPr>
              <a:t>values</a:t>
            </a:r>
            <a:r>
              <a:rPr lang="de-DE" b="1" dirty="0">
                <a:latin typeface="Aptos" panose="020B0004020202020204" pitchFamily="34" charset="0"/>
              </a:rPr>
              <a:t>/</a:t>
            </a:r>
            <a:r>
              <a:rPr lang="de-DE" b="1" dirty="0" err="1">
                <a:latin typeface="Aptos" panose="020B0004020202020204" pitchFamily="34" charset="0"/>
              </a:rPr>
              <a:t>assumptions</a:t>
            </a:r>
            <a:r>
              <a:rPr lang="de-DE" b="1" dirty="0">
                <a:latin typeface="Aptos" panose="020B0004020202020204" pitchFamily="34" charset="0"/>
              </a:rPr>
              <a:t> (</a:t>
            </a:r>
            <a:r>
              <a:rPr lang="de-DE" b="1" dirty="0" err="1">
                <a:latin typeface="Aptos" panose="020B0004020202020204" pitchFamily="34" charset="0"/>
              </a:rPr>
              <a:t>state</a:t>
            </a:r>
            <a:r>
              <a:rPr lang="de-DE" b="1" dirty="0">
                <a:latin typeface="Aptos" panose="020B0004020202020204" pitchFamily="34" charset="0"/>
              </a:rPr>
              <a:t> </a:t>
            </a:r>
            <a:r>
              <a:rPr lang="de-DE" b="1" dirty="0" err="1">
                <a:latin typeface="Aptos" panose="020B0004020202020204" pitchFamily="34" charset="0"/>
              </a:rPr>
              <a:t>of</a:t>
            </a:r>
            <a:r>
              <a:rPr lang="de-DE" b="1" dirty="0">
                <a:latin typeface="Aptos" panose="020B0004020202020204" pitchFamily="34" charset="0"/>
              </a:rPr>
              <a:t> </a:t>
            </a:r>
            <a:r>
              <a:rPr lang="de-DE" b="1" dirty="0" err="1">
                <a:latin typeface="Aptos" panose="020B0004020202020204" pitchFamily="34" charset="0"/>
              </a:rPr>
              <a:t>tension</a:t>
            </a:r>
            <a:r>
              <a:rPr lang="de-DE" b="1" dirty="0">
                <a:latin typeface="Aptos" panose="020B0004020202020204" pitchFamily="34" charset="0"/>
              </a:rPr>
              <a:t>).</a:t>
            </a:r>
            <a:endParaRPr lang="de-DE" dirty="0">
              <a:latin typeface="Aptos" panose="020B0004020202020204" pitchFamily="34" charset="0"/>
            </a:endParaRPr>
          </a:p>
          <a:p>
            <a:br>
              <a:rPr lang="de-DE" dirty="0">
                <a:latin typeface="Aptos" panose="020B0004020202020204" pitchFamily="34" charset="0"/>
              </a:rPr>
            </a:br>
            <a:r>
              <a:rPr lang="de-DE" dirty="0">
                <a:latin typeface="Aptos" panose="020B0004020202020204" pitchFamily="34" charset="0"/>
              </a:rPr>
              <a:t>E.g.</a:t>
            </a:r>
            <a:r>
              <a:rPr lang="de-DE" i="1" dirty="0">
                <a:latin typeface="Aptos" panose="020B0004020202020204" pitchFamily="34" charset="0"/>
              </a:rPr>
              <a:t> Flying </a:t>
            </a:r>
            <a:r>
              <a:rPr lang="de-DE" i="1" dirty="0" err="1">
                <a:latin typeface="Aptos" panose="020B0004020202020204" pitchFamily="34" charset="0"/>
              </a:rPr>
              <a:t>is</a:t>
            </a:r>
            <a:r>
              <a:rPr lang="de-DE" i="1" dirty="0">
                <a:latin typeface="Aptos" panose="020B0004020202020204" pitchFamily="34" charset="0"/>
              </a:rPr>
              <a:t> </a:t>
            </a:r>
            <a:r>
              <a:rPr lang="de-DE" i="1" dirty="0" err="1">
                <a:latin typeface="Aptos" panose="020B0004020202020204" pitchFamily="34" charset="0"/>
              </a:rPr>
              <a:t>bad</a:t>
            </a:r>
            <a:r>
              <a:rPr lang="de-DE" i="1" dirty="0">
                <a:latin typeface="Aptos" panose="020B0004020202020204" pitchFamily="34" charset="0"/>
              </a:rPr>
              <a:t> </a:t>
            </a:r>
            <a:r>
              <a:rPr lang="de-DE" i="1" dirty="0" err="1">
                <a:latin typeface="Aptos" panose="020B0004020202020204" pitchFamily="34" charset="0"/>
              </a:rPr>
              <a:t>for</a:t>
            </a:r>
            <a:r>
              <a:rPr lang="de-DE" i="1" dirty="0">
                <a:latin typeface="Aptos" panose="020B0004020202020204" pitchFamily="34" charset="0"/>
              </a:rPr>
              <a:t> </a:t>
            </a:r>
            <a:r>
              <a:rPr lang="de-DE" i="1" dirty="0" err="1">
                <a:latin typeface="Aptos" panose="020B0004020202020204" pitchFamily="34" charset="0"/>
              </a:rPr>
              <a:t>the</a:t>
            </a:r>
            <a:r>
              <a:rPr lang="de-DE" i="1" dirty="0">
                <a:latin typeface="Aptos" panose="020B0004020202020204" pitchFamily="34" charset="0"/>
              </a:rPr>
              <a:t> </a:t>
            </a:r>
            <a:r>
              <a:rPr lang="de-DE" i="1" dirty="0" err="1">
                <a:latin typeface="Aptos" panose="020B0004020202020204" pitchFamily="34" charset="0"/>
              </a:rPr>
              <a:t>climate</a:t>
            </a:r>
            <a:r>
              <a:rPr lang="de-DE" i="1" dirty="0">
                <a:latin typeface="Aptos" panose="020B0004020202020204" pitchFamily="34" charset="0"/>
              </a:rPr>
              <a:t>, but I </a:t>
            </a:r>
            <a:r>
              <a:rPr lang="de-DE" i="1" dirty="0" err="1">
                <a:latin typeface="Aptos" panose="020B0004020202020204" pitchFamily="34" charset="0"/>
              </a:rPr>
              <a:t>want</a:t>
            </a:r>
            <a:r>
              <a:rPr lang="de-DE" i="1" dirty="0">
                <a:latin typeface="Aptos" panose="020B0004020202020204" pitchFamily="34" charset="0"/>
              </a:rPr>
              <a:t> </a:t>
            </a:r>
            <a:r>
              <a:rPr lang="de-DE" i="1" dirty="0" err="1">
                <a:latin typeface="Aptos" panose="020B0004020202020204" pitchFamily="34" charset="0"/>
              </a:rPr>
              <a:t>to</a:t>
            </a:r>
            <a:r>
              <a:rPr lang="de-DE" i="1" dirty="0">
                <a:latin typeface="Aptos" panose="020B0004020202020204" pitchFamily="34" charset="0"/>
              </a:rPr>
              <a:t> </a:t>
            </a:r>
            <a:r>
              <a:rPr lang="de-DE" i="1" dirty="0" err="1">
                <a:latin typeface="Aptos" panose="020B0004020202020204" pitchFamily="34" charset="0"/>
              </a:rPr>
              <a:t>go</a:t>
            </a:r>
            <a:r>
              <a:rPr lang="de-DE" i="1" dirty="0">
                <a:latin typeface="Aptos" panose="020B0004020202020204" pitchFamily="34" charset="0"/>
              </a:rPr>
              <a:t> on a </a:t>
            </a:r>
            <a:r>
              <a:rPr lang="de-DE" i="1" dirty="0" err="1">
                <a:latin typeface="Aptos" panose="020B0004020202020204" pitchFamily="34" charset="0"/>
              </a:rPr>
              <a:t>long-distance</a:t>
            </a:r>
            <a:r>
              <a:rPr lang="de-DE" i="1" dirty="0">
                <a:latin typeface="Aptos" panose="020B0004020202020204" pitchFamily="34" charset="0"/>
              </a:rPr>
              <a:t> </a:t>
            </a:r>
            <a:r>
              <a:rPr lang="de-DE" i="1" dirty="0" err="1">
                <a:latin typeface="Aptos" panose="020B0004020202020204" pitchFamily="34" charset="0"/>
              </a:rPr>
              <a:t>trip</a:t>
            </a:r>
            <a:r>
              <a:rPr lang="de-DE" i="1" dirty="0">
                <a:latin typeface="Aptos" panose="020B0004020202020204" pitchFamily="34" charset="0"/>
              </a:rPr>
              <a:t>.</a:t>
            </a:r>
            <a:endParaRPr dirty="0">
              <a:solidFill>
                <a:schemeClr val="tx1"/>
              </a:solidFill>
              <a:latin typeface="Aptos" panose="020B0004020202020204" pitchFamily="34" charset="0"/>
              <a:sym typeface="Arial"/>
            </a:endParaRPr>
          </a:p>
        </p:txBody>
      </p:sp>
      <p:sp>
        <p:nvSpPr>
          <p:cNvPr id="145" name="Google Shape;145;p4"/>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4</a:t>
            </a:fld>
            <a:endParaRPr/>
          </a:p>
        </p:txBody>
      </p:sp>
      <p:sp>
        <p:nvSpPr>
          <p:cNvPr id="146" name="Google Shape;146;p4"/>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lvl="3">
              <a:buSzPts val="4400"/>
            </a:pPr>
            <a:r>
              <a:rPr lang="en-US" dirty="0">
                <a:latin typeface="Aptos Serif" panose="02020604070405020304" pitchFamily="18" charset="0"/>
                <a:ea typeface="Arial"/>
                <a:cs typeface="Aptos Serif" panose="02020604070405020304" pitchFamily="18" charset="0"/>
                <a:sym typeface="Arial"/>
              </a:rPr>
              <a:t>1. Background knowledge</a:t>
            </a:r>
            <a:endParaRPr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Autofit/>
          </a:bodyPr>
          <a:lstStyle/>
          <a:p>
            <a:r>
              <a:rPr lang="de-DE" sz="1800" dirty="0" err="1">
                <a:latin typeface="Aptos" panose="020B0004020202020204" pitchFamily="34" charset="0"/>
              </a:rPr>
              <a:t>When</a:t>
            </a:r>
            <a:r>
              <a:rPr lang="de-DE" sz="1800" dirty="0">
                <a:latin typeface="Aptos" panose="020B0004020202020204" pitchFamily="34" charset="0"/>
              </a:rPr>
              <a:t> </a:t>
            </a:r>
            <a:r>
              <a:rPr lang="de-DE" sz="1800" dirty="0" err="1">
                <a:latin typeface="Aptos" panose="020B0004020202020204" pitchFamily="34" charset="0"/>
              </a:rPr>
              <a:t>more</a:t>
            </a:r>
            <a:r>
              <a:rPr lang="de-DE" sz="1800" dirty="0">
                <a:latin typeface="Aptos" panose="020B0004020202020204" pitchFamily="34" charset="0"/>
              </a:rPr>
              <a:t> </a:t>
            </a:r>
            <a:r>
              <a:rPr lang="de-DE" sz="1800" dirty="0" err="1">
                <a:latin typeface="Aptos" panose="020B0004020202020204" pitchFamily="34" charset="0"/>
              </a:rPr>
              <a:t>sustainable</a:t>
            </a:r>
            <a:r>
              <a:rPr lang="de-DE" sz="1800" dirty="0">
                <a:latin typeface="Aptos" panose="020B0004020202020204" pitchFamily="34" charset="0"/>
              </a:rPr>
              <a:t> </a:t>
            </a:r>
            <a:r>
              <a:rPr lang="de-DE" sz="1800" dirty="0" err="1">
                <a:latin typeface="Aptos" panose="020B0004020202020204" pitchFamily="34" charset="0"/>
              </a:rPr>
              <a:t>options</a:t>
            </a:r>
            <a:r>
              <a:rPr lang="de-DE" sz="1800" dirty="0">
                <a:latin typeface="Aptos" panose="020B0004020202020204" pitchFamily="34" charset="0"/>
              </a:rPr>
              <a:t> </a:t>
            </a:r>
            <a:r>
              <a:rPr lang="de-DE" sz="1800" dirty="0" err="1">
                <a:latin typeface="Aptos" panose="020B0004020202020204" pitchFamily="34" charset="0"/>
              </a:rPr>
              <a:t>are</a:t>
            </a:r>
            <a:r>
              <a:rPr lang="de-DE" sz="1800" dirty="0">
                <a:latin typeface="Aptos" panose="020B0004020202020204" pitchFamily="34" charset="0"/>
              </a:rPr>
              <a:t> </a:t>
            </a:r>
            <a:r>
              <a:rPr lang="de-DE" sz="1800" dirty="0" err="1">
                <a:latin typeface="Aptos" panose="020B0004020202020204" pitchFamily="34" charset="0"/>
              </a:rPr>
              <a:t>less</a:t>
            </a:r>
            <a:r>
              <a:rPr lang="de-DE" sz="1800" dirty="0">
                <a:latin typeface="Aptos" panose="020B0004020202020204" pitchFamily="34" charset="0"/>
              </a:rPr>
              <a:t> </a:t>
            </a:r>
            <a:r>
              <a:rPr lang="de-DE" sz="1800" dirty="0" err="1">
                <a:latin typeface="Aptos" panose="020B0004020202020204" pitchFamily="34" charset="0"/>
              </a:rPr>
              <a:t>available</a:t>
            </a:r>
            <a:r>
              <a:rPr lang="de-DE" sz="1800" dirty="0">
                <a:latin typeface="Aptos" panose="020B0004020202020204" pitchFamily="34" charset="0"/>
              </a:rPr>
              <a:t>, </a:t>
            </a:r>
            <a:r>
              <a:rPr lang="de-DE" sz="1800" dirty="0" err="1">
                <a:latin typeface="Aptos" panose="020B0004020202020204" pitchFamily="34" charset="0"/>
              </a:rPr>
              <a:t>more</a:t>
            </a:r>
            <a:r>
              <a:rPr lang="de-DE" sz="1800" dirty="0">
                <a:latin typeface="Aptos" panose="020B0004020202020204" pitchFamily="34" charset="0"/>
              </a:rPr>
              <a:t> </a:t>
            </a:r>
            <a:r>
              <a:rPr lang="de-DE" sz="1800" dirty="0" err="1">
                <a:latin typeface="Aptos" panose="020B0004020202020204" pitchFamily="34" charset="0"/>
              </a:rPr>
              <a:t>complicated</a:t>
            </a:r>
            <a:r>
              <a:rPr lang="de-DE" sz="1800" dirty="0">
                <a:latin typeface="Aptos" panose="020B0004020202020204" pitchFamily="34" charset="0"/>
              </a:rPr>
              <a:t>, </a:t>
            </a:r>
            <a:r>
              <a:rPr lang="de-DE" sz="1800" dirty="0" err="1">
                <a:latin typeface="Aptos" panose="020B0004020202020204" pitchFamily="34" charset="0"/>
              </a:rPr>
              <a:t>less</a:t>
            </a:r>
            <a:r>
              <a:rPr lang="de-DE" sz="1800" dirty="0">
                <a:latin typeface="Aptos" panose="020B0004020202020204" pitchFamily="34" charset="0"/>
              </a:rPr>
              <a:t> </a:t>
            </a:r>
            <a:r>
              <a:rPr lang="de-DE" sz="1800" dirty="0" err="1">
                <a:latin typeface="Aptos" panose="020B0004020202020204" pitchFamily="34" charset="0"/>
              </a:rPr>
              <a:t>convenient</a:t>
            </a:r>
            <a:r>
              <a:rPr lang="de-DE" sz="1800" dirty="0">
                <a:latin typeface="Aptos" panose="020B0004020202020204" pitchFamily="34" charset="0"/>
              </a:rPr>
              <a:t> and </a:t>
            </a:r>
            <a:r>
              <a:rPr lang="de-DE" sz="1800" dirty="0" err="1">
                <a:latin typeface="Aptos" panose="020B0004020202020204" pitchFamily="34" charset="0"/>
              </a:rPr>
              <a:t>more</a:t>
            </a:r>
            <a:r>
              <a:rPr lang="de-DE" sz="1800" dirty="0">
                <a:latin typeface="Aptos" panose="020B0004020202020204" pitchFamily="34" charset="0"/>
              </a:rPr>
              <a:t> expensive </a:t>
            </a:r>
            <a:r>
              <a:rPr lang="de-DE" sz="1800" dirty="0" err="1">
                <a:latin typeface="Aptos" panose="020B0004020202020204" pitchFamily="34" charset="0"/>
              </a:rPr>
              <a:t>than</a:t>
            </a:r>
            <a:r>
              <a:rPr lang="de-DE" sz="1800" dirty="0">
                <a:latin typeface="Aptos" panose="020B0004020202020204" pitchFamily="34" charset="0"/>
              </a:rPr>
              <a:t> </a:t>
            </a:r>
            <a:r>
              <a:rPr lang="de-DE" sz="1800" dirty="0" err="1">
                <a:latin typeface="Aptos" panose="020B0004020202020204" pitchFamily="34" charset="0"/>
              </a:rPr>
              <a:t>conventional</a:t>
            </a:r>
            <a:r>
              <a:rPr lang="de-DE" sz="1800" dirty="0">
                <a:latin typeface="Aptos" panose="020B0004020202020204" pitchFamily="34" charset="0"/>
              </a:rPr>
              <a:t> </a:t>
            </a:r>
            <a:r>
              <a:rPr lang="de-DE" sz="1800" dirty="0" err="1">
                <a:latin typeface="Aptos" panose="020B0004020202020204" pitchFamily="34" charset="0"/>
              </a:rPr>
              <a:t>options</a:t>
            </a:r>
            <a:r>
              <a:rPr lang="de-DE" sz="1800" dirty="0">
                <a:latin typeface="Aptos" panose="020B0004020202020204" pitchFamily="34" charset="0"/>
              </a:rPr>
              <a:t>, </a:t>
            </a:r>
            <a:r>
              <a:rPr lang="de-DE" sz="1800" dirty="0" err="1">
                <a:latin typeface="Aptos" panose="020B0004020202020204" pitchFamily="34" charset="0"/>
              </a:rPr>
              <a:t>there</a:t>
            </a:r>
            <a:r>
              <a:rPr lang="de-DE" sz="1800" dirty="0">
                <a:latin typeface="Aptos" panose="020B0004020202020204" pitchFamily="34" charset="0"/>
              </a:rPr>
              <a:t> </a:t>
            </a:r>
            <a:r>
              <a:rPr lang="de-DE" sz="1800" dirty="0" err="1">
                <a:latin typeface="Aptos" panose="020B0004020202020204" pitchFamily="34" charset="0"/>
              </a:rPr>
              <a:t>are</a:t>
            </a:r>
            <a:r>
              <a:rPr lang="de-DE" sz="1800" b="1" dirty="0">
                <a:latin typeface="Aptos" panose="020B0004020202020204" pitchFamily="34" charset="0"/>
              </a:rPr>
              <a:t> 2 </a:t>
            </a:r>
            <a:r>
              <a:rPr lang="de-DE" sz="1800" b="1" dirty="0" err="1">
                <a:latin typeface="Aptos" panose="020B0004020202020204" pitchFamily="34" charset="0"/>
              </a:rPr>
              <a:t>main</a:t>
            </a:r>
            <a:r>
              <a:rPr lang="de-DE" sz="1800" b="1" dirty="0">
                <a:latin typeface="Aptos" panose="020B0004020202020204" pitchFamily="34" charset="0"/>
              </a:rPr>
              <a:t> </a:t>
            </a:r>
            <a:r>
              <a:rPr lang="de-DE" sz="1800" b="1" dirty="0" err="1">
                <a:latin typeface="Aptos" panose="020B0004020202020204" pitchFamily="34" charset="0"/>
              </a:rPr>
              <a:t>consequences</a:t>
            </a:r>
            <a:r>
              <a:rPr lang="de-DE" sz="1800" dirty="0">
                <a:latin typeface="Aptos" panose="020B0004020202020204" pitchFamily="34" charset="0"/>
              </a:rPr>
              <a:t>:</a:t>
            </a:r>
          </a:p>
          <a:p>
            <a:pPr fontAlgn="base"/>
            <a:r>
              <a:rPr lang="de-DE" sz="1800" dirty="0">
                <a:latin typeface="Aptos" panose="020B0004020202020204" pitchFamily="34" charset="0"/>
              </a:rPr>
              <a:t>People </a:t>
            </a:r>
            <a:r>
              <a:rPr lang="de-DE" sz="1800" dirty="0" err="1">
                <a:latin typeface="Aptos" panose="020B0004020202020204" pitchFamily="34" charset="0"/>
              </a:rPr>
              <a:t>who</a:t>
            </a:r>
            <a:r>
              <a:rPr lang="de-DE" sz="1800" dirty="0">
                <a:latin typeface="Aptos" panose="020B0004020202020204" pitchFamily="34" charset="0"/>
              </a:rPr>
              <a:t> </a:t>
            </a:r>
            <a:r>
              <a:rPr lang="de-DE" sz="1800" dirty="0" err="1">
                <a:latin typeface="Aptos" panose="020B0004020202020204" pitchFamily="34" charset="0"/>
              </a:rPr>
              <a:t>want</a:t>
            </a:r>
            <a:r>
              <a:rPr lang="de-DE" sz="1800" dirty="0">
                <a:latin typeface="Aptos" panose="020B0004020202020204" pitchFamily="34" charset="0"/>
              </a:rPr>
              <a:t> </a:t>
            </a:r>
            <a:r>
              <a:rPr lang="de-DE" sz="1800" dirty="0" err="1">
                <a:latin typeface="Aptos" panose="020B0004020202020204" pitchFamily="34" charset="0"/>
              </a:rPr>
              <a:t>to</a:t>
            </a:r>
            <a:r>
              <a:rPr lang="de-DE" sz="1800" dirty="0">
                <a:latin typeface="Aptos" panose="020B0004020202020204" pitchFamily="34" charset="0"/>
              </a:rPr>
              <a:t> </a:t>
            </a:r>
            <a:r>
              <a:rPr lang="de-DE" sz="1800" dirty="0" err="1">
                <a:latin typeface="Aptos" panose="020B0004020202020204" pitchFamily="34" charset="0"/>
              </a:rPr>
              <a:t>behave</a:t>
            </a:r>
            <a:r>
              <a:rPr lang="de-DE" sz="1800" dirty="0">
                <a:latin typeface="Aptos" panose="020B0004020202020204" pitchFamily="34" charset="0"/>
              </a:rPr>
              <a:t> </a:t>
            </a:r>
            <a:r>
              <a:rPr lang="de-DE" sz="1800" dirty="0" err="1">
                <a:latin typeface="Aptos" panose="020B0004020202020204" pitchFamily="34" charset="0"/>
              </a:rPr>
              <a:t>sustainably</a:t>
            </a:r>
            <a:r>
              <a:rPr lang="de-DE" sz="1800" dirty="0">
                <a:latin typeface="Aptos" panose="020B0004020202020204" pitchFamily="34" charset="0"/>
              </a:rPr>
              <a:t> find </a:t>
            </a:r>
            <a:r>
              <a:rPr lang="de-DE" sz="1800" dirty="0" err="1">
                <a:latin typeface="Aptos" panose="020B0004020202020204" pitchFamily="34" charset="0"/>
              </a:rPr>
              <a:t>it</a:t>
            </a:r>
            <a:r>
              <a:rPr lang="de-DE" sz="1800" dirty="0">
                <a:latin typeface="Aptos" panose="020B0004020202020204" pitchFamily="34" charset="0"/>
              </a:rPr>
              <a:t> </a:t>
            </a:r>
            <a:r>
              <a:rPr lang="de-DE" sz="1800" dirty="0" err="1">
                <a:latin typeface="Aptos" panose="020B0004020202020204" pitchFamily="34" charset="0"/>
              </a:rPr>
              <a:t>difficult</a:t>
            </a:r>
            <a:r>
              <a:rPr lang="de-DE" sz="1800" dirty="0">
                <a:latin typeface="Aptos" panose="020B0004020202020204" pitchFamily="34" charset="0"/>
              </a:rPr>
              <a:t> </a:t>
            </a:r>
            <a:r>
              <a:rPr lang="de-DE" sz="1800" dirty="0" err="1">
                <a:latin typeface="Aptos" panose="020B0004020202020204" pitchFamily="34" charset="0"/>
              </a:rPr>
              <a:t>to</a:t>
            </a:r>
            <a:r>
              <a:rPr lang="de-DE" sz="1800" dirty="0">
                <a:latin typeface="Aptos" panose="020B0004020202020204" pitchFamily="34" charset="0"/>
              </a:rPr>
              <a:t> </a:t>
            </a:r>
            <a:r>
              <a:rPr lang="de-DE" sz="1800" dirty="0" err="1">
                <a:latin typeface="Aptos" panose="020B0004020202020204" pitchFamily="34" charset="0"/>
              </a:rPr>
              <a:t>resolve</a:t>
            </a:r>
            <a:r>
              <a:rPr lang="de-DE" sz="1800" dirty="0">
                <a:latin typeface="Aptos" panose="020B0004020202020204" pitchFamily="34" charset="0"/>
              </a:rPr>
              <a:t> </a:t>
            </a:r>
            <a:r>
              <a:rPr lang="de-DE" sz="1800" dirty="0" err="1">
                <a:latin typeface="Aptos" panose="020B0004020202020204" pitchFamily="34" charset="0"/>
              </a:rPr>
              <a:t>cognitive</a:t>
            </a:r>
            <a:r>
              <a:rPr lang="de-DE" sz="1800" dirty="0">
                <a:latin typeface="Aptos" panose="020B0004020202020204" pitchFamily="34" charset="0"/>
              </a:rPr>
              <a:t> </a:t>
            </a:r>
            <a:r>
              <a:rPr lang="de-DE" sz="1800" dirty="0" err="1">
                <a:latin typeface="Aptos" panose="020B0004020202020204" pitchFamily="34" charset="0"/>
              </a:rPr>
              <a:t>dissonance</a:t>
            </a:r>
            <a:r>
              <a:rPr lang="de-DE" sz="1800" dirty="0">
                <a:latin typeface="Aptos" panose="020B0004020202020204" pitchFamily="34" charset="0"/>
              </a:rPr>
              <a:t> </a:t>
            </a:r>
            <a:r>
              <a:rPr lang="de-DE" sz="1800" dirty="0" err="1">
                <a:latin typeface="Aptos" panose="020B0004020202020204" pitchFamily="34" charset="0"/>
              </a:rPr>
              <a:t>by</a:t>
            </a:r>
            <a:r>
              <a:rPr lang="de-DE" sz="1800" dirty="0">
                <a:latin typeface="Aptos" panose="020B0004020202020204" pitchFamily="34" charset="0"/>
              </a:rPr>
              <a:t> </a:t>
            </a:r>
            <a:r>
              <a:rPr lang="de-DE" sz="1800" dirty="0" err="1">
                <a:latin typeface="Aptos" panose="020B0004020202020204" pitchFamily="34" charset="0"/>
              </a:rPr>
              <a:t>changing</a:t>
            </a:r>
            <a:r>
              <a:rPr lang="de-DE" sz="1800" dirty="0">
                <a:latin typeface="Aptos" panose="020B0004020202020204" pitchFamily="34" charset="0"/>
              </a:rPr>
              <a:t> </a:t>
            </a:r>
            <a:r>
              <a:rPr lang="de-DE" sz="1800" dirty="0" err="1">
                <a:latin typeface="Aptos" panose="020B0004020202020204" pitchFamily="34" charset="0"/>
              </a:rPr>
              <a:t>their</a:t>
            </a:r>
            <a:r>
              <a:rPr lang="de-DE" sz="1800" dirty="0">
                <a:latin typeface="Aptos" panose="020B0004020202020204" pitchFamily="34" charset="0"/>
              </a:rPr>
              <a:t> </a:t>
            </a:r>
            <a:r>
              <a:rPr lang="de-DE" sz="1800" dirty="0" err="1">
                <a:latin typeface="Aptos" panose="020B0004020202020204" pitchFamily="34" charset="0"/>
              </a:rPr>
              <a:t>behaviour</a:t>
            </a:r>
            <a:r>
              <a:rPr lang="de-DE" sz="1800" dirty="0">
                <a:latin typeface="Aptos" panose="020B0004020202020204" pitchFamily="34" charset="0"/>
              </a:rPr>
              <a:t>.</a:t>
            </a:r>
          </a:p>
          <a:p>
            <a:pPr fontAlgn="base"/>
            <a:r>
              <a:rPr lang="de-DE" sz="1800" dirty="0" err="1">
                <a:latin typeface="Aptos" panose="020B0004020202020204" pitchFamily="34" charset="0"/>
              </a:rPr>
              <a:t>They</a:t>
            </a:r>
            <a:r>
              <a:rPr lang="de-DE" sz="1800" dirty="0">
                <a:latin typeface="Aptos" panose="020B0004020202020204" pitchFamily="34" charset="0"/>
              </a:rPr>
              <a:t> </a:t>
            </a:r>
            <a:r>
              <a:rPr lang="de-DE" sz="1800" dirty="0" err="1">
                <a:latin typeface="Aptos" panose="020B0004020202020204" pitchFamily="34" charset="0"/>
              </a:rPr>
              <a:t>often</a:t>
            </a:r>
            <a:r>
              <a:rPr lang="de-DE" sz="1800" dirty="0">
                <a:latin typeface="Aptos" panose="020B0004020202020204" pitchFamily="34" charset="0"/>
              </a:rPr>
              <a:t> </a:t>
            </a:r>
            <a:r>
              <a:rPr lang="de-DE" sz="1800" dirty="0" err="1">
                <a:latin typeface="Aptos" panose="020B0004020202020204" pitchFamily="34" charset="0"/>
              </a:rPr>
              <a:t>tend</a:t>
            </a:r>
            <a:r>
              <a:rPr lang="de-DE" sz="1800" dirty="0">
                <a:latin typeface="Aptos" panose="020B0004020202020204" pitchFamily="34" charset="0"/>
              </a:rPr>
              <a:t> </a:t>
            </a:r>
            <a:r>
              <a:rPr lang="de-DE" sz="1800" dirty="0" err="1">
                <a:latin typeface="Aptos" panose="020B0004020202020204" pitchFamily="34" charset="0"/>
              </a:rPr>
              <a:t>to</a:t>
            </a:r>
            <a:r>
              <a:rPr lang="de-DE" sz="1800" dirty="0">
                <a:latin typeface="Aptos" panose="020B0004020202020204" pitchFamily="34" charset="0"/>
              </a:rPr>
              <a:t> </a:t>
            </a:r>
            <a:r>
              <a:rPr lang="de-DE" sz="1800" dirty="0" err="1">
                <a:latin typeface="Aptos" panose="020B0004020202020204" pitchFamily="34" charset="0"/>
              </a:rPr>
              <a:t>resolve</a:t>
            </a:r>
            <a:r>
              <a:rPr lang="de-DE" sz="1800" dirty="0">
                <a:latin typeface="Aptos" panose="020B0004020202020204" pitchFamily="34" charset="0"/>
              </a:rPr>
              <a:t> </a:t>
            </a:r>
            <a:r>
              <a:rPr lang="de-DE" sz="1800" dirty="0" err="1">
                <a:latin typeface="Aptos" panose="020B0004020202020204" pitchFamily="34" charset="0"/>
              </a:rPr>
              <a:t>it</a:t>
            </a:r>
            <a:r>
              <a:rPr lang="de-DE" sz="1800" dirty="0">
                <a:latin typeface="Aptos" panose="020B0004020202020204" pitchFamily="34" charset="0"/>
              </a:rPr>
              <a:t> </a:t>
            </a:r>
            <a:r>
              <a:rPr lang="de-DE" sz="1800" dirty="0" err="1">
                <a:latin typeface="Aptos" panose="020B0004020202020204" pitchFamily="34" charset="0"/>
              </a:rPr>
              <a:t>by</a:t>
            </a:r>
            <a:r>
              <a:rPr lang="de-DE" sz="1800" dirty="0">
                <a:latin typeface="Aptos" panose="020B0004020202020204" pitchFamily="34" charset="0"/>
              </a:rPr>
              <a:t> </a:t>
            </a:r>
            <a:r>
              <a:rPr lang="de-DE" sz="1800" dirty="0" err="1">
                <a:latin typeface="Aptos" panose="020B0004020202020204" pitchFamily="34" charset="0"/>
              </a:rPr>
              <a:t>adjusting</a:t>
            </a:r>
            <a:r>
              <a:rPr lang="de-DE" sz="1800" dirty="0">
                <a:latin typeface="Aptos" panose="020B0004020202020204" pitchFamily="34" charset="0"/>
              </a:rPr>
              <a:t> </a:t>
            </a:r>
            <a:r>
              <a:rPr lang="de-DE" sz="1800" dirty="0" err="1">
                <a:latin typeface="Aptos" panose="020B0004020202020204" pitchFamily="34" charset="0"/>
              </a:rPr>
              <a:t>their</a:t>
            </a:r>
            <a:r>
              <a:rPr lang="de-DE" sz="1800" dirty="0">
                <a:latin typeface="Aptos" panose="020B0004020202020204" pitchFamily="34" charset="0"/>
              </a:rPr>
              <a:t> own </a:t>
            </a:r>
            <a:r>
              <a:rPr lang="de-DE" sz="1800" dirty="0" err="1">
                <a:latin typeface="Aptos" panose="020B0004020202020204" pitchFamily="34" charset="0"/>
              </a:rPr>
              <a:t>assumptions</a:t>
            </a:r>
            <a:r>
              <a:rPr lang="de-DE" sz="1800" dirty="0">
                <a:latin typeface="Aptos" panose="020B0004020202020204" pitchFamily="34" charset="0"/>
              </a:rPr>
              <a:t>:</a:t>
            </a:r>
          </a:p>
          <a:p>
            <a:pPr lvl="1" fontAlgn="base"/>
            <a:r>
              <a:rPr lang="de-DE" sz="1800" dirty="0" err="1">
                <a:latin typeface="Aptos" panose="020B0004020202020204" pitchFamily="34" charset="0"/>
              </a:rPr>
              <a:t>Trivialisation</a:t>
            </a:r>
            <a:r>
              <a:rPr lang="de-DE" sz="1800" dirty="0">
                <a:latin typeface="Aptos" panose="020B0004020202020204" pitchFamily="34" charset="0"/>
              </a:rPr>
              <a:t> (‘</a:t>
            </a:r>
            <a:r>
              <a:rPr lang="de-DE" sz="1800" dirty="0" err="1">
                <a:latin typeface="Aptos" panose="020B0004020202020204" pitchFamily="34" charset="0"/>
              </a:rPr>
              <a:t>If</a:t>
            </a:r>
            <a:r>
              <a:rPr lang="de-DE" sz="1800" dirty="0">
                <a:latin typeface="Aptos" panose="020B0004020202020204" pitchFamily="34" charset="0"/>
              </a:rPr>
              <a:t> </a:t>
            </a:r>
            <a:r>
              <a:rPr lang="de-DE" sz="1800" dirty="0" err="1">
                <a:latin typeface="Aptos" panose="020B0004020202020204" pitchFamily="34" charset="0"/>
              </a:rPr>
              <a:t>it</a:t>
            </a:r>
            <a:r>
              <a:rPr lang="de-DE" sz="1800" dirty="0">
                <a:latin typeface="Aptos" panose="020B0004020202020204" pitchFamily="34" charset="0"/>
              </a:rPr>
              <a:t> </a:t>
            </a:r>
            <a:r>
              <a:rPr lang="de-DE" sz="1800" dirty="0" err="1">
                <a:latin typeface="Aptos" panose="020B0004020202020204" pitchFamily="34" charset="0"/>
              </a:rPr>
              <a:t>were</a:t>
            </a:r>
            <a:r>
              <a:rPr lang="de-DE" sz="1800" dirty="0">
                <a:latin typeface="Aptos" panose="020B0004020202020204" pitchFamily="34" charset="0"/>
              </a:rPr>
              <a:t> </a:t>
            </a:r>
            <a:r>
              <a:rPr lang="de-DE" sz="1800" dirty="0" err="1">
                <a:latin typeface="Aptos" panose="020B0004020202020204" pitchFamily="34" charset="0"/>
              </a:rPr>
              <a:t>really</a:t>
            </a:r>
            <a:r>
              <a:rPr lang="de-DE" sz="1800" dirty="0">
                <a:latin typeface="Aptos" panose="020B0004020202020204" pitchFamily="34" charset="0"/>
              </a:rPr>
              <a:t> </a:t>
            </a:r>
            <a:r>
              <a:rPr lang="de-DE" sz="1800" dirty="0" err="1">
                <a:latin typeface="Aptos" panose="020B0004020202020204" pitchFamily="34" charset="0"/>
              </a:rPr>
              <a:t>that</a:t>
            </a:r>
            <a:r>
              <a:rPr lang="de-DE" sz="1800" dirty="0">
                <a:latin typeface="Aptos" panose="020B0004020202020204" pitchFamily="34" charset="0"/>
              </a:rPr>
              <a:t> </a:t>
            </a:r>
            <a:r>
              <a:rPr lang="de-DE" sz="1800" dirty="0" err="1">
                <a:latin typeface="Aptos" panose="020B0004020202020204" pitchFamily="34" charset="0"/>
              </a:rPr>
              <a:t>bad</a:t>
            </a:r>
            <a:r>
              <a:rPr lang="de-DE" sz="1800" dirty="0">
                <a:latin typeface="Aptos" panose="020B0004020202020204" pitchFamily="34" charset="0"/>
              </a:rPr>
              <a:t>, </a:t>
            </a:r>
            <a:r>
              <a:rPr lang="de-DE" sz="1800" dirty="0" err="1">
                <a:latin typeface="Aptos" panose="020B0004020202020204" pitchFamily="34" charset="0"/>
              </a:rPr>
              <a:t>it</a:t>
            </a:r>
            <a:r>
              <a:rPr lang="de-DE" sz="1800" dirty="0">
                <a:latin typeface="Aptos" panose="020B0004020202020204" pitchFamily="34" charset="0"/>
              </a:rPr>
              <a:t> </a:t>
            </a:r>
            <a:r>
              <a:rPr lang="de-DE" sz="1800" dirty="0" err="1">
                <a:latin typeface="Aptos" panose="020B0004020202020204" pitchFamily="34" charset="0"/>
              </a:rPr>
              <a:t>wouldn't</a:t>
            </a:r>
            <a:r>
              <a:rPr lang="de-DE" sz="1800" dirty="0">
                <a:latin typeface="Aptos" panose="020B0004020202020204" pitchFamily="34" charset="0"/>
              </a:rPr>
              <a:t> </a:t>
            </a:r>
            <a:r>
              <a:rPr lang="de-DE" sz="1800" dirty="0" err="1">
                <a:latin typeface="Aptos" panose="020B0004020202020204" pitchFamily="34" charset="0"/>
              </a:rPr>
              <a:t>be</a:t>
            </a:r>
            <a:r>
              <a:rPr lang="de-DE" sz="1800" dirty="0">
                <a:latin typeface="Aptos" panose="020B0004020202020204" pitchFamily="34" charset="0"/>
              </a:rPr>
              <a:t> </a:t>
            </a:r>
            <a:r>
              <a:rPr lang="de-DE" sz="1800" dirty="0" err="1">
                <a:latin typeface="Aptos" panose="020B0004020202020204" pitchFamily="34" charset="0"/>
              </a:rPr>
              <a:t>allowed</a:t>
            </a:r>
            <a:r>
              <a:rPr lang="de-DE" sz="1800" dirty="0">
                <a:latin typeface="Aptos" panose="020B0004020202020204" pitchFamily="34" charset="0"/>
              </a:rPr>
              <a:t>.’)</a:t>
            </a:r>
          </a:p>
          <a:p>
            <a:pPr lvl="1" fontAlgn="base"/>
            <a:r>
              <a:rPr lang="de-DE" sz="1800" dirty="0" err="1">
                <a:latin typeface="Aptos" panose="020B0004020202020204" pitchFamily="34" charset="0"/>
              </a:rPr>
              <a:t>Externalising</a:t>
            </a:r>
            <a:r>
              <a:rPr lang="de-DE" sz="1800" dirty="0">
                <a:latin typeface="Aptos" panose="020B0004020202020204" pitchFamily="34" charset="0"/>
              </a:rPr>
              <a:t> </a:t>
            </a:r>
            <a:r>
              <a:rPr lang="de-DE" sz="1800" dirty="0" err="1">
                <a:latin typeface="Aptos" panose="020B0004020202020204" pitchFamily="34" charset="0"/>
              </a:rPr>
              <a:t>responsibility</a:t>
            </a:r>
            <a:r>
              <a:rPr lang="de-DE" sz="1800" dirty="0">
                <a:latin typeface="Aptos" panose="020B0004020202020204" pitchFamily="34" charset="0"/>
              </a:rPr>
              <a:t> (‘</a:t>
            </a:r>
            <a:r>
              <a:rPr lang="de-DE" sz="1800" dirty="0" err="1">
                <a:latin typeface="Aptos" panose="020B0004020202020204" pitchFamily="34" charset="0"/>
              </a:rPr>
              <a:t>Politicians</a:t>
            </a:r>
            <a:r>
              <a:rPr lang="de-DE" sz="1800" dirty="0">
                <a:latin typeface="Aptos" panose="020B0004020202020204" pitchFamily="34" charset="0"/>
              </a:rPr>
              <a:t> </a:t>
            </a:r>
            <a:r>
              <a:rPr lang="de-DE" sz="1800" dirty="0" err="1">
                <a:latin typeface="Aptos" panose="020B0004020202020204" pitchFamily="34" charset="0"/>
              </a:rPr>
              <a:t>need</a:t>
            </a:r>
            <a:r>
              <a:rPr lang="de-DE" sz="1800" dirty="0">
                <a:latin typeface="Aptos" panose="020B0004020202020204" pitchFamily="34" charset="0"/>
              </a:rPr>
              <a:t> </a:t>
            </a:r>
            <a:r>
              <a:rPr lang="de-DE" sz="1800" dirty="0" err="1">
                <a:latin typeface="Aptos" panose="020B0004020202020204" pitchFamily="34" charset="0"/>
              </a:rPr>
              <a:t>to</a:t>
            </a:r>
            <a:r>
              <a:rPr lang="de-DE" sz="1800" dirty="0">
                <a:latin typeface="Aptos" panose="020B0004020202020204" pitchFamily="34" charset="0"/>
              </a:rPr>
              <a:t> do </a:t>
            </a:r>
            <a:r>
              <a:rPr lang="de-DE" sz="1800" dirty="0" err="1">
                <a:latin typeface="Aptos" panose="020B0004020202020204" pitchFamily="34" charset="0"/>
              </a:rPr>
              <a:t>something</a:t>
            </a:r>
            <a:r>
              <a:rPr lang="de-DE" sz="1800" dirty="0">
                <a:latin typeface="Aptos" panose="020B0004020202020204" pitchFamily="34" charset="0"/>
              </a:rPr>
              <a:t> </a:t>
            </a:r>
            <a:r>
              <a:rPr lang="de-DE" sz="1800" dirty="0" err="1">
                <a:latin typeface="Aptos" panose="020B0004020202020204" pitchFamily="34" charset="0"/>
              </a:rPr>
              <a:t>first</a:t>
            </a:r>
            <a:r>
              <a:rPr lang="de-DE" sz="1800" dirty="0">
                <a:latin typeface="Aptos" panose="020B0004020202020204" pitchFamily="34" charset="0"/>
              </a:rPr>
              <a:t>.’)</a:t>
            </a:r>
          </a:p>
          <a:p>
            <a:pPr lvl="1" fontAlgn="base"/>
            <a:r>
              <a:rPr lang="de-DE" sz="1800" dirty="0" err="1">
                <a:latin typeface="Aptos" panose="020B0004020202020204" pitchFamily="34" charset="0"/>
              </a:rPr>
              <a:t>Downward</a:t>
            </a:r>
            <a:r>
              <a:rPr lang="de-DE" sz="1800" dirty="0">
                <a:latin typeface="Aptos" panose="020B0004020202020204" pitchFamily="34" charset="0"/>
              </a:rPr>
              <a:t> social </a:t>
            </a:r>
            <a:r>
              <a:rPr lang="de-DE" sz="1800" dirty="0" err="1">
                <a:latin typeface="Aptos" panose="020B0004020202020204" pitchFamily="34" charset="0"/>
              </a:rPr>
              <a:t>comparisons</a:t>
            </a:r>
            <a:r>
              <a:rPr lang="de-DE" sz="1800" dirty="0">
                <a:latin typeface="Aptos" panose="020B0004020202020204" pitchFamily="34" charset="0"/>
              </a:rPr>
              <a:t> (‘</a:t>
            </a:r>
            <a:r>
              <a:rPr lang="de-DE" sz="1800" dirty="0" err="1">
                <a:latin typeface="Aptos" panose="020B0004020202020204" pitchFamily="34" charset="0"/>
              </a:rPr>
              <a:t>Others</a:t>
            </a:r>
            <a:r>
              <a:rPr lang="de-DE" sz="1800" dirty="0">
                <a:latin typeface="Aptos" panose="020B0004020202020204" pitchFamily="34" charset="0"/>
              </a:rPr>
              <a:t> </a:t>
            </a:r>
            <a:r>
              <a:rPr lang="de-DE" sz="1800" dirty="0" err="1">
                <a:latin typeface="Aptos" panose="020B0004020202020204" pitchFamily="34" charset="0"/>
              </a:rPr>
              <a:t>behave</a:t>
            </a:r>
            <a:r>
              <a:rPr lang="de-DE" sz="1800" dirty="0">
                <a:latin typeface="Aptos" panose="020B0004020202020204" pitchFamily="34" charset="0"/>
              </a:rPr>
              <a:t> </a:t>
            </a:r>
            <a:r>
              <a:rPr lang="de-DE" sz="1800" dirty="0" err="1">
                <a:latin typeface="Aptos" panose="020B0004020202020204" pitchFamily="34" charset="0"/>
              </a:rPr>
              <a:t>much</a:t>
            </a:r>
            <a:r>
              <a:rPr lang="de-DE" sz="1800" dirty="0">
                <a:latin typeface="Aptos" panose="020B0004020202020204" pitchFamily="34" charset="0"/>
              </a:rPr>
              <a:t> </a:t>
            </a:r>
            <a:r>
              <a:rPr lang="de-DE" sz="1800" dirty="0" err="1">
                <a:latin typeface="Aptos" panose="020B0004020202020204" pitchFamily="34" charset="0"/>
              </a:rPr>
              <a:t>less</a:t>
            </a:r>
            <a:r>
              <a:rPr lang="de-DE" sz="1800" dirty="0">
                <a:latin typeface="Aptos" panose="020B0004020202020204" pitchFamily="34" charset="0"/>
              </a:rPr>
              <a:t> </a:t>
            </a:r>
            <a:r>
              <a:rPr lang="de-DE" sz="1800" dirty="0" err="1">
                <a:latin typeface="Aptos" panose="020B0004020202020204" pitchFamily="34" charset="0"/>
              </a:rPr>
              <a:t>sustainably</a:t>
            </a:r>
            <a:r>
              <a:rPr lang="de-DE" sz="1800" dirty="0">
                <a:latin typeface="Aptos" panose="020B0004020202020204" pitchFamily="34" charset="0"/>
              </a:rPr>
              <a:t> </a:t>
            </a:r>
            <a:r>
              <a:rPr lang="de-DE" sz="1800" dirty="0" err="1">
                <a:latin typeface="Aptos" panose="020B0004020202020204" pitchFamily="34" charset="0"/>
              </a:rPr>
              <a:t>than</a:t>
            </a:r>
            <a:r>
              <a:rPr lang="de-DE" sz="1800" dirty="0">
                <a:latin typeface="Aptos" panose="020B0004020202020204" pitchFamily="34" charset="0"/>
              </a:rPr>
              <a:t> I do.’)</a:t>
            </a:r>
          </a:p>
          <a:p>
            <a:pPr marL="637672" lvl="1" indent="-180470" algn="l" rtl="0">
              <a:lnSpc>
                <a:spcPct val="90000"/>
              </a:lnSpc>
              <a:spcBef>
                <a:spcPts val="1600"/>
              </a:spcBef>
              <a:spcAft>
                <a:spcPts val="0"/>
              </a:spcAft>
              <a:buSzPts val="1800"/>
              <a:buChar char="•"/>
            </a:pPr>
            <a:endParaRPr sz="1800" dirty="0">
              <a:latin typeface="Aptos" panose="020B0004020202020204" pitchFamily="34" charset="0"/>
              <a:sym typeface="Arial"/>
            </a:endParaRPr>
          </a:p>
        </p:txBody>
      </p:sp>
      <p:sp>
        <p:nvSpPr>
          <p:cNvPr id="152" name="Google Shape;152;p5"/>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5</a:t>
            </a:fld>
            <a:endParaRPr/>
          </a:p>
        </p:txBody>
      </p:sp>
      <p:sp>
        <p:nvSpPr>
          <p:cNvPr id="153" name="Google Shape;153;p5"/>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3" indent="0" algn="l" rtl="0">
              <a:lnSpc>
                <a:spcPct val="80000"/>
              </a:lnSpc>
              <a:spcBef>
                <a:spcPts val="0"/>
              </a:spcBef>
              <a:spcAft>
                <a:spcPts val="0"/>
              </a:spcAft>
              <a:buClr>
                <a:srgbClr val="404040"/>
              </a:buClr>
              <a:buSzPts val="4400"/>
              <a:buFont typeface="Play"/>
              <a:buNone/>
            </a:pPr>
            <a:r>
              <a:rPr lang="en-US" dirty="0">
                <a:latin typeface="Aptos Serif" panose="02020604070405020304" pitchFamily="18" charset="0"/>
                <a:ea typeface="Arial"/>
                <a:cs typeface="Aptos Serif" panose="02020604070405020304" pitchFamily="18" charset="0"/>
                <a:sym typeface="Arial"/>
              </a:rPr>
              <a:t>1. Background knowledge</a:t>
            </a:r>
            <a:endParaRPr dirty="0">
              <a:latin typeface="Aptos Serif" panose="02020604070405020304" pitchFamily="18" charset="0"/>
              <a:ea typeface="Arial"/>
              <a:cs typeface="Aptos Serif" panose="02020604070405020304" pitchFamily="18"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Ways out of the dilemma:</a:t>
            </a:r>
            <a:endParaRPr dirty="0">
              <a:latin typeface="Aptos Serif" panose="02020604070405020304" pitchFamily="18" charset="0"/>
              <a:ea typeface="Arial"/>
              <a:cs typeface="Aptos Serif" panose="02020604070405020304" pitchFamily="18" charset="0"/>
              <a:sym typeface="Arial"/>
            </a:endParaRPr>
          </a:p>
        </p:txBody>
      </p:sp>
      <p:sp>
        <p:nvSpPr>
          <p:cNvPr id="159" name="Google Shape;159;p6"/>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404040"/>
              </a:buClr>
              <a:buSzPts val="2100"/>
              <a:buNone/>
            </a:pPr>
            <a:r>
              <a:rPr lang="en-US" sz="1800" dirty="0">
                <a:solidFill>
                  <a:schemeClr val="tx1"/>
                </a:solidFill>
                <a:latin typeface="Aptos" panose="020B0004020202020204" pitchFamily="34" charset="0"/>
                <a:sym typeface="Arial"/>
              </a:rPr>
              <a:t>Values:</a:t>
            </a:r>
            <a:endParaRPr sz="1800" dirty="0">
              <a:solidFill>
                <a:schemeClr val="tx1"/>
              </a:solidFill>
              <a:latin typeface="Aptos" panose="020B0004020202020204" pitchFamily="34" charset="0"/>
              <a:sym typeface="Arial"/>
            </a:endParaRPr>
          </a:p>
          <a:p>
            <a:pPr marL="802906" lvl="2" indent="-216165" algn="l" rtl="0">
              <a:lnSpc>
                <a:spcPct val="90000"/>
              </a:lnSpc>
              <a:spcBef>
                <a:spcPts val="700"/>
              </a:spcBef>
              <a:spcAft>
                <a:spcPts val="0"/>
              </a:spcAft>
              <a:buSzPts val="2100"/>
              <a:buChar char="•"/>
            </a:pPr>
            <a:r>
              <a:rPr lang="en-US" sz="1800" dirty="0">
                <a:solidFill>
                  <a:schemeClr val="tx1"/>
                </a:solidFill>
                <a:latin typeface="Aptos" panose="020B0004020202020204" pitchFamily="34" charset="0"/>
                <a:sym typeface="Arial"/>
              </a:rPr>
              <a:t>Convey values relating to sustainability</a:t>
            </a:r>
            <a:endParaRPr lang="en-US" sz="1800" dirty="0">
              <a:solidFill>
                <a:schemeClr val="tx1"/>
              </a:solidFill>
              <a:latin typeface="Aptos" panose="020B0004020202020204" pitchFamily="34" charset="0"/>
            </a:endParaRPr>
          </a:p>
          <a:p>
            <a:pPr marL="586741" lvl="2" indent="0" algn="l" rtl="0">
              <a:lnSpc>
                <a:spcPct val="90000"/>
              </a:lnSpc>
              <a:spcBef>
                <a:spcPts val="700"/>
              </a:spcBef>
              <a:spcAft>
                <a:spcPts val="0"/>
              </a:spcAft>
              <a:buSzPts val="2100"/>
              <a:buNone/>
            </a:pPr>
            <a:r>
              <a:rPr lang="en-US" sz="1800" b="1" dirty="0">
                <a:solidFill>
                  <a:schemeClr val="tx1"/>
                </a:solidFill>
                <a:latin typeface="Aptos" panose="020B0004020202020204" pitchFamily="34" charset="0"/>
              </a:rPr>
              <a:t>BUT</a:t>
            </a:r>
            <a:r>
              <a:rPr lang="en-US" sz="1800" b="1" dirty="0">
                <a:solidFill>
                  <a:schemeClr val="tx1"/>
                </a:solidFill>
                <a:latin typeface="Aptos" panose="020B0004020202020204" pitchFamily="34" charset="0"/>
                <a:sym typeface="Arial"/>
              </a:rPr>
              <a:t>:</a:t>
            </a:r>
            <a:r>
              <a:rPr lang="en-US" sz="1800" dirty="0">
                <a:solidFill>
                  <a:schemeClr val="tx1"/>
                </a:solidFill>
                <a:latin typeface="Aptos" panose="020B0004020202020204" pitchFamily="34" charset="0"/>
                <a:sym typeface="Arial"/>
              </a:rPr>
              <a:t> </a:t>
            </a:r>
            <a:r>
              <a:rPr lang="de-DE" sz="1800" dirty="0">
                <a:solidFill>
                  <a:schemeClr val="tx1"/>
                </a:solidFill>
                <a:latin typeface="Aptos" panose="020B0004020202020204" pitchFamily="34" charset="0"/>
                <a:sym typeface="Arial"/>
              </a:rPr>
              <a:t>do not </a:t>
            </a:r>
            <a:r>
              <a:rPr lang="de-DE" sz="1800" dirty="0" err="1">
                <a:solidFill>
                  <a:schemeClr val="tx1"/>
                </a:solidFill>
                <a:latin typeface="Aptos" panose="020B0004020202020204" pitchFamily="34" charset="0"/>
                <a:sym typeface="Arial"/>
              </a:rPr>
              <a:t>hope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for</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short</a:t>
            </a:r>
            <a:r>
              <a:rPr lang="de-DE" sz="1800" dirty="0">
                <a:solidFill>
                  <a:schemeClr val="tx1"/>
                </a:solidFill>
                <a:latin typeface="Aptos" panose="020B0004020202020204" pitchFamily="34" charset="0"/>
                <a:sym typeface="Arial"/>
              </a:rPr>
              <a:t>-term, </a:t>
            </a:r>
            <a:r>
              <a:rPr lang="de-DE" sz="1800" dirty="0" err="1">
                <a:solidFill>
                  <a:schemeClr val="tx1"/>
                </a:solidFill>
                <a:latin typeface="Aptos" panose="020B0004020202020204" pitchFamily="34" charset="0"/>
                <a:sym typeface="Arial"/>
              </a:rPr>
              <a:t>measurable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effects</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values</a:t>
            </a:r>
            <a:r>
              <a:rPr lang="de-DE" sz="1800" dirty="0">
                <a:solidFill>
                  <a:schemeClr val="tx1"/>
                </a:solidFill>
                <a:latin typeface="Aptos" panose="020B0004020202020204" pitchFamily="34" charset="0"/>
                <a:sym typeface="Arial"/>
              </a:rPr>
              <a:t> and </a:t>
            </a:r>
            <a:r>
              <a:rPr lang="de-DE" sz="1800" dirty="0" err="1">
                <a:solidFill>
                  <a:schemeClr val="tx1"/>
                </a:solidFill>
                <a:latin typeface="Aptos" panose="020B0004020202020204" pitchFamily="34" charset="0"/>
                <a:sym typeface="Arial"/>
              </a:rPr>
              <a:t>norms</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can</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only</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be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influenced</a:t>
            </a:r>
            <a:r>
              <a:rPr lang="de-DE" sz="1800" dirty="0">
                <a:solidFill>
                  <a:schemeClr val="tx1"/>
                </a:solidFill>
                <a:latin typeface="Aptos" panose="020B0004020202020204" pitchFamily="34" charset="0"/>
                <a:sym typeface="Arial"/>
              </a:rPr>
              <a:t> in </a:t>
            </a:r>
            <a:r>
              <a:rPr lang="de-DE" sz="1800" dirty="0" err="1">
                <a:solidFill>
                  <a:schemeClr val="tx1"/>
                </a:solidFill>
                <a:latin typeface="Aptos" panose="020B0004020202020204" pitchFamily="34" charset="0"/>
                <a:sym typeface="Arial"/>
              </a:rPr>
              <a:t>the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long</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term</a:t>
            </a:r>
            <a:endParaRPr sz="1800" b="0" dirty="0">
              <a:solidFill>
                <a:schemeClr val="tx1"/>
              </a:solidFill>
              <a:latin typeface="Aptos" panose="020B0004020202020204" pitchFamily="34" charset="0"/>
              <a:sym typeface="Arial"/>
            </a:endParaRPr>
          </a:p>
          <a:p>
            <a:pPr marL="0" lvl="0" indent="0" algn="l" rtl="0">
              <a:lnSpc>
                <a:spcPct val="90000"/>
              </a:lnSpc>
              <a:spcBef>
                <a:spcPts val="700"/>
              </a:spcBef>
              <a:spcAft>
                <a:spcPts val="0"/>
              </a:spcAft>
              <a:buSzPts val="2100"/>
              <a:buNone/>
            </a:pPr>
            <a:endParaRPr sz="1800" dirty="0">
              <a:solidFill>
                <a:schemeClr val="tx1"/>
              </a:solidFill>
              <a:latin typeface="Aptos" panose="020B0004020202020204" pitchFamily="34" charset="0"/>
              <a:sym typeface="Arial"/>
            </a:endParaRPr>
          </a:p>
          <a:p>
            <a:pPr marL="0" lvl="0" indent="0" algn="l" rtl="0">
              <a:lnSpc>
                <a:spcPct val="90000"/>
              </a:lnSpc>
              <a:spcBef>
                <a:spcPts val="700"/>
              </a:spcBef>
              <a:spcAft>
                <a:spcPts val="0"/>
              </a:spcAft>
              <a:buSzPts val="2100"/>
              <a:buNone/>
            </a:pPr>
            <a:r>
              <a:rPr lang="de-DE" sz="1800" dirty="0" err="1">
                <a:solidFill>
                  <a:schemeClr val="tx1"/>
                </a:solidFill>
                <a:latin typeface="Aptos" panose="020B0004020202020204" pitchFamily="34" charset="0"/>
                <a:sym typeface="Arial"/>
              </a:rPr>
              <a:t>Make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greater</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use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of</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the</a:t>
            </a:r>
            <a:r>
              <a:rPr lang="de-DE" sz="1800" dirty="0">
                <a:solidFill>
                  <a:schemeClr val="tx1"/>
                </a:solidFill>
                <a:latin typeface="Aptos" panose="020B0004020202020204" pitchFamily="34" charset="0"/>
                <a:sym typeface="Arial"/>
              </a:rPr>
              <a:t> power </a:t>
            </a:r>
            <a:r>
              <a:rPr lang="de-DE" sz="1800" dirty="0" err="1">
                <a:solidFill>
                  <a:schemeClr val="tx1"/>
                </a:solidFill>
                <a:latin typeface="Aptos" panose="020B0004020202020204" pitchFamily="34" charset="0"/>
                <a:sym typeface="Arial"/>
              </a:rPr>
              <a:t>of</a:t>
            </a:r>
            <a:r>
              <a:rPr lang="de-DE" sz="1800" dirty="0">
                <a:solidFill>
                  <a:schemeClr val="tx1"/>
                </a:solidFill>
                <a:latin typeface="Aptos" panose="020B0004020202020204" pitchFamily="34" charset="0"/>
                <a:sym typeface="Arial"/>
              </a:rPr>
              <a:t> social </a:t>
            </a:r>
            <a:r>
              <a:rPr lang="de-DE" sz="1800" dirty="0" err="1">
                <a:solidFill>
                  <a:schemeClr val="tx1"/>
                </a:solidFill>
                <a:latin typeface="Aptos" panose="020B0004020202020204" pitchFamily="34" charset="0"/>
                <a:sym typeface="Arial"/>
              </a:rPr>
              <a:t>norms</a:t>
            </a:r>
            <a:endParaRPr sz="1800" dirty="0">
              <a:solidFill>
                <a:schemeClr val="tx1"/>
              </a:solidFill>
              <a:latin typeface="Aptos" panose="020B0004020202020204" pitchFamily="34" charset="0"/>
              <a:sym typeface="Arial"/>
            </a:endParaRPr>
          </a:p>
          <a:p>
            <a:pPr marL="802906" lvl="2" indent="-216165" algn="l" rtl="0">
              <a:lnSpc>
                <a:spcPct val="90000"/>
              </a:lnSpc>
              <a:spcBef>
                <a:spcPts val="700"/>
              </a:spcBef>
              <a:spcAft>
                <a:spcPts val="0"/>
              </a:spcAft>
              <a:buSzPts val="2100"/>
              <a:buChar char="•"/>
            </a:pPr>
            <a:r>
              <a:rPr lang="de-DE" sz="1800" dirty="0" err="1">
                <a:solidFill>
                  <a:schemeClr val="tx1"/>
                </a:solidFill>
                <a:latin typeface="Aptos" panose="020B0004020202020204" pitchFamily="34" charset="0"/>
                <a:sym typeface="Arial"/>
              </a:rPr>
              <a:t>Communicate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how</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many</a:t>
            </a:r>
            <a:r>
              <a:rPr lang="de-DE" sz="1800" dirty="0">
                <a:solidFill>
                  <a:schemeClr val="tx1"/>
                </a:solidFill>
                <a:latin typeface="Aptos" panose="020B0004020202020204" pitchFamily="34" charset="0"/>
                <a:sym typeface="Arial"/>
              </a:rPr>
              <a:t> and </a:t>
            </a:r>
            <a:r>
              <a:rPr lang="de-DE" sz="1800" dirty="0" err="1">
                <a:solidFill>
                  <a:schemeClr val="tx1"/>
                </a:solidFill>
                <a:latin typeface="Aptos" panose="020B0004020202020204" pitchFamily="34" charset="0"/>
                <a:sym typeface="Arial"/>
              </a:rPr>
              <a:t>which</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people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are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already</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active</a:t>
            </a:r>
            <a:r>
              <a:rPr lang="de-DE" sz="1800" dirty="0">
                <a:solidFill>
                  <a:schemeClr val="tx1"/>
                </a:solidFill>
                <a:latin typeface="Aptos" panose="020B0004020202020204" pitchFamily="34" charset="0"/>
                <a:sym typeface="Arial"/>
              </a:rPr>
              <a:t> and </a:t>
            </a:r>
            <a:r>
              <a:rPr lang="de-DE" sz="1800" dirty="0" err="1">
                <a:solidFill>
                  <a:schemeClr val="tx1"/>
                </a:solidFill>
                <a:latin typeface="Aptos" panose="020B0004020202020204" pitchFamily="34" charset="0"/>
                <a:sym typeface="Arial"/>
              </a:rPr>
              <a:t>make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these</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committed</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individuals</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publicly</a:t>
            </a:r>
            <a:r>
              <a:rPr lang="de-DE" sz="1800" dirty="0">
                <a:solidFill>
                  <a:schemeClr val="tx1"/>
                </a:solidFill>
                <a:latin typeface="Aptos" panose="020B0004020202020204" pitchFamily="34" charset="0"/>
                <a:sym typeface="Arial"/>
              </a:rPr>
              <a:t> visible </a:t>
            </a:r>
            <a:r>
              <a:rPr lang="de-DE" sz="1800" dirty="0" err="1">
                <a:solidFill>
                  <a:schemeClr val="tx1"/>
                </a:solidFill>
                <a:latin typeface="Aptos" panose="020B0004020202020204" pitchFamily="34" charset="0"/>
                <a:sym typeface="Arial"/>
              </a:rPr>
              <a:t>as</a:t>
            </a:r>
            <a:r>
              <a:rPr lang="de-DE" sz="1800" dirty="0">
                <a:solidFill>
                  <a:schemeClr val="tx1"/>
                </a:solidFill>
                <a:latin typeface="Aptos" panose="020B0004020202020204" pitchFamily="34" charset="0"/>
                <a:sym typeface="Arial"/>
              </a:rPr>
              <a:t> </a:t>
            </a:r>
            <a:r>
              <a:rPr lang="de-DE" sz="1800" dirty="0" err="1">
                <a:solidFill>
                  <a:schemeClr val="tx1"/>
                </a:solidFill>
                <a:latin typeface="Aptos" panose="020B0004020202020204" pitchFamily="34" charset="0"/>
                <a:sym typeface="Arial"/>
              </a:rPr>
              <a:t>multipliers</a:t>
            </a:r>
            <a:endParaRPr dirty="0">
              <a:solidFill>
                <a:schemeClr val="tx1"/>
              </a:solidFill>
              <a:latin typeface="Aptos" panose="020B0004020202020204" pitchFamily="34" charset="0"/>
            </a:endParaRPr>
          </a:p>
          <a:p>
            <a:pPr marL="802906" lvl="2" indent="-89165" algn="l" rtl="0">
              <a:lnSpc>
                <a:spcPct val="90000"/>
              </a:lnSpc>
              <a:spcBef>
                <a:spcPts val="700"/>
              </a:spcBef>
              <a:spcAft>
                <a:spcPts val="0"/>
              </a:spcAft>
              <a:buClr>
                <a:srgbClr val="404040"/>
              </a:buClr>
              <a:buSzPts val="2000"/>
              <a:buFont typeface="Arial"/>
              <a:buNone/>
            </a:pPr>
            <a:endParaRPr sz="1800" dirty="0">
              <a:solidFill>
                <a:schemeClr val="tx1"/>
              </a:solidFill>
              <a:latin typeface="Aptos" panose="020B0004020202020204" pitchFamily="34" charset="0"/>
              <a:sym typeface="Arial"/>
            </a:endParaRPr>
          </a:p>
          <a:p>
            <a:pPr marL="0" lvl="0" indent="0" algn="l" rtl="0">
              <a:lnSpc>
                <a:spcPct val="90000"/>
              </a:lnSpc>
              <a:spcBef>
                <a:spcPts val="700"/>
              </a:spcBef>
              <a:spcAft>
                <a:spcPts val="0"/>
              </a:spcAft>
              <a:buSzPts val="2100"/>
              <a:buNone/>
            </a:pPr>
            <a:r>
              <a:rPr lang="en-US" sz="1800" dirty="0">
                <a:solidFill>
                  <a:schemeClr val="tx1"/>
                </a:solidFill>
                <a:latin typeface="Aptos" panose="020B0004020202020204" pitchFamily="34" charset="0"/>
                <a:sym typeface="Arial"/>
              </a:rPr>
              <a:t>Promote group identity, strengthen collective self-</a:t>
            </a:r>
            <a:r>
              <a:rPr lang="en-US" sz="1800" dirty="0" err="1">
                <a:solidFill>
                  <a:schemeClr val="tx1"/>
                </a:solidFill>
                <a:latin typeface="Aptos" panose="020B0004020202020204" pitchFamily="34" charset="0"/>
                <a:sym typeface="Arial"/>
              </a:rPr>
              <a:t>effiacy</a:t>
            </a:r>
            <a:br>
              <a:rPr lang="en-US" sz="1800" dirty="0">
                <a:solidFill>
                  <a:schemeClr val="tx1"/>
                </a:solidFill>
                <a:latin typeface="Aptos" panose="020B0004020202020204" pitchFamily="34" charset="0"/>
                <a:sym typeface="Arial"/>
              </a:rPr>
            </a:br>
            <a:endParaRPr sz="1800" dirty="0">
              <a:solidFill>
                <a:schemeClr val="tx1"/>
              </a:solidFill>
              <a:latin typeface="Aptos" panose="020B0004020202020204" pitchFamily="34" charset="0"/>
              <a:sym typeface="Arial"/>
            </a:endParaRPr>
          </a:p>
        </p:txBody>
      </p:sp>
      <p:sp>
        <p:nvSpPr>
          <p:cNvPr id="160" name="Google Shape;160;p6"/>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SzPts val="4400"/>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2. </a:t>
            </a:r>
            <a:r>
              <a:rPr lang="en-US" dirty="0">
                <a:latin typeface="Aptos Serif" panose="02020604070405020304" pitchFamily="18" charset="0"/>
                <a:ea typeface="Arial"/>
                <a:cs typeface="Aptos Serif" panose="02020604070405020304" pitchFamily="18" charset="0"/>
                <a:sym typeface="Arial"/>
              </a:rPr>
              <a:t>Adult Learning Principles</a:t>
            </a:r>
            <a:endParaRPr dirty="0">
              <a:latin typeface="Aptos Serif" panose="02020604070405020304" pitchFamily="18" charset="0"/>
              <a:ea typeface="Arial"/>
              <a:cs typeface="Aptos Serif" panose="02020604070405020304" pitchFamily="18" charset="0"/>
              <a:sym typeface="Arial"/>
            </a:endParaRPr>
          </a:p>
        </p:txBody>
      </p:sp>
      <p:graphicFrame>
        <p:nvGraphicFramePr>
          <p:cNvPr id="166" name="Google Shape;166;p7"/>
          <p:cNvGraphicFramePr/>
          <p:nvPr>
            <p:extLst>
              <p:ext uri="{D42A27DB-BD31-4B8C-83A1-F6EECF244321}">
                <p14:modId xmlns:p14="http://schemas.microsoft.com/office/powerpoint/2010/main" val="1929246210"/>
              </p:ext>
            </p:extLst>
          </p:nvPr>
        </p:nvGraphicFramePr>
        <p:xfrm>
          <a:off x="1185332" y="2386956"/>
          <a:ext cx="9821325" cy="3470525"/>
        </p:xfrm>
        <a:graphic>
          <a:graphicData uri="http://schemas.openxmlformats.org/drawingml/2006/table">
            <a:tbl>
              <a:tblPr bandRow="1">
                <a:noFill/>
                <a:tableStyleId>{113FEF49-8767-4E49-A26D-A71FB12D0817}</a:tableStyleId>
              </a:tblPr>
              <a:tblGrid>
                <a:gridCol w="2630300">
                  <a:extLst>
                    <a:ext uri="{9D8B030D-6E8A-4147-A177-3AD203B41FA5}">
                      <a16:colId xmlns:a16="http://schemas.microsoft.com/office/drawing/2014/main" val="20000"/>
                    </a:ext>
                  </a:extLst>
                </a:gridCol>
                <a:gridCol w="7191025">
                  <a:extLst>
                    <a:ext uri="{9D8B030D-6E8A-4147-A177-3AD203B41FA5}">
                      <a16:colId xmlns:a16="http://schemas.microsoft.com/office/drawing/2014/main" val="20001"/>
                    </a:ext>
                  </a:extLst>
                </a:gridCol>
              </a:tblGrid>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1800" b="1" u="none" strike="noStrike" cap="none" dirty="0">
                          <a:solidFill>
                            <a:srgbClr val="404040"/>
                          </a:solidFill>
                          <a:latin typeface="Aptos" panose="020B0004020202020204" pitchFamily="34" charset="0"/>
                          <a:ea typeface="Arial"/>
                          <a:cs typeface="Arial"/>
                          <a:sym typeface="Arial"/>
                        </a:rPr>
                        <a:t>Need to know</a:t>
                      </a:r>
                      <a:endParaRPr sz="1200" u="none" strike="noStrike" cap="none" dirty="0">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de-DE" sz="1800" b="0" i="0" u="none" strike="noStrike" cap="none" dirty="0" err="1">
                          <a:solidFill>
                            <a:schemeClr val="tx1"/>
                          </a:solidFill>
                          <a:effectLst/>
                          <a:latin typeface="Aptos" panose="020B0004020202020204" pitchFamily="34" charset="0"/>
                          <a:ea typeface="Calibri"/>
                          <a:cs typeface="Calibri"/>
                          <a:sym typeface="Arial"/>
                        </a:rPr>
                        <a:t>relevance</a:t>
                      </a:r>
                      <a:r>
                        <a:rPr lang="de-DE" sz="1800" b="0" i="0" u="none" strike="noStrike" cap="none" dirty="0">
                          <a:solidFill>
                            <a:schemeClr val="tx1"/>
                          </a:solidFill>
                          <a:effectLst/>
                          <a:latin typeface="Aptos" panose="020B0004020202020204" pitchFamily="34" charset="0"/>
                          <a:ea typeface="Calibri"/>
                          <a:cs typeface="Calibri"/>
                          <a:sym typeface="Arial"/>
                        </a:rPr>
                        <a:t> and </a:t>
                      </a:r>
                      <a:r>
                        <a:rPr lang="de-DE" sz="1800" b="0" i="0" u="none" strike="noStrike" cap="none" dirty="0" err="1">
                          <a:solidFill>
                            <a:schemeClr val="tx1"/>
                          </a:solidFill>
                          <a:effectLst/>
                          <a:latin typeface="Aptos" panose="020B0004020202020204" pitchFamily="34" charset="0"/>
                          <a:ea typeface="Calibri"/>
                          <a:cs typeface="Calibri"/>
                          <a:sym typeface="Arial"/>
                        </a:rPr>
                        <a:t>impact</a:t>
                      </a:r>
                      <a:r>
                        <a:rPr lang="de-DE" sz="1800" b="0" i="0" u="none" strike="noStrike" cap="none" dirty="0">
                          <a:solidFill>
                            <a:schemeClr val="tx1"/>
                          </a:solidFill>
                          <a:effectLst/>
                          <a:latin typeface="Aptos" panose="020B0004020202020204" pitchFamily="34" charset="0"/>
                          <a:ea typeface="Calibri"/>
                          <a:cs typeface="Calibri"/>
                          <a:sym typeface="Arial"/>
                        </a:rPr>
                        <a:t> on personal </a:t>
                      </a:r>
                      <a:r>
                        <a:rPr lang="de-DE" sz="1800" b="0" i="0" u="none" strike="noStrike" cap="none" dirty="0" err="1">
                          <a:solidFill>
                            <a:schemeClr val="tx1"/>
                          </a:solidFill>
                          <a:effectLst/>
                          <a:latin typeface="Aptos" panose="020B0004020202020204" pitchFamily="34" charset="0"/>
                          <a:ea typeface="Calibri"/>
                          <a:cs typeface="Calibri"/>
                          <a:sym typeface="Arial"/>
                        </a:rPr>
                        <a:t>life</a:t>
                      </a:r>
                      <a:endParaRPr sz="1800" u="none" strike="noStrike" cap="none" dirty="0">
                        <a:solidFill>
                          <a:schemeClr val="tx1"/>
                        </a:solidFill>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0"/>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1800" b="1" u="none" strike="noStrike" cap="none" dirty="0">
                          <a:solidFill>
                            <a:srgbClr val="404040"/>
                          </a:solidFill>
                          <a:latin typeface="Aptos" panose="020B0004020202020204" pitchFamily="34" charset="0"/>
                          <a:ea typeface="Arial"/>
                          <a:cs typeface="Arial"/>
                          <a:sym typeface="Arial"/>
                        </a:rPr>
                        <a:t> Self-Concept</a:t>
                      </a:r>
                      <a:endParaRPr sz="1200" u="none" strike="noStrike" cap="none" dirty="0">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de-DE" sz="1800" b="0" i="0" u="none" strike="noStrike" cap="none" dirty="0" err="1">
                          <a:solidFill>
                            <a:schemeClr val="tx1"/>
                          </a:solidFill>
                          <a:effectLst/>
                          <a:latin typeface="Aptos" panose="020B0004020202020204" pitchFamily="34" charset="0"/>
                          <a:ea typeface="Calibri"/>
                          <a:cs typeface="Calibri"/>
                          <a:sym typeface="Arial"/>
                        </a:rPr>
                        <a:t>take</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control</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of</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their</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leaning</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process</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make</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choices</a:t>
                      </a:r>
                      <a:r>
                        <a:rPr lang="de-DE" sz="1800" b="0" i="0" u="none" strike="noStrike" cap="none" dirty="0">
                          <a:solidFill>
                            <a:schemeClr val="tx1"/>
                          </a:solidFill>
                          <a:effectLst/>
                          <a:latin typeface="Aptos" panose="020B0004020202020204" pitchFamily="34" charset="0"/>
                          <a:ea typeface="Calibri"/>
                          <a:cs typeface="Calibri"/>
                          <a:sym typeface="Arial"/>
                        </a:rPr>
                        <a:t> on </a:t>
                      </a:r>
                      <a:r>
                        <a:rPr lang="de-DE" sz="1800" b="0" i="0" u="none" strike="noStrike" cap="none" dirty="0" err="1">
                          <a:solidFill>
                            <a:schemeClr val="tx1"/>
                          </a:solidFill>
                          <a:effectLst/>
                          <a:latin typeface="Aptos" panose="020B0004020202020204" pitchFamily="34" charset="0"/>
                          <a:ea typeface="Calibri"/>
                          <a:cs typeface="Calibri"/>
                          <a:sym typeface="Arial"/>
                        </a:rPr>
                        <a:t>what</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how</a:t>
                      </a:r>
                      <a:r>
                        <a:rPr lang="de-DE" sz="1800" b="0" i="0" u="none" strike="noStrike" cap="none" dirty="0">
                          <a:solidFill>
                            <a:schemeClr val="tx1"/>
                          </a:solidFill>
                          <a:effectLst/>
                          <a:latin typeface="Aptos" panose="020B0004020202020204" pitchFamily="34" charset="0"/>
                          <a:ea typeface="Calibri"/>
                          <a:cs typeface="Calibri"/>
                          <a:sym typeface="Arial"/>
                        </a:rPr>
                        <a:t> and </a:t>
                      </a:r>
                      <a:r>
                        <a:rPr lang="de-DE" sz="1800" b="0" i="0" u="none" strike="noStrike" cap="none" dirty="0" err="1">
                          <a:solidFill>
                            <a:schemeClr val="tx1"/>
                          </a:solidFill>
                          <a:effectLst/>
                          <a:latin typeface="Aptos" panose="020B0004020202020204" pitchFamily="34" charset="0"/>
                          <a:ea typeface="Calibri"/>
                          <a:cs typeface="Calibri"/>
                          <a:sym typeface="Arial"/>
                        </a:rPr>
                        <a:t>when</a:t>
                      </a:r>
                      <a:endParaRPr sz="1800" u="none" strike="noStrike" cap="none" dirty="0">
                        <a:solidFill>
                          <a:schemeClr val="tx1"/>
                        </a:solidFill>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1"/>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1800" b="1" u="none" strike="noStrike" cap="none" dirty="0">
                          <a:solidFill>
                            <a:srgbClr val="404040"/>
                          </a:solidFill>
                          <a:latin typeface="Aptos" panose="020B0004020202020204" pitchFamily="34" charset="0"/>
                          <a:ea typeface="Arial"/>
                          <a:cs typeface="Arial"/>
                          <a:sym typeface="Arial"/>
                        </a:rPr>
                        <a:t> Prior Experience</a:t>
                      </a:r>
                      <a:endParaRPr sz="1200" u="none" strike="noStrike" cap="none" dirty="0">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de-DE" sz="1800" b="0" i="0" u="none" strike="noStrike" cap="none" dirty="0" err="1">
                          <a:solidFill>
                            <a:schemeClr val="tx1"/>
                          </a:solidFill>
                          <a:effectLst/>
                          <a:latin typeface="Aptos" panose="020B0004020202020204" pitchFamily="34" charset="0"/>
                          <a:ea typeface="Calibri"/>
                          <a:cs typeface="Calibri"/>
                          <a:sym typeface="Arial"/>
                        </a:rPr>
                        <a:t>background</a:t>
                      </a:r>
                      <a:r>
                        <a:rPr lang="de-DE" sz="1800" b="0" i="0" u="none" strike="noStrike" cap="none" dirty="0">
                          <a:solidFill>
                            <a:schemeClr val="tx1"/>
                          </a:solidFill>
                          <a:effectLst/>
                          <a:latin typeface="Aptos" panose="020B0004020202020204" pitchFamily="34" charset="0"/>
                          <a:ea typeface="Calibri"/>
                          <a:cs typeface="Calibri"/>
                          <a:sym typeface="Arial"/>
                        </a:rPr>
                        <a:t> and </a:t>
                      </a:r>
                      <a:r>
                        <a:rPr lang="de-DE" sz="1800" b="0" i="0" u="none" strike="noStrike" cap="none" dirty="0" err="1">
                          <a:solidFill>
                            <a:schemeClr val="tx1"/>
                          </a:solidFill>
                          <a:effectLst/>
                          <a:latin typeface="Aptos" panose="020B0004020202020204" pitchFamily="34" charset="0"/>
                          <a:ea typeface="Calibri"/>
                          <a:cs typeface="Calibri"/>
                          <a:sym typeface="Arial"/>
                        </a:rPr>
                        <a:t>experience</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shape</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how</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adults</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perceive</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new</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information</a:t>
                      </a:r>
                      <a:endParaRPr sz="1800" u="none" strike="noStrike" cap="none" dirty="0">
                        <a:solidFill>
                          <a:schemeClr val="tx1"/>
                        </a:solidFill>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2"/>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1800" b="1" u="none" strike="noStrike" cap="none" dirty="0">
                          <a:solidFill>
                            <a:srgbClr val="404040"/>
                          </a:solidFill>
                          <a:latin typeface="Aptos" panose="020B0004020202020204" pitchFamily="34" charset="0"/>
                          <a:ea typeface="Arial"/>
                          <a:cs typeface="Arial"/>
                          <a:sym typeface="Arial"/>
                        </a:rPr>
                        <a:t> Readiness to learn</a:t>
                      </a:r>
                      <a:endParaRPr sz="1200" u="none" strike="noStrike" cap="none" dirty="0">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de-DE" sz="1800" b="0" i="0" u="none" strike="noStrike" cap="none" dirty="0" err="1">
                          <a:solidFill>
                            <a:schemeClr val="tx1"/>
                          </a:solidFill>
                          <a:effectLst/>
                          <a:latin typeface="Aptos" panose="020B0004020202020204" pitchFamily="34" charset="0"/>
                          <a:ea typeface="Calibri"/>
                          <a:cs typeface="Calibri"/>
                          <a:sym typeface="Arial"/>
                        </a:rPr>
                        <a:t>readiness</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to</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learn</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is</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linked</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to</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current</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needs</a:t>
                      </a:r>
                      <a:endParaRPr sz="1800" u="none" strike="noStrike" cap="none" dirty="0">
                        <a:solidFill>
                          <a:schemeClr val="tx1"/>
                        </a:solidFill>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3"/>
                  </a:ext>
                </a:extLst>
              </a:tr>
              <a:tr h="604525">
                <a:tc>
                  <a:txBody>
                    <a:bodyPr/>
                    <a:lstStyle/>
                    <a:p>
                      <a:pPr marL="0" marR="0" lvl="0" indent="0" algn="l" rtl="0">
                        <a:lnSpc>
                          <a:spcPct val="90000"/>
                        </a:lnSpc>
                        <a:spcBef>
                          <a:spcPts val="0"/>
                        </a:spcBef>
                        <a:spcAft>
                          <a:spcPts val="0"/>
                        </a:spcAft>
                        <a:buClr>
                          <a:srgbClr val="404040"/>
                        </a:buClr>
                        <a:buSzPts val="2000"/>
                        <a:buFont typeface="Helvetica Neue"/>
                        <a:buNone/>
                      </a:pPr>
                      <a:r>
                        <a:rPr lang="en-US" sz="1800" b="1" u="none" strike="noStrike" cap="none" dirty="0">
                          <a:solidFill>
                            <a:srgbClr val="404040"/>
                          </a:solidFill>
                          <a:latin typeface="Aptos" panose="020B0004020202020204" pitchFamily="34" charset="0"/>
                          <a:ea typeface="Arial"/>
                          <a:cs typeface="Arial"/>
                          <a:sym typeface="Arial"/>
                        </a:rPr>
                        <a:t> Orientation to learning</a:t>
                      </a:r>
                      <a:endParaRPr sz="1200" u="none" strike="noStrike" cap="none" dirty="0">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de-DE" sz="1800" b="0" i="0" u="none" strike="noStrike" cap="none" dirty="0">
                          <a:solidFill>
                            <a:schemeClr val="tx1"/>
                          </a:solidFill>
                          <a:effectLst/>
                          <a:latin typeface="Aptos" panose="020B0004020202020204" pitchFamily="34" charset="0"/>
                          <a:ea typeface="Calibri"/>
                          <a:cs typeface="Calibri"/>
                          <a:sym typeface="Arial"/>
                        </a:rPr>
                        <a:t>problem-</a:t>
                      </a:r>
                      <a:r>
                        <a:rPr lang="de-DE" sz="1800" b="0" i="0" u="none" strike="noStrike" cap="none" dirty="0" err="1">
                          <a:solidFill>
                            <a:schemeClr val="tx1"/>
                          </a:solidFill>
                          <a:effectLst/>
                          <a:latin typeface="Aptos" panose="020B0004020202020204" pitchFamily="34" charset="0"/>
                          <a:ea typeface="Calibri"/>
                          <a:cs typeface="Calibri"/>
                          <a:sym typeface="Arial"/>
                        </a:rPr>
                        <a:t>solving</a:t>
                      </a:r>
                      <a:r>
                        <a:rPr lang="de-DE" sz="1800" b="0" i="0" u="none" strike="noStrike" cap="none" dirty="0">
                          <a:solidFill>
                            <a:schemeClr val="tx1"/>
                          </a:solidFill>
                          <a:effectLst/>
                          <a:latin typeface="Aptos" panose="020B0004020202020204" pitchFamily="34" charset="0"/>
                          <a:ea typeface="Calibri"/>
                          <a:cs typeface="Calibri"/>
                          <a:sym typeface="Arial"/>
                        </a:rPr>
                        <a:t> and real-</a:t>
                      </a:r>
                      <a:r>
                        <a:rPr lang="de-DE" sz="1800" b="0" i="0" u="none" strike="noStrike" cap="none" dirty="0" err="1">
                          <a:solidFill>
                            <a:schemeClr val="tx1"/>
                          </a:solidFill>
                          <a:effectLst/>
                          <a:latin typeface="Aptos" panose="020B0004020202020204" pitchFamily="34" charset="0"/>
                          <a:ea typeface="Calibri"/>
                          <a:cs typeface="Calibri"/>
                          <a:sym typeface="Arial"/>
                        </a:rPr>
                        <a:t>world</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relevance</a:t>
                      </a:r>
                      <a:r>
                        <a:rPr lang="de-DE" sz="1800" b="0" i="0" u="none" strike="noStrike" cap="none" dirty="0">
                          <a:solidFill>
                            <a:schemeClr val="tx1"/>
                          </a:solidFill>
                          <a:effectLst/>
                          <a:latin typeface="Aptos" panose="020B0004020202020204" pitchFamily="34" charset="0"/>
                          <a:ea typeface="Calibri"/>
                          <a:cs typeface="Calibri"/>
                          <a:sym typeface="Arial"/>
                        </a:rPr>
                        <a:t>, task-</a:t>
                      </a:r>
                      <a:r>
                        <a:rPr lang="de-DE" sz="1800" b="0" i="0" u="none" strike="noStrike" cap="none" dirty="0" err="1">
                          <a:solidFill>
                            <a:schemeClr val="tx1"/>
                          </a:solidFill>
                          <a:effectLst/>
                          <a:latin typeface="Aptos" panose="020B0004020202020204" pitchFamily="34" charset="0"/>
                          <a:ea typeface="Calibri"/>
                          <a:cs typeface="Calibri"/>
                          <a:sym typeface="Arial"/>
                        </a:rPr>
                        <a:t>oriented</a:t>
                      </a:r>
                      <a:endParaRPr sz="1800" u="none" strike="noStrike" cap="none" dirty="0">
                        <a:solidFill>
                          <a:schemeClr val="tx1"/>
                        </a:solidFill>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4"/>
                  </a:ext>
                </a:extLst>
              </a:tr>
              <a:tr h="573200">
                <a:tc>
                  <a:txBody>
                    <a:bodyPr/>
                    <a:lstStyle/>
                    <a:p>
                      <a:pPr marL="0" marR="0" lvl="0" indent="0" algn="l" rtl="0">
                        <a:lnSpc>
                          <a:spcPct val="90000"/>
                        </a:lnSpc>
                        <a:spcBef>
                          <a:spcPts val="0"/>
                        </a:spcBef>
                        <a:spcAft>
                          <a:spcPts val="0"/>
                        </a:spcAft>
                        <a:buClr>
                          <a:srgbClr val="404040"/>
                        </a:buClr>
                        <a:buSzPts val="2000"/>
                        <a:buFont typeface="Helvetica Neue"/>
                        <a:buNone/>
                      </a:pPr>
                      <a:r>
                        <a:rPr lang="en-US" sz="1800" b="1" u="none" strike="noStrike" cap="none" dirty="0">
                          <a:solidFill>
                            <a:srgbClr val="404040"/>
                          </a:solidFill>
                          <a:latin typeface="Aptos" panose="020B0004020202020204" pitchFamily="34" charset="0"/>
                          <a:ea typeface="Arial"/>
                          <a:cs typeface="Arial"/>
                          <a:sym typeface="Arial"/>
                        </a:rPr>
                        <a:t>Motivation to learn</a:t>
                      </a:r>
                      <a:endParaRPr sz="1200" u="none" strike="noStrike" cap="none" dirty="0">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tc>
                  <a:txBody>
                    <a:bodyPr/>
                    <a:lstStyle/>
                    <a:p>
                      <a:pPr marL="0" marR="0" lvl="1" indent="0" algn="l" rtl="0">
                        <a:lnSpc>
                          <a:spcPct val="90000"/>
                        </a:lnSpc>
                        <a:spcBef>
                          <a:spcPts val="0"/>
                        </a:spcBef>
                        <a:spcAft>
                          <a:spcPts val="0"/>
                        </a:spcAft>
                        <a:buClr>
                          <a:srgbClr val="404040"/>
                        </a:buClr>
                        <a:buSzPts val="2000"/>
                        <a:buFont typeface="Helvetica Neue"/>
                        <a:buNone/>
                      </a:pPr>
                      <a:r>
                        <a:rPr lang="de-DE" sz="1800" b="0" i="0" u="none" strike="noStrike" cap="none" dirty="0" err="1">
                          <a:solidFill>
                            <a:schemeClr val="tx1"/>
                          </a:solidFill>
                          <a:effectLst/>
                          <a:latin typeface="Aptos" panose="020B0004020202020204" pitchFamily="34" charset="0"/>
                          <a:ea typeface="Calibri"/>
                          <a:cs typeface="Calibri"/>
                          <a:sym typeface="Arial"/>
                        </a:rPr>
                        <a:t>mostly</a:t>
                      </a:r>
                      <a:r>
                        <a:rPr lang="de-DE" sz="1800" b="0" i="0" u="none" strike="noStrike" cap="none" dirty="0">
                          <a:solidFill>
                            <a:schemeClr val="tx1"/>
                          </a:solidFill>
                          <a:effectLst/>
                          <a:latin typeface="Aptos" panose="020B0004020202020204" pitchFamily="34" charset="0"/>
                          <a:ea typeface="Calibri"/>
                          <a:cs typeface="Calibri"/>
                          <a:sym typeface="Arial"/>
                        </a:rPr>
                        <a:t> </a:t>
                      </a:r>
                      <a:r>
                        <a:rPr lang="de-DE" sz="1800" b="0" i="0" u="none" strike="noStrike" cap="none" dirty="0" err="1">
                          <a:solidFill>
                            <a:schemeClr val="tx1"/>
                          </a:solidFill>
                          <a:effectLst/>
                          <a:latin typeface="Aptos" panose="020B0004020202020204" pitchFamily="34" charset="0"/>
                          <a:ea typeface="Calibri"/>
                          <a:cs typeface="Calibri"/>
                          <a:sym typeface="Arial"/>
                        </a:rPr>
                        <a:t>intrinsic</a:t>
                      </a:r>
                      <a:r>
                        <a:rPr lang="de-DE" sz="1800" b="0" i="0" u="none" strike="noStrike" cap="none" dirty="0">
                          <a:solidFill>
                            <a:schemeClr val="tx1"/>
                          </a:solidFill>
                          <a:effectLst/>
                          <a:latin typeface="Aptos" panose="020B0004020202020204" pitchFamily="34" charset="0"/>
                          <a:ea typeface="Calibri"/>
                          <a:cs typeface="Calibri"/>
                          <a:sym typeface="Arial"/>
                        </a:rPr>
                        <a:t>, personal </a:t>
                      </a:r>
                      <a:r>
                        <a:rPr lang="de-DE" sz="1800" b="0" i="0" u="none" strike="noStrike" cap="none" dirty="0" err="1">
                          <a:solidFill>
                            <a:schemeClr val="tx1"/>
                          </a:solidFill>
                          <a:effectLst/>
                          <a:latin typeface="Aptos" panose="020B0004020202020204" pitchFamily="34" charset="0"/>
                          <a:ea typeface="Calibri"/>
                          <a:cs typeface="Calibri"/>
                          <a:sym typeface="Arial"/>
                        </a:rPr>
                        <a:t>investment</a:t>
                      </a:r>
                      <a:endParaRPr sz="1800" u="none" strike="noStrike" cap="none" dirty="0">
                        <a:solidFill>
                          <a:schemeClr val="tx1"/>
                        </a:solidFill>
                        <a:latin typeface="Aptos" panose="020B0004020202020204" pitchFamily="34" charset="0"/>
                        <a:ea typeface="Arial"/>
                        <a:cs typeface="Arial"/>
                        <a:sym typeface="Arial"/>
                      </a:endParaRPr>
                    </a:p>
                  </a:txBody>
                  <a:tcPr marL="0" marR="0" marT="0" marB="0" anchor="ctr">
                    <a:lnL w="25400" cap="flat" cmpd="sng">
                      <a:solidFill>
                        <a:srgbClr val="FBC846"/>
                      </a:solidFill>
                      <a:prstDash val="solid"/>
                      <a:round/>
                      <a:headEnd type="none" w="sm" len="sm"/>
                      <a:tailEnd type="none" w="sm" len="sm"/>
                    </a:lnL>
                    <a:lnR w="25400" cap="flat" cmpd="sng">
                      <a:solidFill>
                        <a:srgbClr val="FBC846"/>
                      </a:solidFill>
                      <a:prstDash val="solid"/>
                      <a:round/>
                      <a:headEnd type="none" w="sm" len="sm"/>
                      <a:tailEnd type="none" w="sm" len="sm"/>
                    </a:lnR>
                    <a:lnT w="25400" cap="flat" cmpd="sng">
                      <a:solidFill>
                        <a:srgbClr val="FBC846"/>
                      </a:solidFill>
                      <a:prstDash val="solid"/>
                      <a:round/>
                      <a:headEnd type="none" w="sm" len="sm"/>
                      <a:tailEnd type="none" w="sm" len="sm"/>
                    </a:lnT>
                    <a:lnB w="25400" cap="flat" cmpd="sng">
                      <a:solidFill>
                        <a:srgbClr val="FBC846"/>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7" name="Google Shape;167;p7"/>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594359" y="325796"/>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404040"/>
              </a:buClr>
              <a:buSzPts val="4400"/>
              <a:buFont typeface="Play"/>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2. How to use these principles</a:t>
            </a:r>
            <a:endParaRPr dirty="0">
              <a:latin typeface="Aptos Serif" panose="02020604070405020304" pitchFamily="18" charset="0"/>
              <a:ea typeface="Arial"/>
              <a:cs typeface="Aptos Serif" panose="02020604070405020304" pitchFamily="18" charset="0"/>
              <a:sym typeface="Arial"/>
            </a:endParaRPr>
          </a:p>
        </p:txBody>
      </p:sp>
      <p:grpSp>
        <p:nvGrpSpPr>
          <p:cNvPr id="173" name="Google Shape;173;p8"/>
          <p:cNvGrpSpPr/>
          <p:nvPr/>
        </p:nvGrpSpPr>
        <p:grpSpPr>
          <a:xfrm>
            <a:off x="6626646" y="2047555"/>
            <a:ext cx="1548000" cy="1440000"/>
            <a:chOff x="0" y="-1"/>
            <a:chExt cx="1694048" cy="1649042"/>
          </a:xfrm>
          <a:solidFill>
            <a:srgbClr val="A3C429"/>
          </a:solidFill>
        </p:grpSpPr>
        <p:sp>
          <p:nvSpPr>
            <p:cNvPr id="174" name="Google Shape;174;p8"/>
            <p:cNvSpPr/>
            <p:nvPr/>
          </p:nvSpPr>
          <p:spPr>
            <a:xfrm>
              <a:off x="0" y="-1"/>
              <a:ext cx="1694048" cy="1649042"/>
            </a:xfrm>
            <a:prstGeom prst="ellipse">
              <a:avLst/>
            </a:prstGeom>
            <a:grp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600" b="0" i="0" u="none" strike="noStrike" cap="none">
                <a:solidFill>
                  <a:srgbClr val="000000"/>
                </a:solidFill>
                <a:latin typeface="Aptos" panose="020B0004020202020204" pitchFamily="34" charset="0"/>
                <a:sym typeface="Arial"/>
              </a:endParaRPr>
            </a:p>
          </p:txBody>
        </p:sp>
        <p:sp>
          <p:nvSpPr>
            <p:cNvPr id="175" name="Google Shape;175;p8"/>
            <p:cNvSpPr txBox="1"/>
            <p:nvPr/>
          </p:nvSpPr>
          <p:spPr>
            <a:xfrm>
              <a:off x="198835" y="489710"/>
              <a:ext cx="1319468" cy="669620"/>
            </a:xfrm>
            <a:prstGeom prst="rect">
              <a:avLst/>
            </a:prstGeom>
            <a:grp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600" b="1" i="0" u="none" strike="noStrike" cap="none" dirty="0">
                  <a:solidFill>
                    <a:srgbClr val="FFFFFF"/>
                  </a:solidFill>
                  <a:latin typeface="Aptos" panose="020B0004020202020204" pitchFamily="34" charset="0"/>
                  <a:sym typeface="Arial"/>
                </a:rPr>
                <a:t>Collaborative</a:t>
              </a:r>
              <a:endParaRPr sz="1600" b="0" i="0" u="none" strike="noStrike" cap="none" dirty="0">
                <a:solidFill>
                  <a:srgbClr val="000000"/>
                </a:solidFill>
                <a:latin typeface="Aptos" panose="020B0004020202020204" pitchFamily="34" charset="0"/>
                <a:sym typeface="Arial"/>
              </a:endParaRPr>
            </a:p>
          </p:txBody>
        </p:sp>
      </p:grpSp>
      <p:grpSp>
        <p:nvGrpSpPr>
          <p:cNvPr id="176" name="Google Shape;176;p8"/>
          <p:cNvGrpSpPr/>
          <p:nvPr/>
        </p:nvGrpSpPr>
        <p:grpSpPr>
          <a:xfrm>
            <a:off x="5502312" y="3766788"/>
            <a:ext cx="1692127" cy="1440000"/>
            <a:chOff x="-62126" y="-1"/>
            <a:chExt cx="1694100" cy="1576020"/>
          </a:xfrm>
        </p:grpSpPr>
        <p:sp>
          <p:nvSpPr>
            <p:cNvPr id="177" name="Google Shape;177;p8"/>
            <p:cNvSpPr/>
            <p:nvPr/>
          </p:nvSpPr>
          <p:spPr>
            <a:xfrm>
              <a:off x="-1" y="-1"/>
              <a:ext cx="1569836" cy="1576020"/>
            </a:xfrm>
            <a:prstGeom prst="ellipse">
              <a:avLst/>
            </a:prstGeom>
            <a:gradFill>
              <a:gsLst>
                <a:gs pos="0">
                  <a:srgbClr val="9AABA9"/>
                </a:gs>
                <a:gs pos="50000">
                  <a:srgbClr val="8D9E9D"/>
                </a:gs>
                <a:gs pos="100000">
                  <a:srgbClr val="78908E"/>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600" b="0" i="0" u="none" strike="noStrike" cap="none">
                <a:solidFill>
                  <a:srgbClr val="000000"/>
                </a:solidFill>
                <a:latin typeface="Aptos" panose="020B0004020202020204" pitchFamily="34" charset="0"/>
                <a:sym typeface="Arial"/>
              </a:endParaRPr>
            </a:p>
          </p:txBody>
        </p:sp>
        <p:sp>
          <p:nvSpPr>
            <p:cNvPr id="178" name="Google Shape;178;p8"/>
            <p:cNvSpPr txBox="1"/>
            <p:nvPr/>
          </p:nvSpPr>
          <p:spPr>
            <a:xfrm>
              <a:off x="-62126" y="602763"/>
              <a:ext cx="1694100" cy="37048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600" b="1" dirty="0">
                  <a:solidFill>
                    <a:srgbClr val="FFFFFF"/>
                  </a:solidFill>
                  <a:latin typeface="Aptos" panose="020B0004020202020204" pitchFamily="34" charset="0"/>
                </a:rPr>
                <a:t>Experiential</a:t>
              </a:r>
              <a:endParaRPr sz="1600" b="1" i="0" u="none" strike="noStrike" cap="none" dirty="0">
                <a:solidFill>
                  <a:srgbClr val="FFFFFF"/>
                </a:solidFill>
                <a:latin typeface="Aptos" panose="020B0004020202020204" pitchFamily="34" charset="0"/>
                <a:sym typeface="Arial"/>
              </a:endParaRPr>
            </a:p>
          </p:txBody>
        </p:sp>
      </p:grpSp>
      <p:grpSp>
        <p:nvGrpSpPr>
          <p:cNvPr id="179" name="Google Shape;179;p8"/>
          <p:cNvGrpSpPr/>
          <p:nvPr/>
        </p:nvGrpSpPr>
        <p:grpSpPr>
          <a:xfrm>
            <a:off x="1751893" y="3214935"/>
            <a:ext cx="1548000" cy="1440000"/>
            <a:chOff x="0" y="-1"/>
            <a:chExt cx="1569832" cy="1576020"/>
          </a:xfrm>
        </p:grpSpPr>
        <p:sp>
          <p:nvSpPr>
            <p:cNvPr id="180" name="Google Shape;180;p8"/>
            <p:cNvSpPr/>
            <p:nvPr/>
          </p:nvSpPr>
          <p:spPr>
            <a:xfrm>
              <a:off x="0" y="-1"/>
              <a:ext cx="1569832" cy="1576020"/>
            </a:xfrm>
            <a:prstGeom prst="ellipse">
              <a:avLst/>
            </a:prstGeom>
            <a:solidFill>
              <a:schemeClr val="accent2"/>
            </a:soli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600" b="0" i="0" u="none" strike="noStrike" cap="none" dirty="0">
                <a:solidFill>
                  <a:srgbClr val="000000"/>
                </a:solidFill>
                <a:latin typeface="Aptos" panose="020B0004020202020204" pitchFamily="34" charset="0"/>
                <a:sym typeface="Arial"/>
              </a:endParaRPr>
            </a:p>
          </p:txBody>
        </p:sp>
        <p:sp>
          <p:nvSpPr>
            <p:cNvPr id="181" name="Google Shape;181;p8"/>
            <p:cNvSpPr txBox="1"/>
            <p:nvPr/>
          </p:nvSpPr>
          <p:spPr>
            <a:xfrm>
              <a:off x="236246" y="602590"/>
              <a:ext cx="1097340" cy="3708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600" b="1" i="0" u="none" strike="noStrike" cap="none">
                  <a:solidFill>
                    <a:srgbClr val="FFFFFF"/>
                  </a:solidFill>
                  <a:latin typeface="Aptos" panose="020B0004020202020204" pitchFamily="34" charset="0"/>
                  <a:sym typeface="Arial"/>
                </a:rPr>
                <a:t>Flexibel</a:t>
              </a:r>
              <a:endParaRPr sz="1600" b="0" i="0" u="none" strike="noStrike" cap="none">
                <a:solidFill>
                  <a:srgbClr val="000000"/>
                </a:solidFill>
                <a:latin typeface="Aptos" panose="020B0004020202020204" pitchFamily="34" charset="0"/>
                <a:sym typeface="Arial"/>
              </a:endParaRPr>
            </a:p>
          </p:txBody>
        </p:sp>
      </p:grpSp>
      <p:grpSp>
        <p:nvGrpSpPr>
          <p:cNvPr id="182" name="Google Shape;182;p8"/>
          <p:cNvGrpSpPr/>
          <p:nvPr/>
        </p:nvGrpSpPr>
        <p:grpSpPr>
          <a:xfrm>
            <a:off x="3449563" y="4088647"/>
            <a:ext cx="1548000" cy="1440000"/>
            <a:chOff x="0" y="-1"/>
            <a:chExt cx="1569832" cy="1576020"/>
          </a:xfrm>
          <a:solidFill>
            <a:srgbClr val="A3C429"/>
          </a:solidFill>
        </p:grpSpPr>
        <p:sp>
          <p:nvSpPr>
            <p:cNvPr id="183" name="Google Shape;183;p8"/>
            <p:cNvSpPr/>
            <p:nvPr/>
          </p:nvSpPr>
          <p:spPr>
            <a:xfrm>
              <a:off x="0" y="-1"/>
              <a:ext cx="1569832" cy="1576020"/>
            </a:xfrm>
            <a:prstGeom prst="ellipse">
              <a:avLst/>
            </a:prstGeom>
            <a:grp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600" b="0" i="0" u="none" strike="noStrike" cap="none">
                <a:solidFill>
                  <a:srgbClr val="000000"/>
                </a:solidFill>
                <a:latin typeface="Aptos" panose="020B0004020202020204" pitchFamily="34" charset="0"/>
                <a:sym typeface="Arial"/>
              </a:endParaRPr>
            </a:p>
          </p:txBody>
        </p:sp>
        <p:sp>
          <p:nvSpPr>
            <p:cNvPr id="184" name="Google Shape;184;p8"/>
            <p:cNvSpPr txBox="1"/>
            <p:nvPr/>
          </p:nvSpPr>
          <p:spPr>
            <a:xfrm>
              <a:off x="192619" y="468479"/>
              <a:ext cx="1195200" cy="639968"/>
            </a:xfrm>
            <a:prstGeom prst="rect">
              <a:avLst/>
            </a:prstGeom>
            <a:grp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600" b="1" i="0" u="none" strike="noStrike" cap="none" dirty="0">
                  <a:solidFill>
                    <a:srgbClr val="FFFFFF"/>
                  </a:solidFill>
                  <a:latin typeface="Aptos" panose="020B0004020202020204" pitchFamily="34" charset="0"/>
                  <a:sym typeface="Arial"/>
                </a:rPr>
                <a:t>Self-</a:t>
              </a:r>
              <a:r>
                <a:rPr lang="de-DE" sz="1600" b="1" i="0" u="none" strike="noStrike" cap="none" dirty="0" err="1">
                  <a:solidFill>
                    <a:srgbClr val="FFFFFF"/>
                  </a:solidFill>
                  <a:latin typeface="Aptos" panose="020B0004020202020204" pitchFamily="34" charset="0"/>
                  <a:sym typeface="Arial"/>
                </a:rPr>
                <a:t>Directed</a:t>
              </a:r>
              <a:endParaRPr sz="1600" b="0" i="0" u="none" strike="noStrike" cap="none" dirty="0">
                <a:solidFill>
                  <a:srgbClr val="000000"/>
                </a:solidFill>
                <a:latin typeface="Aptos" panose="020B0004020202020204" pitchFamily="34" charset="0"/>
                <a:sym typeface="Arial"/>
              </a:endParaRPr>
            </a:p>
          </p:txBody>
        </p:sp>
      </p:grpSp>
      <p:grpSp>
        <p:nvGrpSpPr>
          <p:cNvPr id="185" name="Google Shape;185;p8"/>
          <p:cNvGrpSpPr/>
          <p:nvPr/>
        </p:nvGrpSpPr>
        <p:grpSpPr>
          <a:xfrm>
            <a:off x="9258741" y="2084065"/>
            <a:ext cx="1548000" cy="1440000"/>
            <a:chOff x="0" y="-1"/>
            <a:chExt cx="1569832" cy="1576020"/>
          </a:xfrm>
        </p:grpSpPr>
        <p:sp>
          <p:nvSpPr>
            <p:cNvPr id="186" name="Google Shape;186;p8"/>
            <p:cNvSpPr/>
            <p:nvPr/>
          </p:nvSpPr>
          <p:spPr>
            <a:xfrm>
              <a:off x="0" y="-1"/>
              <a:ext cx="1569832" cy="1576020"/>
            </a:xfrm>
            <a:prstGeom prst="ellipse">
              <a:avLst/>
            </a:prstGeom>
            <a:gradFill>
              <a:gsLst>
                <a:gs pos="0">
                  <a:srgbClr val="9AABA9"/>
                </a:gs>
                <a:gs pos="50000">
                  <a:srgbClr val="8D9E9D"/>
                </a:gs>
                <a:gs pos="100000">
                  <a:srgbClr val="78908E"/>
                </a:gs>
              </a:gsLst>
              <a:lin ang="5400000" scaled="0"/>
            </a:gra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600" b="0" i="0" u="none" strike="noStrike" cap="none">
                <a:solidFill>
                  <a:srgbClr val="000000"/>
                </a:solidFill>
                <a:latin typeface="Aptos" panose="020B0004020202020204" pitchFamily="34" charset="0"/>
                <a:sym typeface="Arial"/>
              </a:endParaRPr>
            </a:p>
          </p:txBody>
        </p:sp>
        <p:sp>
          <p:nvSpPr>
            <p:cNvPr id="187" name="Google Shape;187;p8"/>
            <p:cNvSpPr txBox="1"/>
            <p:nvPr/>
          </p:nvSpPr>
          <p:spPr>
            <a:xfrm>
              <a:off x="118123" y="554408"/>
              <a:ext cx="1333586" cy="37048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dirty="0">
                  <a:solidFill>
                    <a:srgbClr val="FFFFFF"/>
                  </a:solidFill>
                  <a:latin typeface="Aptos" panose="020B0004020202020204" pitchFamily="34" charset="0"/>
                  <a:sym typeface="Arial"/>
                </a:rPr>
                <a:t>Contextual</a:t>
              </a:r>
              <a:endParaRPr sz="1600" b="0" i="0" u="none" strike="noStrike" cap="none" dirty="0">
                <a:solidFill>
                  <a:srgbClr val="000000"/>
                </a:solidFill>
                <a:latin typeface="Aptos" panose="020B0004020202020204" pitchFamily="34" charset="0"/>
                <a:sym typeface="Arial"/>
              </a:endParaRPr>
            </a:p>
          </p:txBody>
        </p:sp>
      </p:grpSp>
      <p:grpSp>
        <p:nvGrpSpPr>
          <p:cNvPr id="188" name="Google Shape;188;p8"/>
          <p:cNvGrpSpPr/>
          <p:nvPr/>
        </p:nvGrpSpPr>
        <p:grpSpPr>
          <a:xfrm>
            <a:off x="8014052" y="3544438"/>
            <a:ext cx="1548000" cy="1440000"/>
            <a:chOff x="0" y="-1"/>
            <a:chExt cx="1569832" cy="1576020"/>
          </a:xfrm>
        </p:grpSpPr>
        <p:sp>
          <p:nvSpPr>
            <p:cNvPr id="189" name="Google Shape;189;p8"/>
            <p:cNvSpPr/>
            <p:nvPr/>
          </p:nvSpPr>
          <p:spPr>
            <a:xfrm>
              <a:off x="0" y="-1"/>
              <a:ext cx="1569832" cy="1576020"/>
            </a:xfrm>
            <a:prstGeom prst="ellipse">
              <a:avLst/>
            </a:prstGeom>
            <a:solidFill>
              <a:schemeClr val="accent2"/>
            </a:solid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600" b="0" i="0" u="none" strike="noStrike" cap="none">
                <a:solidFill>
                  <a:srgbClr val="000000"/>
                </a:solidFill>
                <a:latin typeface="Aptos" panose="020B0004020202020204" pitchFamily="34" charset="0"/>
                <a:sym typeface="Arial"/>
              </a:endParaRPr>
            </a:p>
          </p:txBody>
        </p:sp>
        <p:sp>
          <p:nvSpPr>
            <p:cNvPr id="190" name="Google Shape;190;p8"/>
            <p:cNvSpPr txBox="1"/>
            <p:nvPr/>
          </p:nvSpPr>
          <p:spPr>
            <a:xfrm>
              <a:off x="236246" y="602589"/>
              <a:ext cx="1097340" cy="3708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600" b="1" i="0" u="none" strike="noStrike" cap="none" dirty="0">
                  <a:solidFill>
                    <a:srgbClr val="FFFFFF"/>
                  </a:solidFill>
                  <a:latin typeface="Aptos" panose="020B0004020202020204" pitchFamily="34" charset="0"/>
                  <a:sym typeface="Arial"/>
                </a:rPr>
                <a:t>Relevant</a:t>
              </a:r>
              <a:endParaRPr sz="1600" b="0" i="0" u="none" strike="noStrike" cap="none" dirty="0">
                <a:solidFill>
                  <a:srgbClr val="000000"/>
                </a:solidFill>
                <a:latin typeface="Aptos" panose="020B0004020202020204" pitchFamily="34" charset="0"/>
                <a:sym typeface="Arial"/>
              </a:endParaRPr>
            </a:p>
          </p:txBody>
        </p:sp>
      </p:grpSp>
      <p:grpSp>
        <p:nvGrpSpPr>
          <p:cNvPr id="191" name="Google Shape;191;p8"/>
          <p:cNvGrpSpPr/>
          <p:nvPr/>
        </p:nvGrpSpPr>
        <p:grpSpPr>
          <a:xfrm>
            <a:off x="4118767" y="2133059"/>
            <a:ext cx="1548000" cy="1440000"/>
            <a:chOff x="0" y="-1"/>
            <a:chExt cx="1569832" cy="1576020"/>
          </a:xfrm>
          <a:solidFill>
            <a:srgbClr val="64B2BE"/>
          </a:solidFill>
        </p:grpSpPr>
        <p:sp>
          <p:nvSpPr>
            <p:cNvPr id="192" name="Google Shape;192;p8"/>
            <p:cNvSpPr/>
            <p:nvPr/>
          </p:nvSpPr>
          <p:spPr>
            <a:xfrm>
              <a:off x="0" y="-1"/>
              <a:ext cx="1569832" cy="1576020"/>
            </a:xfrm>
            <a:prstGeom prst="ellipse">
              <a:avLst/>
            </a:prstGeom>
            <a:grpFill/>
            <a:ln w="12700" cap="flat" cmpd="sng">
              <a:solidFill>
                <a:srgbClr val="024643"/>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600" b="0" i="0" u="none" strike="noStrike" cap="none">
                <a:solidFill>
                  <a:srgbClr val="000000"/>
                </a:solidFill>
                <a:latin typeface="Aptos" panose="020B0004020202020204" pitchFamily="34" charset="0"/>
                <a:sym typeface="Arial"/>
              </a:endParaRPr>
            </a:p>
          </p:txBody>
        </p:sp>
        <p:sp>
          <p:nvSpPr>
            <p:cNvPr id="193" name="Google Shape;193;p8"/>
            <p:cNvSpPr txBox="1"/>
            <p:nvPr/>
          </p:nvSpPr>
          <p:spPr>
            <a:xfrm>
              <a:off x="179421" y="603363"/>
              <a:ext cx="1209424" cy="369291"/>
            </a:xfrm>
            <a:prstGeom prst="rect">
              <a:avLst/>
            </a:prstGeom>
            <a:grp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Arial"/>
                <a:buNone/>
              </a:pPr>
              <a:r>
                <a:rPr lang="en-US" sz="1600" b="1" i="0" u="none" strike="noStrike" cap="none" dirty="0">
                  <a:solidFill>
                    <a:srgbClr val="FFFFFF"/>
                  </a:solidFill>
                  <a:latin typeface="Aptos" panose="020B0004020202020204" pitchFamily="34" charset="0"/>
                  <a:sym typeface="Arial"/>
                </a:rPr>
                <a:t>Interactive</a:t>
              </a:r>
              <a:endParaRPr sz="1600" b="0" i="0" u="none" strike="noStrike" cap="none" dirty="0">
                <a:solidFill>
                  <a:srgbClr val="000000"/>
                </a:solidFill>
                <a:latin typeface="Aptos" panose="020B0004020202020204" pitchFamily="34" charset="0"/>
                <a:sym typeface="Arial"/>
              </a:endParaRPr>
            </a:p>
          </p:txBody>
        </p:sp>
      </p:grpSp>
      <p:sp>
        <p:nvSpPr>
          <p:cNvPr id="194" name="Google Shape;194;p8"/>
          <p:cNvSpPr txBox="1">
            <a:spLocks noGrp="1"/>
          </p:cNvSpPr>
          <p:nvPr>
            <p:ph type="sldNum" idx="4294967295"/>
          </p:nvPr>
        </p:nvSpPr>
        <p:spPr>
          <a:xfrm>
            <a:off x="594359" y="6332220"/>
            <a:ext cx="127001" cy="16927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latin typeface="Arial"/>
                <a:ea typeface="Arial"/>
                <a:cs typeface="Arial"/>
                <a:sym typeface="Arial"/>
              </a:rPr>
              <a:t>8</a:t>
            </a:fld>
            <a:endParaRPr>
              <a:latin typeface="Arial"/>
              <a:ea typeface="Arial"/>
              <a:cs typeface="Arial"/>
              <a:sym typeface="Arial"/>
            </a:endParaRPr>
          </a:p>
        </p:txBody>
      </p:sp>
      <p:sp>
        <p:nvSpPr>
          <p:cNvPr id="195" name="Google Shape;195;p8"/>
          <p:cNvSpPr txBox="1"/>
          <p:nvPr/>
        </p:nvSpPr>
        <p:spPr>
          <a:xfrm>
            <a:off x="581572" y="2507989"/>
            <a:ext cx="3519005" cy="480091"/>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535353"/>
              </a:buClr>
              <a:buSzPts val="2800"/>
              <a:buFont typeface="Arial"/>
              <a:buNone/>
            </a:pPr>
            <a:r>
              <a:rPr lang="en-US" sz="2800" b="1" i="0" u="none" strike="noStrike" cap="none" dirty="0">
                <a:solidFill>
                  <a:srgbClr val="535353"/>
                </a:solidFill>
                <a:latin typeface="Aptos" panose="020B0004020202020204" pitchFamily="34" charset="0"/>
                <a:sym typeface="Arial"/>
              </a:rPr>
              <a:t>Be and work… </a:t>
            </a:r>
            <a:endParaRPr sz="1400" b="0" i="0" u="none" strike="noStrike" cap="none" dirty="0">
              <a:solidFill>
                <a:srgbClr val="000000"/>
              </a:solidFill>
              <a:latin typeface="Aptos" panose="020B000402020202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a:spLocks noGrp="1"/>
          </p:cNvSpPr>
          <p:nvPr>
            <p:ph type="title"/>
          </p:nvPr>
        </p:nvSpPr>
        <p:spPr>
          <a:xfrm>
            <a:off x="594358" y="102874"/>
            <a:ext cx="10873744" cy="168020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SzPts val="4400"/>
              <a:buNone/>
            </a:pPr>
            <a:r>
              <a:rPr lang="en-US" sz="4400" b="1" i="0" u="none" strike="noStrike" cap="none" dirty="0">
                <a:solidFill>
                  <a:srgbClr val="404040"/>
                </a:solidFill>
                <a:latin typeface="Aptos Serif" panose="02020604070405020304" pitchFamily="18" charset="0"/>
                <a:ea typeface="Arial"/>
                <a:cs typeface="Aptos Serif" panose="02020604070405020304" pitchFamily="18" charset="0"/>
                <a:sym typeface="Arial"/>
              </a:rPr>
              <a:t>3. </a:t>
            </a:r>
            <a:r>
              <a:rPr lang="en-US" dirty="0">
                <a:latin typeface="Aptos Serif" panose="02020604070405020304" pitchFamily="18" charset="0"/>
                <a:ea typeface="Arial"/>
                <a:cs typeface="Aptos Serif" panose="02020604070405020304" pitchFamily="18" charset="0"/>
                <a:sym typeface="Arial"/>
              </a:rPr>
              <a:t>Common Training Challenges</a:t>
            </a:r>
            <a:endParaRPr dirty="0">
              <a:latin typeface="Aptos Serif" panose="02020604070405020304" pitchFamily="18" charset="0"/>
              <a:ea typeface="Arial"/>
              <a:cs typeface="Aptos Serif" panose="02020604070405020304" pitchFamily="18" charset="0"/>
              <a:sym typeface="Arial"/>
            </a:endParaRPr>
          </a:p>
        </p:txBody>
      </p:sp>
      <p:sp>
        <p:nvSpPr>
          <p:cNvPr id="201" name="Google Shape;201;p9"/>
          <p:cNvSpPr txBox="1">
            <a:spLocks noGrp="1"/>
          </p:cNvSpPr>
          <p:nvPr>
            <p:ph type="body" idx="1"/>
          </p:nvPr>
        </p:nvSpPr>
        <p:spPr>
          <a:xfrm>
            <a:off x="1366520" y="2518590"/>
            <a:ext cx="10088706" cy="3984098"/>
          </a:xfrm>
          <a:prstGeom prst="rect">
            <a:avLst/>
          </a:prstGeom>
          <a:noFill/>
          <a:ln>
            <a:noFill/>
          </a:ln>
        </p:spPr>
        <p:txBody>
          <a:bodyPr spcFirstLastPara="1" wrap="square" lIns="0" tIns="0" rIns="0" bIns="0" anchor="t" anchorCtr="0">
            <a:noAutofit/>
          </a:bodyPr>
          <a:lstStyle/>
          <a:p>
            <a:pPr marL="571500" indent="-342900" fontAlgn="base">
              <a:buFont typeface="Arial" panose="020B0604020202020204" pitchFamily="34" charset="0"/>
              <a:buChar char="•"/>
            </a:pPr>
            <a:r>
              <a:rPr lang="de-DE" dirty="0" err="1">
                <a:latin typeface="Aptos" panose="020B0004020202020204" pitchFamily="34" charset="0"/>
              </a:rPr>
              <a:t>Too</a:t>
            </a:r>
            <a:r>
              <a:rPr lang="de-DE" dirty="0">
                <a:latin typeface="Aptos" panose="020B0004020202020204" pitchFamily="34" charset="0"/>
              </a:rPr>
              <a:t> </a:t>
            </a:r>
            <a:r>
              <a:rPr lang="de-DE" dirty="0" err="1">
                <a:latin typeface="Aptos" panose="020B0004020202020204" pitchFamily="34" charset="0"/>
              </a:rPr>
              <a:t>much</a:t>
            </a:r>
            <a:r>
              <a:rPr lang="de-DE" dirty="0">
                <a:latin typeface="Aptos" panose="020B0004020202020204" pitchFamily="34" charset="0"/>
              </a:rPr>
              <a:t> </a:t>
            </a:r>
            <a:r>
              <a:rPr lang="de-DE" dirty="0" err="1">
                <a:latin typeface="Aptos" panose="020B0004020202020204" pitchFamily="34" charset="0"/>
              </a:rPr>
              <a:t>information</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Rigid </a:t>
            </a:r>
            <a:r>
              <a:rPr lang="de-DE" dirty="0" err="1">
                <a:latin typeface="Aptos" panose="020B0004020202020204" pitchFamily="34" charset="0"/>
              </a:rPr>
              <a:t>system</a:t>
            </a:r>
            <a:r>
              <a:rPr lang="de-DE" dirty="0">
                <a:latin typeface="Aptos" panose="020B0004020202020204" pitchFamily="34" charset="0"/>
              </a:rPr>
              <a:t> </a:t>
            </a:r>
            <a:r>
              <a:rPr lang="de-DE" dirty="0" err="1">
                <a:latin typeface="Aptos" panose="020B0004020202020204" pitchFamily="34" charset="0"/>
              </a:rPr>
              <a:t>within</a:t>
            </a:r>
            <a:r>
              <a:rPr lang="de-DE" dirty="0">
                <a:latin typeface="Aptos" panose="020B0004020202020204" pitchFamily="34" charset="0"/>
              </a:rPr>
              <a:t> </a:t>
            </a:r>
            <a:r>
              <a:rPr lang="de-DE" dirty="0" err="1">
                <a:latin typeface="Aptos" panose="020B0004020202020204" pitchFamily="34" charset="0"/>
              </a:rPr>
              <a:t>municipality</a:t>
            </a:r>
            <a:r>
              <a:rPr lang="de-DE" dirty="0">
                <a:latin typeface="Aptos" panose="020B0004020202020204" pitchFamily="34" charset="0"/>
              </a:rPr>
              <a:t> - </a:t>
            </a:r>
            <a:r>
              <a:rPr lang="de-DE" dirty="0" err="1">
                <a:latin typeface="Aptos" panose="020B0004020202020204" pitchFamily="34" charset="0"/>
              </a:rPr>
              <a:t>unclear</a:t>
            </a:r>
            <a:r>
              <a:rPr lang="de-DE" dirty="0">
                <a:latin typeface="Aptos" panose="020B0004020202020204" pitchFamily="34" charset="0"/>
              </a:rPr>
              <a:t> </a:t>
            </a:r>
            <a:r>
              <a:rPr lang="de-DE" dirty="0" err="1">
                <a:latin typeface="Aptos" panose="020B0004020202020204" pitchFamily="34" charset="0"/>
              </a:rPr>
              <a:t>procedure</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Unclear</a:t>
            </a:r>
            <a:r>
              <a:rPr lang="de-DE" dirty="0">
                <a:latin typeface="Aptos" panose="020B0004020202020204" pitchFamily="34" charset="0"/>
              </a:rPr>
              <a:t> </a:t>
            </a:r>
            <a:r>
              <a:rPr lang="de-DE" dirty="0" err="1">
                <a:latin typeface="Aptos" panose="020B0004020202020204" pitchFamily="34" charset="0"/>
              </a:rPr>
              <a:t>relevance</a:t>
            </a:r>
            <a:endParaRPr lang="de-DE" dirty="0">
              <a:latin typeface="Aptos" panose="020B0004020202020204" pitchFamily="34" charset="0"/>
            </a:endParaRPr>
          </a:p>
          <a:p>
            <a:pPr marL="571500" indent="-342900" fontAlgn="base">
              <a:buFont typeface="Arial" panose="020B0604020202020204" pitchFamily="34" charset="0"/>
              <a:buChar char="•"/>
            </a:pPr>
            <a:r>
              <a:rPr lang="de-DE" dirty="0" err="1">
                <a:latin typeface="Aptos" panose="020B0004020202020204" pitchFamily="34" charset="0"/>
              </a:rPr>
              <a:t>No</a:t>
            </a:r>
            <a:r>
              <a:rPr lang="de-DE" dirty="0">
                <a:latin typeface="Aptos" panose="020B0004020202020204" pitchFamily="34" charset="0"/>
              </a:rPr>
              <a:t> time</a:t>
            </a:r>
          </a:p>
          <a:p>
            <a:pPr marL="571500" indent="-342900" fontAlgn="base">
              <a:buFont typeface="Arial" panose="020B0604020202020204" pitchFamily="34" charset="0"/>
              <a:buChar char="•"/>
            </a:pPr>
            <a:r>
              <a:rPr lang="de-DE" dirty="0">
                <a:latin typeface="Aptos" panose="020B0004020202020204" pitchFamily="34" charset="0"/>
              </a:rPr>
              <a:t>Different </a:t>
            </a:r>
            <a:r>
              <a:rPr lang="de-DE" dirty="0" err="1">
                <a:latin typeface="Aptos" panose="020B0004020202020204" pitchFamily="34" charset="0"/>
              </a:rPr>
              <a:t>knowledge</a:t>
            </a:r>
            <a:r>
              <a:rPr lang="de-DE" dirty="0">
                <a:latin typeface="Aptos" panose="020B0004020202020204" pitchFamily="34" charset="0"/>
              </a:rPr>
              <a:t> </a:t>
            </a:r>
            <a:r>
              <a:rPr lang="de-DE" dirty="0" err="1">
                <a:latin typeface="Aptos" panose="020B0004020202020204" pitchFamily="34" charset="0"/>
              </a:rPr>
              <a:t>levels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Lack </a:t>
            </a:r>
            <a:r>
              <a:rPr lang="de-DE" dirty="0" err="1">
                <a:latin typeface="Aptos" panose="020B0004020202020204" pitchFamily="34" charset="0"/>
              </a:rPr>
              <a:t>of</a:t>
            </a:r>
            <a:r>
              <a:rPr lang="de-DE" dirty="0">
                <a:latin typeface="Aptos" panose="020B0004020202020204" pitchFamily="34" charset="0"/>
              </a:rPr>
              <a:t> </a:t>
            </a:r>
            <a:r>
              <a:rPr lang="de-DE" dirty="0" err="1">
                <a:latin typeface="Aptos" panose="020B0004020202020204" pitchFamily="34" charset="0"/>
              </a:rPr>
              <a:t>feedback</a:t>
            </a:r>
            <a:r>
              <a:rPr lang="de-DE" dirty="0">
                <a:latin typeface="Aptos" panose="020B0004020202020204" pitchFamily="34" charset="0"/>
              </a:rPr>
              <a:t> and support </a:t>
            </a:r>
            <a:r>
              <a:rPr lang="de-DE" dirty="0" err="1">
                <a:latin typeface="Aptos" panose="020B0004020202020204" pitchFamily="34" charset="0"/>
              </a:rPr>
              <a:t>systems</a:t>
            </a:r>
            <a:endParaRPr lang="de-DE" dirty="0">
              <a:latin typeface="Aptos" panose="020B0004020202020204" pitchFamily="34" charset="0"/>
            </a:endParaRPr>
          </a:p>
          <a:p>
            <a:pPr marL="571500" indent="-342900" fontAlgn="base">
              <a:buFont typeface="Arial" panose="020B0604020202020204" pitchFamily="34" charset="0"/>
              <a:buChar char="•"/>
            </a:pPr>
            <a:r>
              <a:rPr lang="de-DE" dirty="0">
                <a:latin typeface="Aptos" panose="020B0004020202020204" pitchFamily="34" charset="0"/>
              </a:rPr>
              <a:t>Resistance</a:t>
            </a:r>
          </a:p>
          <a:p>
            <a:pPr marL="0" lvl="0" indent="0" algn="l" rtl="0">
              <a:lnSpc>
                <a:spcPct val="150000"/>
              </a:lnSpc>
              <a:spcBef>
                <a:spcPts val="1400"/>
              </a:spcBef>
              <a:spcAft>
                <a:spcPts val="0"/>
              </a:spcAft>
              <a:buClr>
                <a:srgbClr val="000000"/>
              </a:buClr>
              <a:buSzPct val="48648"/>
              <a:buFont typeface="Times"/>
              <a:buNone/>
            </a:pPr>
            <a:br>
              <a:rPr lang="en-US" dirty="0">
                <a:solidFill>
                  <a:srgbClr val="000000"/>
                </a:solidFill>
                <a:latin typeface="Aptos" panose="020B0004020202020204" pitchFamily="34" charset="0"/>
                <a:sym typeface="Arial"/>
              </a:rPr>
            </a:br>
            <a:endParaRPr dirty="0">
              <a:solidFill>
                <a:srgbClr val="000000"/>
              </a:solidFill>
              <a:latin typeface="Aptos" panose="020B0004020202020204" pitchFamily="34" charset="0"/>
              <a:sym typeface="Arial"/>
            </a:endParaRPr>
          </a:p>
        </p:txBody>
      </p:sp>
      <p:sp>
        <p:nvSpPr>
          <p:cNvPr id="202" name="Google Shape;202;p9"/>
          <p:cNvSpPr txBox="1">
            <a:spLocks noGrp="1"/>
          </p:cNvSpPr>
          <p:nvPr>
            <p:ph type="sldNum" idx="4294967295"/>
          </p:nvPr>
        </p:nvSpPr>
        <p:spPr>
          <a:xfrm>
            <a:off x="594359" y="6332220"/>
            <a:ext cx="127001" cy="16510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enutzerdefiniert">
  <a:themeElements>
    <a:clrScheme name="Benutzerdefiniert">
      <a:dk1>
        <a:srgbClr val="000000"/>
      </a:dk1>
      <a:lt1>
        <a:srgbClr val="FFFFFF"/>
      </a:lt1>
      <a:dk2>
        <a:srgbClr val="A7A7A7"/>
      </a:dk2>
      <a:lt2>
        <a:srgbClr val="535353"/>
      </a:lt2>
      <a:accent1>
        <a:srgbClr val="A9D4DB"/>
      </a:accent1>
      <a:accent2>
        <a:srgbClr val="FAB609"/>
      </a:accent2>
      <a:accent3>
        <a:srgbClr val="4495A2"/>
      </a:accent3>
      <a:accent4>
        <a:srgbClr val="035854"/>
      </a:accent4>
      <a:accent5>
        <a:srgbClr val="CCDB84"/>
      </a:accent5>
      <a:accent6>
        <a:srgbClr val="A3C4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
  <a:themeElements>
    <a:clrScheme name="Benutzerdefiniert">
      <a:dk1>
        <a:srgbClr val="000000"/>
      </a:dk1>
      <a:lt1>
        <a:srgbClr val="FFFFFF"/>
      </a:lt1>
      <a:dk2>
        <a:srgbClr val="A7A7A7"/>
      </a:dk2>
      <a:lt2>
        <a:srgbClr val="535353"/>
      </a:lt2>
      <a:accent1>
        <a:srgbClr val="A9D4DB"/>
      </a:accent1>
      <a:accent2>
        <a:srgbClr val="FAB609"/>
      </a:accent2>
      <a:accent3>
        <a:srgbClr val="4495A2"/>
      </a:accent3>
      <a:accent4>
        <a:srgbClr val="035854"/>
      </a:accent4>
      <a:accent5>
        <a:srgbClr val="CCDB84"/>
      </a:accent5>
      <a:accent6>
        <a:srgbClr val="A3C42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1258</Words>
  <Application>Microsoft Macintosh PowerPoint</Application>
  <PresentationFormat>Breitbild</PresentationFormat>
  <Paragraphs>154</Paragraphs>
  <Slides>19</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Arial</vt:lpstr>
      <vt:lpstr>Times</vt:lpstr>
      <vt:lpstr>Aptos</vt:lpstr>
      <vt:lpstr>Calibri</vt:lpstr>
      <vt:lpstr>Play</vt:lpstr>
      <vt:lpstr>Helvetica Neue</vt:lpstr>
      <vt:lpstr>Aptos Serif</vt:lpstr>
      <vt:lpstr>Benutzerdefiniert</vt:lpstr>
      <vt:lpstr>PowerPoint-Präsentation</vt:lpstr>
      <vt:lpstr>Content</vt:lpstr>
      <vt:lpstr>1. Background knowledge</vt:lpstr>
      <vt:lpstr>1. Background knowledge</vt:lpstr>
      <vt:lpstr>1. Background knowledge</vt:lpstr>
      <vt:lpstr>Ways out of the dilemma:</vt:lpstr>
      <vt:lpstr>2. Adult Learning Principles</vt:lpstr>
      <vt:lpstr>2. How to use these principles</vt:lpstr>
      <vt:lpstr>3. Common Training Challenges</vt:lpstr>
      <vt:lpstr>Too much information</vt:lpstr>
      <vt:lpstr>Unclear procedure</vt:lpstr>
      <vt:lpstr>Unclear relevance</vt:lpstr>
      <vt:lpstr>No time</vt:lpstr>
      <vt:lpstr>Different knowledge levels</vt:lpstr>
      <vt:lpstr>Lack of feedback and support systems</vt:lpstr>
      <vt:lpstr>Resistance</vt:lpstr>
      <vt:lpstr>Disinformation Strategies</vt:lpstr>
      <vt:lpstr>Strategies for a good discussion</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Katharina Gasteiger</cp:lastModifiedBy>
  <cp:revision>8</cp:revision>
  <dcterms:modified xsi:type="dcterms:W3CDTF">2026-04-27T06:58:03Z</dcterms:modified>
</cp:coreProperties>
</file>