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9"/>
  </p:notesMasterIdLst>
  <p:sldIdLst>
    <p:sldId id="294" r:id="rId2"/>
    <p:sldId id="257" r:id="rId3"/>
    <p:sldId id="258" r:id="rId4"/>
    <p:sldId id="259" r:id="rId5"/>
    <p:sldId id="260" r:id="rId6"/>
    <p:sldId id="261" r:id="rId7"/>
    <p:sldId id="262" r:id="rId8"/>
    <p:sldId id="263" r:id="rId9"/>
    <p:sldId id="299" r:id="rId10"/>
    <p:sldId id="265" r:id="rId11"/>
    <p:sldId id="266" r:id="rId12"/>
    <p:sldId id="300" r:id="rId13"/>
    <p:sldId id="268" r:id="rId14"/>
    <p:sldId id="269" r:id="rId15"/>
    <p:sldId id="270" r:id="rId16"/>
    <p:sldId id="271" r:id="rId17"/>
    <p:sldId id="301" r:id="rId18"/>
    <p:sldId id="273" r:id="rId19"/>
    <p:sldId id="302"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Lst>
  <p:sldSz cx="12192000" cy="6858000"/>
  <p:notesSz cx="6858000" cy="9144000"/>
  <p:embeddedFontLst>
    <p:embeddedFont>
      <p:font typeface="Aptos Serif" panose="02020604070405020304" pitchFamily="18" charset="0"/>
      <p:regular r:id="rId40"/>
      <p:bold r:id="rId41"/>
      <p:italic r:id="rId42"/>
      <p:boldItalic r:id="rId43"/>
    </p:embeddedFont>
    <p:embeddedFont>
      <p:font typeface="Play" pitchFamily="2"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ZH5jKdqOHyD5W0fSomSQBKVNR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B1BE"/>
    <a:srgbClr val="3F3F3F"/>
    <a:srgbClr val="FBB50A"/>
    <a:srgbClr val="A3C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1B1D22-BFB3-4FE8-8432-005503A4240A}">
  <a:tblStyle styleId="{2F1B1D22-BFB3-4FE8-8432-005503A4240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10"/>
  </p:normalViewPr>
  <p:slideViewPr>
    <p:cSldViewPr snapToGrid="0">
      <p:cViewPr varScale="1">
        <p:scale>
          <a:sx n="102" d="100"/>
          <a:sy n="102" d="100"/>
        </p:scale>
        <p:origin x="744"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woeb.swiss/de/" TargetMode="External"/><Relationship Id="rId3" Type="http://schemas.openxmlformats.org/officeDocument/2006/relationships/hyperlink" Target="http://www.kompass-nachhaltigkeit.de" TargetMode="External"/><Relationship Id="rId7" Type="http://schemas.openxmlformats.org/officeDocument/2006/relationships/hyperlink" Target="http://www.nabe.gv.at/"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lernplattform.engagement-global.de/" TargetMode="External"/><Relationship Id="rId5" Type="http://schemas.openxmlformats.org/officeDocument/2006/relationships/hyperlink" Target="http://www.beschaffungs-info.de" TargetMode="External"/><Relationship Id="rId4" Type="http://schemas.openxmlformats.org/officeDocument/2006/relationships/hyperlink" Target="http://www.nachhaltige-beschaffung.info"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29-31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Gütezeichen sind insbesondere für kleine Gemeinden ein entscheidendes Hilfsmittel für die nachhaltige Beschaffung. Mit Hilfe von Gütezeichen können die Beschaffenden der Gemeinden schnell erkennen, ob das Produkt oder die Dienstleistung nachhaltig ist. Die Verwendung von Gütezeichen im Beschaffungsprozess ist erlaubt, wenn die Gütezeichen bestimmte Kriterien erfüllen:</a:t>
            </a:r>
            <a:endParaRPr/>
          </a:p>
          <a:p>
            <a:pPr marL="457200" lvl="0" indent="-317500" algn="l" rtl="0">
              <a:spcBef>
                <a:spcPts val="0"/>
              </a:spcBef>
              <a:spcAft>
                <a:spcPts val="0"/>
              </a:spcAft>
              <a:buClr>
                <a:schemeClr val="dk1"/>
              </a:buClr>
              <a:buSzPts val="1400"/>
              <a:buChar char="-"/>
            </a:pPr>
            <a:r>
              <a:rPr lang="de-DE"/>
              <a:t>Die Anforderungen des Gütezeichens basieren auf objektiv nachprüfbaren und nicht diskriminierenden Kriterien, die für die Bestimmung der Merkmale der Leistung geeignet sind.</a:t>
            </a:r>
            <a:endParaRPr/>
          </a:p>
          <a:p>
            <a:pPr marL="457200" lvl="0" indent="-317500" algn="l" rtl="0">
              <a:spcBef>
                <a:spcPts val="0"/>
              </a:spcBef>
              <a:spcAft>
                <a:spcPts val="0"/>
              </a:spcAft>
              <a:buClr>
                <a:schemeClr val="dk1"/>
              </a:buClr>
              <a:buSzPts val="1400"/>
              <a:buChar char="-"/>
            </a:pPr>
            <a:r>
              <a:rPr lang="de-DE"/>
              <a:t>Die Gütezeichen werden im Rahmen eines offenen und transparenten Verfahrens eingeführt, an dem alle relevanten interessierten Kreise teilnehmen können.</a:t>
            </a:r>
            <a:endParaRPr/>
          </a:p>
          <a:p>
            <a:pPr marL="457200" lvl="0" indent="-317500" algn="l" rtl="0">
              <a:spcBef>
                <a:spcPts val="0"/>
              </a:spcBef>
              <a:spcAft>
                <a:spcPts val="0"/>
              </a:spcAft>
              <a:buClr>
                <a:schemeClr val="dk1"/>
              </a:buClr>
              <a:buSzPts val="1400"/>
              <a:buChar char="-"/>
            </a:pPr>
            <a:r>
              <a:rPr lang="de-DE"/>
              <a:t>Die Gütezeichen sind für alle Betroffenen zugänglich.</a:t>
            </a:r>
            <a:endParaRPr/>
          </a:p>
          <a:p>
            <a:pPr marL="457200" lvl="0" indent="-317500" algn="l" rtl="0">
              <a:spcBef>
                <a:spcPts val="0"/>
              </a:spcBef>
              <a:spcAft>
                <a:spcPts val="0"/>
              </a:spcAft>
              <a:buClr>
                <a:schemeClr val="dk1"/>
              </a:buClr>
              <a:buSzPts val="1400"/>
              <a:buChar char="-"/>
            </a:pPr>
            <a:r>
              <a:rPr lang="de-DE"/>
              <a:t>Die Anforderungen an die Gütezeichen werden von einem unabhängigen Dritten festgelegt, auf den die Unternehmen, die das Gütezeichen beantragen, keinen maßgeblichen Einfluss ausüben können.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Es gibt zwar eine Vielzahl von Gütezeichen, aber nur eine begrenzte Anzahl erfüllt die oben genannten Anforderungen. Die Herausforderung besteht darin, sich mit den Gütezeichen, die diese Anforderungen erfüllen, vertraut zu machen und sie auf den Produkten zu erkennen. Nachfolgend sind vier Arten an Gütezeichen beschrieben. Die ersten drei Arten an Gütezeichen erfüllen in der Regel die oben genannten Anforderungen.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Gütezeichen von breit angelegten Zertifizierungsinitiativen: In der EU gibt es mehrere Zertifizierungsinitiativen, die Richtlinien für eine breite Palette an Produkten und Dienstleistungen bereitstellen. Häufig stehen hinter diesen Initiativen staatliche Stellen oder ihnen nahestehende Institutionen wie etwa Normungsorganisationen. Die von diesen Stellen vergebenen Gütezeichen zählen in der Regel zu den aussagekräftigsten Nachweisen für die Nachhaltigkeit eines Produkts oder einer Dienstleistung. Die Zertifizierungsinitiativen verfügen über Richtlinien für einzelne Produkt- und Dienstleistungsgruppen, in denen die relevanten Nachhaltigkeits- und Qualitätskriterien detailliert beschrieben sind. Unternehmen, die ein solches Zertifikat erhalten möchten, müssen nachweisen, dass sie die in den Richtlinien festgelegten Kriterien erfüllen. Wird dieser Nachweis im Rahmen einer Prüfung bestätigt, erhalten die Unternehmen das Recht, das entsprechende Gütezeichen für einen bestimmten Zeitraum zu verwenden. Beispiele: EU-Ecolabel, das Österreichische Umweltzeichen, der Blaue Engel, NF Environnement und C2C.</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Gütezeichen, die für einzelne Endprodukte vergeben werden: Diese Art von Gütezeichen wird ebenfalls von unabhängigen Dritten vergeben. Zu den zuvor genannten Gütezeichen gibt es jedoch einen großen Unterschied: Es werden nur wenige Produktgruppen zertifiziert. Oftmals sind die Organisationen, die für die Vergabe der Gütezeichen verantwortlich sind, private Einrichtungen. Gütezeichen dieser Art gibt es vor allem für Textilien, Lebensmittel und IT-Geräte. Eine kleine Auswahl dieser Gütezeichen: TCO-certified, Öko-Tex Standard 100, GOTS, Fair Wear and ASC.</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Gesetzlich vorgeschriebene Gütezeichen:  Einige Gütezeichen, die über die Einhaltung eines bestimmten Qualitätsstandards informieren, sind gesetzlich vorgeschrieben. Dazu gehört z. B. das EU-Bio-Logo, das auf allen verpackten Lebensmitteln zu finden sein muss, die in der EU hergestellt und als Bio-Produkt vermarktet werden. Auch die Energieverbrauchskennzeichnung, die z. B. auf Elektrogeräten angebracht werden muss, gehört dazu.</a:t>
            </a:r>
            <a:endParaRPr/>
          </a:p>
          <a:p>
            <a:pPr marL="0" lvl="0" indent="0" algn="l" rtl="0">
              <a:lnSpc>
                <a:spcPct val="100000"/>
              </a:lnSpc>
              <a:spcBef>
                <a:spcPts val="0"/>
              </a:spcBef>
              <a:spcAft>
                <a:spcPts val="0"/>
              </a:spcAft>
              <a:buSzPts val="1400"/>
              <a:buNone/>
            </a:pPr>
            <a:endParaRPr/>
          </a:p>
        </p:txBody>
      </p:sp>
      <p:sp>
        <p:nvSpPr>
          <p:cNvPr id="186" name="Google Shape;18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11" name="Google Shape;21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7CF33238-2BB3-18E2-903D-EB5BAD3E783B}"/>
            </a:ext>
          </a:extLst>
        </p:cNvPr>
        <p:cNvGrpSpPr/>
        <p:nvPr/>
      </p:nvGrpSpPr>
      <p:grpSpPr>
        <a:xfrm>
          <a:off x="0" y="0"/>
          <a:ext cx="0" cy="0"/>
          <a:chOff x="0" y="0"/>
          <a:chExt cx="0" cy="0"/>
        </a:xfrm>
      </p:grpSpPr>
      <p:sp>
        <p:nvSpPr>
          <p:cNvPr id="111" name="Google Shape;111;p30:notes">
            <a:extLst>
              <a:ext uri="{FF2B5EF4-FFF2-40B4-BE49-F238E27FC236}">
                <a16:creationId xmlns:a16="http://schemas.microsoft.com/office/drawing/2014/main" id="{64EFEF8B-1FD8-312F-3C7E-45E9ADBB20D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0:notes">
            <a:extLst>
              <a:ext uri="{FF2B5EF4-FFF2-40B4-BE49-F238E27FC236}">
                <a16:creationId xmlns:a16="http://schemas.microsoft.com/office/drawing/2014/main" id="{8CCAA0C2-9001-1086-C307-493E081BC5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4682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31-32</a:t>
            </a:r>
            <a:endParaRPr/>
          </a:p>
          <a:p>
            <a:pPr marL="0" lvl="0" indent="0" algn="l" rtl="0">
              <a:spcBef>
                <a:spcPts val="0"/>
              </a:spcBef>
              <a:spcAft>
                <a:spcPts val="0"/>
              </a:spcAft>
              <a:buSzPts val="1100"/>
              <a:buNone/>
            </a:pPr>
            <a:r>
              <a:rPr lang="de-DE"/>
              <a:t>Der Katalog dient den Beschaffungsverantwortlichen in der Gemeinde in erster Linie als Hilfsmittel für künftige Einkäufe. Außerdem kann er neue Mitarbeitende bei der Beschaffung unterstützen. Der Beschaffungskatalog muss regelmäßig aktualisiert werden.</a:t>
            </a:r>
            <a:endParaRPr/>
          </a:p>
        </p:txBody>
      </p:sp>
      <p:sp>
        <p:nvSpPr>
          <p:cNvPr id="246" name="Google Shape;24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200" b="0" i="0" u="none" strike="noStrike" cap="none" dirty="0">
                <a:solidFill>
                  <a:schemeClr val="dk1"/>
                </a:solidFill>
                <a:effectLst/>
                <a:latin typeface="Calibri"/>
                <a:ea typeface="Calibri"/>
                <a:cs typeface="Calibri"/>
                <a:sym typeface="Calibri"/>
              </a:rPr>
              <a:t>A </a:t>
            </a:r>
            <a:r>
              <a:rPr lang="de-DE" sz="1200" b="1" i="0" u="none" strike="noStrike" cap="none" dirty="0" err="1">
                <a:solidFill>
                  <a:schemeClr val="dk1"/>
                </a:solidFill>
                <a:effectLst/>
                <a:latin typeface="Calibri"/>
                <a:ea typeface="Calibri"/>
                <a:cs typeface="Calibri"/>
                <a:sym typeface="Calibri"/>
              </a:rPr>
              <a:t>procurement</a:t>
            </a:r>
            <a:r>
              <a:rPr lang="de-DE" sz="1200" b="1" i="0" u="none" strike="noStrike" cap="none" dirty="0">
                <a:solidFill>
                  <a:schemeClr val="dk1"/>
                </a:solidFill>
                <a:effectLst/>
                <a:latin typeface="Calibri"/>
                <a:ea typeface="Calibri"/>
                <a:cs typeface="Calibri"/>
                <a:sym typeface="Calibri"/>
              </a:rPr>
              <a:t> </a:t>
            </a:r>
            <a:r>
              <a:rPr lang="de-DE" sz="1200" b="1" i="0" u="none" strike="noStrike" cap="none" dirty="0" err="1">
                <a:solidFill>
                  <a:schemeClr val="dk1"/>
                </a:solidFill>
                <a:effectLst/>
                <a:latin typeface="Calibri"/>
                <a:ea typeface="Calibri"/>
                <a:cs typeface="Calibri"/>
                <a:sym typeface="Calibri"/>
              </a:rPr>
              <a:t>catalogue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serves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as</a:t>
            </a:r>
            <a:r>
              <a:rPr lang="de-DE" sz="1200" b="0" i="0" u="none" strike="noStrike" cap="none" dirty="0">
                <a:solidFill>
                  <a:schemeClr val="dk1"/>
                </a:solidFill>
                <a:effectLst/>
                <a:latin typeface="Calibri"/>
                <a:ea typeface="Calibri"/>
                <a:cs typeface="Calibri"/>
                <a:sym typeface="Calibri"/>
              </a:rPr>
              <a:t> a </a:t>
            </a:r>
            <a:r>
              <a:rPr lang="de-DE" sz="1200" b="0" i="0" u="none" strike="noStrike" cap="none" dirty="0" err="1">
                <a:solidFill>
                  <a:schemeClr val="dk1"/>
                </a:solidFill>
                <a:effectLst/>
                <a:latin typeface="Calibri"/>
                <a:ea typeface="Calibri"/>
                <a:cs typeface="Calibri"/>
                <a:sym typeface="Calibri"/>
              </a:rPr>
              <a:t>central</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reference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for</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sustainable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purchasing</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It</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should</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include</a:t>
            </a:r>
            <a:r>
              <a:rPr lang="de-DE" sz="1200" b="0" i="0" u="none" strike="noStrike" cap="none" dirty="0">
                <a:solidFill>
                  <a:schemeClr val="dk1"/>
                </a:solidFill>
                <a:effectLst/>
                <a:latin typeface="Calibri"/>
                <a:ea typeface="Calibri"/>
                <a:cs typeface="Calibri"/>
                <a:sym typeface="Calibri"/>
              </a:rPr>
              <a:t> a </a:t>
            </a:r>
            <a:r>
              <a:rPr lang="de-DE" sz="1200" b="0" i="0" u="none" strike="noStrike" cap="none" dirty="0" err="1">
                <a:solidFill>
                  <a:schemeClr val="dk1"/>
                </a:solidFill>
                <a:effectLst/>
                <a:latin typeface="Calibri"/>
                <a:ea typeface="Calibri"/>
                <a:cs typeface="Calibri"/>
                <a:sym typeface="Calibri"/>
              </a:rPr>
              <a:t>list</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of</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regularly</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procured</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goods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their</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specific</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sustainability</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criteria</a:t>
            </a:r>
            <a:r>
              <a:rPr lang="de-DE" sz="1200" b="0" i="0" u="none" strike="noStrike" cap="none" dirty="0">
                <a:solidFill>
                  <a:schemeClr val="dk1"/>
                </a:solidFill>
                <a:effectLst/>
                <a:latin typeface="Calibri"/>
                <a:ea typeface="Calibri"/>
                <a:cs typeface="Calibri"/>
                <a:sym typeface="Calibri"/>
              </a:rPr>
              <a:t> (e.g., </a:t>
            </a:r>
            <a:r>
              <a:rPr lang="de-DE" sz="1200" b="0" i="0" u="none" strike="noStrike" cap="none" dirty="0" err="1">
                <a:solidFill>
                  <a:schemeClr val="dk1"/>
                </a:solidFill>
                <a:effectLst/>
                <a:latin typeface="Calibri"/>
                <a:ea typeface="Calibri"/>
                <a:cs typeface="Calibri"/>
                <a:sym typeface="Calibri"/>
              </a:rPr>
              <a:t>eco</a:t>
            </a:r>
            <a:r>
              <a:rPr lang="de-DE" sz="1200" b="0" i="0" u="none" strike="noStrike" cap="none" dirty="0">
                <a:solidFill>
                  <a:schemeClr val="dk1"/>
                </a:solidFill>
                <a:effectLst/>
                <a:latin typeface="Calibri"/>
                <a:ea typeface="Calibri"/>
                <a:cs typeface="Calibri"/>
                <a:sym typeface="Calibri"/>
              </a:rPr>
              <a:t>-labels), and </a:t>
            </a:r>
            <a:r>
              <a:rPr lang="de-DE" sz="1200" b="0" i="0" u="none" strike="noStrike" cap="none" dirty="0" err="1">
                <a:solidFill>
                  <a:schemeClr val="dk1"/>
                </a:solidFill>
                <a:effectLst/>
                <a:latin typeface="Calibri"/>
                <a:ea typeface="Calibri"/>
                <a:cs typeface="Calibri"/>
                <a:sym typeface="Calibri"/>
              </a:rPr>
              <a:t>details</a:t>
            </a:r>
            <a:r>
              <a:rPr lang="de-DE" sz="1200" b="0" i="0" u="none" strike="noStrike" cap="none" dirty="0">
                <a:solidFill>
                  <a:schemeClr val="dk1"/>
                </a:solidFill>
                <a:effectLst/>
                <a:latin typeface="Calibri"/>
                <a:ea typeface="Calibri"/>
                <a:cs typeface="Calibri"/>
                <a:sym typeface="Calibri"/>
              </a:rPr>
              <a:t> on </a:t>
            </a:r>
            <a:r>
              <a:rPr lang="de-DE" sz="1200" b="0" i="0" u="none" strike="noStrike" cap="none" dirty="0" err="1">
                <a:solidFill>
                  <a:schemeClr val="dk1"/>
                </a:solidFill>
                <a:effectLst/>
                <a:latin typeface="Calibri"/>
                <a:ea typeface="Calibri"/>
                <a:cs typeface="Calibri"/>
                <a:sym typeface="Calibri"/>
              </a:rPr>
              <a:t>the</a:t>
            </a:r>
            <a:r>
              <a:rPr lang="de-DE" sz="1200" b="0" i="0" u="none" strike="noStrike" cap="none" dirty="0">
                <a:solidFill>
                  <a:schemeClr val="dk1"/>
                </a:solidFill>
                <a:effectLst/>
                <a:latin typeface="Calibri"/>
                <a:ea typeface="Calibri"/>
                <a:cs typeface="Calibri"/>
                <a:sym typeface="Calibri"/>
              </a:rPr>
              <a:t> </a:t>
            </a:r>
            <a:r>
              <a:rPr lang="de-DE" sz="1200" b="1" i="0" u="none" strike="noStrike" cap="none" dirty="0" err="1">
                <a:solidFill>
                  <a:schemeClr val="dk1"/>
                </a:solidFill>
                <a:effectLst/>
                <a:latin typeface="Calibri"/>
                <a:ea typeface="Calibri"/>
                <a:cs typeface="Calibri"/>
                <a:sym typeface="Calibri"/>
              </a:rPr>
              <a:t>suppliers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who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can</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provide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them</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Crucially</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it</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should</a:t>
            </a:r>
            <a:r>
              <a:rPr lang="de-DE" sz="1200" b="0" i="0" u="none" strike="noStrike" cap="none" dirty="0">
                <a:solidFill>
                  <a:schemeClr val="dk1"/>
                </a:solidFill>
                <a:effectLst/>
                <a:latin typeface="Calibri"/>
                <a:ea typeface="Calibri"/>
                <a:cs typeface="Calibri"/>
                <a:sym typeface="Calibri"/>
              </a:rPr>
              <a:t> also highlight </a:t>
            </a:r>
            <a:r>
              <a:rPr lang="de-DE" sz="1200" b="1" i="0" u="none" strike="noStrike" cap="none" dirty="0" err="1">
                <a:solidFill>
                  <a:schemeClr val="dk1"/>
                </a:solidFill>
                <a:effectLst/>
                <a:latin typeface="Calibri"/>
                <a:ea typeface="Calibri"/>
                <a:cs typeface="Calibri"/>
                <a:sym typeface="Calibri"/>
              </a:rPr>
              <a:t>price</a:t>
            </a:r>
            <a:r>
              <a:rPr lang="de-DE" sz="1200" b="1" i="0" u="none" strike="noStrike" cap="none" dirty="0">
                <a:solidFill>
                  <a:schemeClr val="dk1"/>
                </a:solidFill>
                <a:effectLst/>
                <a:latin typeface="Calibri"/>
                <a:ea typeface="Calibri"/>
                <a:cs typeface="Calibri"/>
                <a:sym typeface="Calibri"/>
              </a:rPr>
              <a:t> </a:t>
            </a:r>
            <a:r>
              <a:rPr lang="de-DE" sz="1200" b="1" i="0" u="none" strike="noStrike" cap="none" dirty="0" err="1">
                <a:solidFill>
                  <a:schemeClr val="dk1"/>
                </a:solidFill>
                <a:effectLst/>
                <a:latin typeface="Calibri"/>
                <a:ea typeface="Calibri"/>
                <a:cs typeface="Calibri"/>
                <a:sym typeface="Calibri"/>
              </a:rPr>
              <a:t>differences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between</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conventional</a:t>
            </a:r>
            <a:r>
              <a:rPr lang="de-DE" sz="1200" b="0" i="0" u="none" strike="noStrike" cap="none" dirty="0">
                <a:solidFill>
                  <a:schemeClr val="dk1"/>
                </a:solidFill>
                <a:effectLst/>
                <a:latin typeface="Calibri"/>
                <a:ea typeface="Calibri"/>
                <a:cs typeface="Calibri"/>
                <a:sym typeface="Calibri"/>
              </a:rPr>
              <a:t> and </a:t>
            </a:r>
            <a:r>
              <a:rPr lang="de-DE" sz="1200" b="0" i="0" u="none" strike="noStrike" cap="none" dirty="0" err="1">
                <a:solidFill>
                  <a:schemeClr val="dk1"/>
                </a:solidFill>
                <a:effectLst/>
                <a:latin typeface="Calibri"/>
                <a:ea typeface="Calibri"/>
                <a:cs typeface="Calibri"/>
                <a:sym typeface="Calibri"/>
              </a:rPr>
              <a:t>sustainable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options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to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help</a:t>
            </a:r>
            <a:r>
              <a:rPr lang="de-DE" sz="1200" b="0" i="0" u="none" strike="noStrike" cap="none" dirty="0">
                <a:solidFill>
                  <a:schemeClr val="dk1"/>
                </a:solidFill>
                <a:effectLst/>
                <a:latin typeface="Calibri"/>
                <a:ea typeface="Calibri"/>
                <a:cs typeface="Calibri"/>
                <a:sym typeface="Calibri"/>
              </a:rPr>
              <a:t> in </a:t>
            </a:r>
            <a:r>
              <a:rPr lang="de-DE" sz="1200" b="0" i="0" u="none" strike="noStrike" cap="none" dirty="0" err="1">
                <a:solidFill>
                  <a:schemeClr val="dk1"/>
                </a:solidFill>
                <a:effectLst/>
                <a:latin typeface="Calibri"/>
                <a:ea typeface="Calibri"/>
                <a:cs typeface="Calibri"/>
                <a:sym typeface="Calibri"/>
              </a:rPr>
              <a:t>budget</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planning</a:t>
            </a:r>
            <a:r>
              <a:rPr lang="de-DE" sz="1200" b="0" i="0" u="none" strike="noStrike" cap="none" dirty="0">
                <a:solidFill>
                  <a:schemeClr val="dk1"/>
                </a:solidFill>
                <a:effectLst/>
                <a:latin typeface="Calibri"/>
                <a:ea typeface="Calibri"/>
                <a:cs typeface="Calibri"/>
                <a:sym typeface="Calibri"/>
              </a:rPr>
              <a:t>.</a:t>
            </a:r>
            <a:endParaRPr dirty="0"/>
          </a:p>
        </p:txBody>
      </p:sp>
      <p:sp>
        <p:nvSpPr>
          <p:cNvPr id="262" name="Google Shape;26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EACAFCC9-18E3-F32A-3F74-8BB95B6B17E5}"/>
            </a:ext>
          </a:extLst>
        </p:cNvPr>
        <p:cNvGrpSpPr/>
        <p:nvPr/>
      </p:nvGrpSpPr>
      <p:grpSpPr>
        <a:xfrm>
          <a:off x="0" y="0"/>
          <a:ext cx="0" cy="0"/>
          <a:chOff x="0" y="0"/>
          <a:chExt cx="0" cy="0"/>
        </a:xfrm>
      </p:grpSpPr>
      <p:sp>
        <p:nvSpPr>
          <p:cNvPr id="111" name="Google Shape;111;p30:notes">
            <a:extLst>
              <a:ext uri="{FF2B5EF4-FFF2-40B4-BE49-F238E27FC236}">
                <a16:creationId xmlns:a16="http://schemas.microsoft.com/office/drawing/2014/main" id="{F39EB9B0-9BE3-47C0-37B3-8D39B825A45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0:notes">
            <a:extLst>
              <a:ext uri="{FF2B5EF4-FFF2-40B4-BE49-F238E27FC236}">
                <a16:creationId xmlns:a16="http://schemas.microsoft.com/office/drawing/2014/main" id="{4FB2AE27-D38C-29F9-0C47-92F98C967B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3805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7B9D3F46-CA30-5C01-6ED1-B1CB4E3EDEBF}"/>
            </a:ext>
          </a:extLst>
        </p:cNvPr>
        <p:cNvGrpSpPr/>
        <p:nvPr/>
      </p:nvGrpSpPr>
      <p:grpSpPr>
        <a:xfrm>
          <a:off x="0" y="0"/>
          <a:ext cx="0" cy="0"/>
          <a:chOff x="0" y="0"/>
          <a:chExt cx="0" cy="0"/>
        </a:xfrm>
      </p:grpSpPr>
      <p:sp>
        <p:nvSpPr>
          <p:cNvPr id="111" name="Google Shape;111;p30:notes">
            <a:extLst>
              <a:ext uri="{FF2B5EF4-FFF2-40B4-BE49-F238E27FC236}">
                <a16:creationId xmlns:a16="http://schemas.microsoft.com/office/drawing/2014/main" id="{5FA1158F-2901-33E1-E6AE-1AB011ED249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0:notes">
            <a:extLst>
              <a:ext uri="{FF2B5EF4-FFF2-40B4-BE49-F238E27FC236}">
                <a16:creationId xmlns:a16="http://schemas.microsoft.com/office/drawing/2014/main" id="{F0BCB934-C788-682B-7BE5-44522E0B567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29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Teil 2 ist eine eigene Powerpoint</a:t>
            </a:r>
            <a:endParaRPr/>
          </a:p>
        </p:txBody>
      </p:sp>
      <p:sp>
        <p:nvSpPr>
          <p:cNvPr id="100" name="Google Shape;10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cc2b41205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g3cc2b4120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cc2b41205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3cc2b41205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42" name="Google Shape;342;g3cc2b41205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cc2b412058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g3cc2b412058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cc2b412058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3cc2b412058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cc2b412058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g3cc2b412058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cc2b412058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3cc2b412058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cc2b412058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g3cc2b412058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cc2b412058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g3cc2b412058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cc2b412058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3cc2b412058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26" name="Google Shape;426;g3cc2b412058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cc2b412058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3cc2b412058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36" name="Google Shape;436;g3cc2b412058_0_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cc2b412058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3cc2b412058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46" name="Google Shape;446;g3cc2b412058_0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cc2b412058_0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g3cc2b412058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cc2b412058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3cc2b412058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59" name="Google Shape;459;g3cc2b412058_0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cc2b412058_0_1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g3cc2b412058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cc2b412058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g3cc2b412058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499" name="Google Shape;49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18 - 21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Teamaufbau und Sondierung möglicher Unterstützung: Nachhaltige Beschaffung erfordert Teamarbeit. Für eine erfolgreiche Umsetzung sollten ausgewählte Mitarbeitende eingebunden, Arbeitsgruppen gebildet und externe Unterstützungsangebote geprüft werden.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Bestandsaufnahme durchführen: Für die Umsetzung der nachhaltigen Beschaffung ist ein Überblick über die bestehenden Beschaffungsaktivitäten in der Gemeinde erforderlich. Die folgenden drei Schritte helfen dabei, eine Bestandsaufnahme durchzuführen.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Ziele umsetzen und Umfang festlegen: Auf der Grundlage der Bestandsaufnahme kann die Gemeinde Ziele entwickeln und genau definierte Kriterien anwenden, um so greifbare Vorteile für die lokale bzw. regionale Wirtschaft, Gesellschaft und Umwelt zu erzielen.</a:t>
            </a:r>
            <a:endParaRPr/>
          </a:p>
          <a:p>
            <a:pPr marL="457200" marR="0" lvl="0" indent="-228600" algn="l" rtl="0">
              <a:lnSpc>
                <a:spcPct val="100000"/>
              </a:lnSpc>
              <a:spcBef>
                <a:spcPts val="0"/>
              </a:spcBef>
              <a:spcAft>
                <a:spcPts val="0"/>
              </a:spcAft>
              <a:buSzPts val="1400"/>
              <a:buNone/>
            </a:pPr>
            <a:endParaRPr/>
          </a:p>
        </p:txBody>
      </p:sp>
      <p:sp>
        <p:nvSpPr>
          <p:cNvPr id="119" name="Google Shape;1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16-17</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1: Ernennung eines Koordinators: Der Gemeinderat bzw. die Bürgermeisterin oder der Bürgermeister benennen eine Person, die die Aktivitäten zur nachhaltigen Beschaffung koordiniert: z. B. ein Mitarbeitender, der für die Beschaffung oder für Nachhaltigkeit zuständig ist oder ein Mitarbeitender mit Interesse und entsprechenden Fähigkeiten. Diese Person sollte folgende Eigenschaften mitbringen: neugierig; kommunikativ; flexibel; pragmatisch; ausdauernd; und hohe Frustrationstoleranz.</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2: Bildung einer kleinen Arbeitsgruppe: Idealerweise wird der Koordinierende von einer kleinen Arbeitsgruppe unterstützt, die Mitarbeitende aus verschiedenen Abteilungen wie Einkauf, Umwelt, Personalwesen und Finanzen umfasst. Das sorgt für einen reibungsloseren Informationsfluss und eröffnet Raum für unterschiedliche Perspektiven. Diese Arbeitsgruppe sollte sich regelmäßig treffen, um Ziele, Prozesse und nächste Schritte zu besprechen sowie Erkenntnisse und Erfahrungen auszutauschen.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3: Einbindung von zusätzlichem Fachwissen (falls erforderlich): Es ist von Vorteil, die Perspektive derjenigen mit einzubeziehen, die die nachhaltigen Produkte und Dienstleistungen nutzen. Dadurch wird nicht nur die Unterstützung</a:t>
            </a:r>
            <a:endParaRPr/>
          </a:p>
          <a:p>
            <a:pPr marL="0" lvl="0" indent="0" algn="l" rtl="0">
              <a:spcBef>
                <a:spcPts val="0"/>
              </a:spcBef>
              <a:spcAft>
                <a:spcPts val="0"/>
              </a:spcAft>
              <a:buClr>
                <a:schemeClr val="dk1"/>
              </a:buClr>
              <a:buSzPts val="1100"/>
              <a:buFont typeface="Arial"/>
              <a:buNone/>
            </a:pPr>
            <a:r>
              <a:rPr lang="de-DE"/>
              <a:t>für die nachhaltige Beschaffung gesichert, sondern auch gewährleistet, dass bestehende Bedürfnisse der Mitarbeitenden berücksichtigt werden. Auch die Zusammenarbeit mit externen Organisationen wie Umweltgruppen und Weltläden</a:t>
            </a:r>
            <a:endParaRPr/>
          </a:p>
          <a:p>
            <a:pPr marL="0" lvl="0" indent="0" algn="l" rtl="0">
              <a:spcBef>
                <a:spcPts val="0"/>
              </a:spcBef>
              <a:spcAft>
                <a:spcPts val="0"/>
              </a:spcAft>
              <a:buClr>
                <a:schemeClr val="dk1"/>
              </a:buClr>
              <a:buSzPts val="1100"/>
              <a:buFont typeface="Arial"/>
              <a:buNone/>
            </a:pPr>
            <a:r>
              <a:rPr lang="de-DE"/>
              <a:t>kann eine wertvolle Unterstützung bieten. Ihr Fachwissen kann helfen, die richtigen Prioritäten zu setzen.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4: Nutzung verfügbarer Instrumente und Informationen: Die koordinierende Person und die Arbeitsgruppenmitglieder sollten sich mit dem vorliegenden Handbuch und der proCURE-Toolbox vertraut machen. Bei Bedarf bieten verschiedene Wissensplattformen zusätzliche Unterstützung. Für kleinere Gemeinden sind insbesondere die folgenden Plattformen hilfreich: </a:t>
            </a:r>
            <a:r>
              <a:rPr lang="de-DE" u="sng">
                <a:solidFill>
                  <a:schemeClr val="hlink"/>
                </a:solidFill>
                <a:hlinkClick r:id="rId3"/>
              </a:rPr>
              <a:t>www.kompass-nachhaltigkeit.de</a:t>
            </a:r>
            <a:r>
              <a:rPr lang="de-DE"/>
              <a:t> </a:t>
            </a:r>
            <a:r>
              <a:rPr lang="de-DE" u="sng">
                <a:solidFill>
                  <a:schemeClr val="hlink"/>
                </a:solidFill>
                <a:hlinkClick r:id="rId4"/>
              </a:rPr>
              <a:t>www.nachhaltige-beschaffung.info</a:t>
            </a:r>
            <a:r>
              <a:rPr lang="de-DE"/>
              <a:t> </a:t>
            </a:r>
            <a:r>
              <a:rPr lang="de-DE" u="sng">
                <a:solidFill>
                  <a:schemeClr val="hlink"/>
                </a:solidFill>
                <a:hlinkClick r:id="rId5"/>
              </a:rPr>
              <a:t>www.beschaffungs-info.de</a:t>
            </a:r>
            <a:r>
              <a:rPr lang="de-DE"/>
              <a:t> </a:t>
            </a:r>
            <a:r>
              <a:rPr lang="de-DE" u="sng">
                <a:solidFill>
                  <a:schemeClr val="hlink"/>
                </a:solidFill>
                <a:hlinkClick r:id="rId6"/>
              </a:rPr>
              <a:t>lernplattform.engagement-global.de/</a:t>
            </a:r>
            <a:r>
              <a:rPr lang="de-DE"/>
              <a:t> </a:t>
            </a:r>
            <a:r>
              <a:rPr lang="de-DE" u="sng">
                <a:solidFill>
                  <a:schemeClr val="hlink"/>
                </a:solidFill>
                <a:hlinkClick r:id="rId7"/>
              </a:rPr>
              <a:t>www.nabe.gv.at/</a:t>
            </a:r>
            <a:r>
              <a:rPr lang="de-DE"/>
              <a:t> </a:t>
            </a:r>
            <a:r>
              <a:rPr lang="de-DE" u="sng">
                <a:solidFill>
                  <a:schemeClr val="hlink"/>
                </a:solidFill>
                <a:hlinkClick r:id="rId8"/>
              </a:rPr>
              <a:t>www.woeb.swiss/de/</a:t>
            </a:r>
            <a:r>
              <a:rPr lang="de-DE"/>
              <a: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18-19</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1: Ermittlung der Kolleginnen und Kollegen, die beschaffen:  Im ersten Schritt geht es darum festzustellen, wer in der Gemeinde operativ für die Beschaffung zuständig ist. Dies kann durch Rücksprache mit der Bürgermeisterin bzw. dem Bürgermeister und/oder durch Gespräche mit den am Beschaffungsprozess beteiligten Personen geschehen. Wichtig ist auch zu wissen, wer den Bedarf an Produkten und Dienstleistungen an wen meldet und wer die Befugnis hat, die Beschaffung zu genehmigen (in der Regel die Bürgermeisterin bzw. der Bürgermeister).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2: Sammeln von Daten durch den Austausch mit Kollegen:  In Absprache mit den für die Beschaffung zuständigen Kollegen sollen Daten darüber gesammelt werden, was, in welchen zeitlichen Abständen und in welchen Mengen beschafft wird: </a:t>
            </a:r>
            <a:endParaRPr/>
          </a:p>
          <a:p>
            <a:pPr marL="0" lvl="0" indent="0" algn="l" rtl="0">
              <a:spcBef>
                <a:spcPts val="0"/>
              </a:spcBef>
              <a:spcAft>
                <a:spcPts val="0"/>
              </a:spcAft>
              <a:buClr>
                <a:schemeClr val="dk1"/>
              </a:buClr>
              <a:buSzPts val="1100"/>
              <a:buFont typeface="Arial"/>
              <a:buNone/>
            </a:pPr>
            <a:r>
              <a:rPr lang="de-DE"/>
              <a:t>Welche Produkte und Dienstleistungen werden beschafft?</a:t>
            </a:r>
            <a:endParaRPr/>
          </a:p>
          <a:p>
            <a:pPr marL="0" lvl="0" indent="0" algn="l" rtl="0">
              <a:spcBef>
                <a:spcPts val="0"/>
              </a:spcBef>
              <a:spcAft>
                <a:spcPts val="0"/>
              </a:spcAft>
              <a:buClr>
                <a:schemeClr val="dk1"/>
              </a:buClr>
              <a:buSzPts val="1100"/>
              <a:buFont typeface="Arial"/>
              <a:buNone/>
            </a:pPr>
            <a:r>
              <a:rPr lang="de-DE"/>
              <a:t>Welche Mengen werden von den Produkten und Dienstleistungen</a:t>
            </a:r>
            <a:endParaRPr/>
          </a:p>
          <a:p>
            <a:pPr marL="0" lvl="0" indent="0" algn="l" rtl="0">
              <a:spcBef>
                <a:spcPts val="0"/>
              </a:spcBef>
              <a:spcAft>
                <a:spcPts val="0"/>
              </a:spcAft>
              <a:buClr>
                <a:schemeClr val="dk1"/>
              </a:buClr>
              <a:buSzPts val="1100"/>
              <a:buFont typeface="Arial"/>
              <a:buNone/>
            </a:pPr>
            <a:r>
              <a:rPr lang="de-DE"/>
              <a:t>beschafft?</a:t>
            </a:r>
            <a:endParaRPr/>
          </a:p>
          <a:p>
            <a:pPr marL="0" lvl="0" indent="0" algn="l" rtl="0">
              <a:spcBef>
                <a:spcPts val="0"/>
              </a:spcBef>
              <a:spcAft>
                <a:spcPts val="0"/>
              </a:spcAft>
              <a:buClr>
                <a:schemeClr val="dk1"/>
              </a:buClr>
              <a:buSzPts val="1100"/>
              <a:buFont typeface="Arial"/>
              <a:buNone/>
            </a:pPr>
            <a:r>
              <a:rPr lang="de-DE"/>
              <a:t>In welchen zeitlichen Abständen wird die Beschaffung durchgeführt?</a:t>
            </a:r>
            <a:endParaRPr/>
          </a:p>
          <a:p>
            <a:pPr marL="0" lvl="0" indent="0" algn="l" rtl="0">
              <a:spcBef>
                <a:spcPts val="0"/>
              </a:spcBef>
              <a:spcAft>
                <a:spcPts val="0"/>
              </a:spcAft>
              <a:buClr>
                <a:schemeClr val="dk1"/>
              </a:buClr>
              <a:buSzPts val="1100"/>
              <a:buFont typeface="Arial"/>
              <a:buNone/>
            </a:pPr>
            <a:r>
              <a:rPr lang="de-DE"/>
              <a:t>Welche Beschaffungsmethode wird üblicherweise angewendet (siehe „Beschaffung unterhalb der Schwelle für nationale Ausschreibungen“ auf Seite 23 im Handbuch)</a:t>
            </a:r>
            <a:endParaRPr/>
          </a:p>
          <a:p>
            <a:pPr marL="0" lvl="0" indent="0" algn="l" rtl="0">
              <a:spcBef>
                <a:spcPts val="0"/>
              </a:spcBef>
              <a:spcAft>
                <a:spcPts val="0"/>
              </a:spcAft>
              <a:buClr>
                <a:schemeClr val="dk1"/>
              </a:buClr>
              <a:buSzPts val="1100"/>
              <a:buFont typeface="Arial"/>
              <a:buNone/>
            </a:pPr>
            <a:r>
              <a:rPr lang="de-DE"/>
              <a:t>Welche Unternehmen sind in der Regel die Auftragnehmer?</a:t>
            </a:r>
            <a:endParaRPr/>
          </a:p>
          <a:p>
            <a:pPr marL="0" lvl="0" indent="0" algn="l" rtl="0">
              <a:spcBef>
                <a:spcPts val="0"/>
              </a:spcBef>
              <a:spcAft>
                <a:spcPts val="0"/>
              </a:spcAft>
              <a:buClr>
                <a:schemeClr val="dk1"/>
              </a:buClr>
              <a:buSzPts val="1100"/>
              <a:buFont typeface="Arial"/>
              <a:buNone/>
            </a:pPr>
            <a:r>
              <a:rPr lang="de-DE"/>
              <a:t>Wie lauten die aktuellen Verträge und welche Laufzeit haben sie?</a:t>
            </a:r>
            <a:endParaRPr/>
          </a:p>
          <a:p>
            <a:pPr marL="0" lvl="0" indent="0" algn="l" rtl="0">
              <a:spcBef>
                <a:spcPts val="0"/>
              </a:spcBef>
              <a:spcAft>
                <a:spcPts val="0"/>
              </a:spcAft>
              <a:buClr>
                <a:schemeClr val="dk1"/>
              </a:buClr>
              <a:buSzPts val="1100"/>
              <a:buFont typeface="Arial"/>
              <a:buNone/>
            </a:pPr>
            <a:r>
              <a:rPr lang="de-DE"/>
              <a:t>Werden bei den Beschaffungsprozessen Nachhaltigkeitskriterien berücksichtigt – und wenn ja, welche?</a:t>
            </a:r>
            <a:endParaRPr/>
          </a:p>
          <a:p>
            <a:pPr marL="0" lvl="0" indent="0" algn="l" rtl="0">
              <a:spcBef>
                <a:spcPts val="0"/>
              </a:spcBef>
              <a:spcAft>
                <a:spcPts val="0"/>
              </a:spcAft>
              <a:buClr>
                <a:schemeClr val="dk1"/>
              </a:buClr>
              <a:buSzPts val="1100"/>
              <a:buFont typeface="Arial"/>
              <a:buNone/>
            </a:pPr>
            <a:r>
              <a:rPr lang="de-DE"/>
              <a:t>Wie viel Geld wird jährlich für die Beschaffung von Produkten und Dienstleistungen ausgegeben? (Diese Summe muss gegebenenfalls mit den Buchhaltungsunterlagen der Gemeinde abgeglichen werden.)</a:t>
            </a:r>
            <a:endParaRPr/>
          </a:p>
          <a:p>
            <a:pPr marL="0" lvl="0" indent="0" algn="l" rtl="0">
              <a:spcBef>
                <a:spcPts val="0"/>
              </a:spcBef>
              <a:spcAft>
                <a:spcPts val="0"/>
              </a:spcAft>
              <a:buClr>
                <a:schemeClr val="dk1"/>
              </a:buClr>
              <a:buSzPts val="1100"/>
              <a:buFont typeface="Arial"/>
              <a:buNone/>
            </a:pPr>
            <a:r>
              <a:rPr lang="de-DE"/>
              <a:t>Wie sehen die Beschaffungsprozesse für die verschiedenen Produkte und Dienstleistungen aus? (Wer legt die Mengen und Qualitäten der zu beschaffenden Produkte und Dienstleistungen fest, wer führt die Beschaffung durch, wer ist die Ansprechpartnerin oder der Ansprechpartner während der Vertragslaufzeit?)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3: Verarbeitung der Informationen und Erstellung einer Übersicht</a:t>
            </a:r>
            <a:endParaRPr/>
          </a:p>
          <a:p>
            <a:pPr marL="0" lvl="0" indent="0" algn="l" rtl="0">
              <a:spcBef>
                <a:spcPts val="0"/>
              </a:spcBef>
              <a:spcAft>
                <a:spcPts val="0"/>
              </a:spcAft>
              <a:buClr>
                <a:schemeClr val="dk1"/>
              </a:buClr>
              <a:buSzPts val="1100"/>
              <a:buFont typeface="Arial"/>
              <a:buNone/>
            </a:pPr>
            <a:r>
              <a:rPr lang="de-DE"/>
              <a:t>Die gesammelten Informationen über die von den verschiedenen Abteilungen beschafften Produkte und Dienstleistungen – einschließlich der damit verbundenen Ausgaben und der Beschaffungsprozesse – sollten systematisch aufbereitet werden. Zur umfassenden Darstellung dieser Daten sollte eine Übersicht entwickelt werden. Gegebenenfalls könnten ähnliche Produkte und Dienstleistungen gruppiert werden, um die Darstellung übersichtlicher zu gestalten.</a:t>
            </a:r>
            <a:endParaRPr/>
          </a:p>
          <a:p>
            <a:pPr marL="0" lvl="0" indent="0" algn="l" rtl="0">
              <a:lnSpc>
                <a:spcPct val="100000"/>
              </a:lnSpc>
              <a:spcBef>
                <a:spcPts val="0"/>
              </a:spcBef>
              <a:spcAft>
                <a:spcPts val="0"/>
              </a:spcAft>
              <a:buSzPts val="1400"/>
              <a:buNone/>
            </a:pPr>
            <a:endParaRPr/>
          </a:p>
        </p:txBody>
      </p:sp>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19-21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1: Entwicklung von Zielen, die mit den allgemeinen Prioritäten der Gemeinde übereinstimmen: Ein erster Schritt bei der nachhaltigen Beschaffung ist die Festlegung von Zielen. Diese Ziele können anfangs sehr einfach sein und mit der Zeit ehrgeiziger werden, wenn die Gemeinde Erfahrung und Vertrauen in die Umsetzung der nachhaltigen Beschaffung gewonnen hat. Die Ziele dienen als Grundlage für die nachhaltige Beschaffung und als eine gemeinsame Richtschnur für alle Beteiligten.</a:t>
            </a:r>
            <a:endParaRPr/>
          </a:p>
          <a:p>
            <a:pPr marL="0" lvl="0" indent="0" algn="l" rtl="0">
              <a:spcBef>
                <a:spcPts val="0"/>
              </a:spcBef>
              <a:spcAft>
                <a:spcPts val="0"/>
              </a:spcAft>
              <a:buClr>
                <a:schemeClr val="dk1"/>
              </a:buClr>
              <a:buSzPts val="1100"/>
              <a:buFont typeface="Arial"/>
              <a:buNone/>
            </a:pPr>
            <a:r>
              <a:rPr lang="de-DE"/>
              <a:t>Die Ziele sollten möglichst SMART sein (specific, measurable, achievable, relevant, time-bound), also spezifisch, messbar, erreichbar, relevant und zeitbezogen sein:</a:t>
            </a:r>
            <a:endParaRPr/>
          </a:p>
          <a:p>
            <a:pPr marL="0" lvl="0" indent="0" algn="l" rtl="0">
              <a:spcBef>
                <a:spcPts val="0"/>
              </a:spcBef>
              <a:spcAft>
                <a:spcPts val="0"/>
              </a:spcAft>
              <a:buClr>
                <a:schemeClr val="dk1"/>
              </a:buClr>
              <a:buSzPts val="1100"/>
              <a:buFont typeface="Arial"/>
              <a:buNone/>
            </a:pPr>
            <a:r>
              <a:rPr lang="de-DE"/>
              <a:t>Spezifisch: Die Ziele sollten deutlich machen, was die Gemeinde erreichen will.</a:t>
            </a:r>
            <a:endParaRPr/>
          </a:p>
          <a:p>
            <a:pPr marL="0" lvl="0" indent="0" algn="l" rtl="0">
              <a:spcBef>
                <a:spcPts val="0"/>
              </a:spcBef>
              <a:spcAft>
                <a:spcPts val="0"/>
              </a:spcAft>
              <a:buClr>
                <a:schemeClr val="dk1"/>
              </a:buClr>
              <a:buSzPts val="1100"/>
              <a:buFont typeface="Arial"/>
              <a:buNone/>
            </a:pPr>
            <a:r>
              <a:rPr lang="de-DE"/>
              <a:t>Messbar: Die Ziele sollten messbar sein, auch um den Fortschritt überprüfen zu können.</a:t>
            </a:r>
            <a:endParaRPr/>
          </a:p>
          <a:p>
            <a:pPr marL="0" lvl="0" indent="0" algn="l" rtl="0">
              <a:spcBef>
                <a:spcPts val="0"/>
              </a:spcBef>
              <a:spcAft>
                <a:spcPts val="0"/>
              </a:spcAft>
              <a:buClr>
                <a:schemeClr val="dk1"/>
              </a:buClr>
              <a:buSzPts val="1100"/>
              <a:buFont typeface="Arial"/>
              <a:buNone/>
            </a:pPr>
            <a:r>
              <a:rPr lang="de-DE"/>
              <a:t>Erreichbar: Die Ziele sollten – u. a. angesichts der beschränkten Ressourcen der Gemeinde – realistisch sein.</a:t>
            </a:r>
            <a:endParaRPr/>
          </a:p>
          <a:p>
            <a:pPr marL="0" lvl="0" indent="0" algn="l" rtl="0">
              <a:spcBef>
                <a:spcPts val="0"/>
              </a:spcBef>
              <a:spcAft>
                <a:spcPts val="0"/>
              </a:spcAft>
              <a:buClr>
                <a:schemeClr val="dk1"/>
              </a:buClr>
              <a:buSzPts val="1100"/>
              <a:buFont typeface="Arial"/>
              <a:buNone/>
            </a:pPr>
            <a:r>
              <a:rPr lang="de-DE"/>
              <a:t>Relevant: Die Ziele sollten mit den allgemeinen Prioritäten bzw. Zielen der Gemeinde übereinstimmen.</a:t>
            </a:r>
            <a:endParaRPr/>
          </a:p>
          <a:p>
            <a:pPr marL="0" lvl="0" indent="0" algn="l" rtl="0">
              <a:spcBef>
                <a:spcPts val="0"/>
              </a:spcBef>
              <a:spcAft>
                <a:spcPts val="0"/>
              </a:spcAft>
              <a:buClr>
                <a:schemeClr val="dk1"/>
              </a:buClr>
              <a:buSzPts val="1100"/>
              <a:buFont typeface="Arial"/>
              <a:buNone/>
            </a:pPr>
            <a:r>
              <a:rPr lang="de-DE"/>
              <a:t>Zeitgebunden: Die Ziele sollten mit festgelegten Fristen verbunden sein.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2: Auswahl von Produkten und Dienstleistungen: Im zweiten Schritt geht es darum, auf der Grundlage der in Schritt 1 definierten Ziele diejenigen Produkte und Dienstleistungen auszuwählen, die für eine nachhaltige Beschaffung in Betracht gezogen werden. Bei der Entscheidungsfindung können folgende Faktoren berücksichtigt werden: hohe jährliche Ausgaben; häufig wiederkehrende Beschaffungsvorgänge; öffentliche Sichtbarkeit (der beschafften Produkte und</a:t>
            </a:r>
            <a:endParaRPr/>
          </a:p>
          <a:p>
            <a:pPr marL="0" lvl="0" indent="0" algn="l" rtl="0">
              <a:spcBef>
                <a:spcPts val="0"/>
              </a:spcBef>
              <a:spcAft>
                <a:spcPts val="0"/>
              </a:spcAft>
              <a:buClr>
                <a:schemeClr val="dk1"/>
              </a:buClr>
              <a:buSzPts val="1100"/>
              <a:buFont typeface="Arial"/>
              <a:buNone/>
            </a:pPr>
            <a:r>
              <a:rPr lang="de-DE"/>
              <a:t>Dienstleistungen); Verbesserungspotenzial (Umwelt, Arbeitsbedingungen usw.); und geringer Schwierigkeitsgrad, d.h. Produktgruppen, für die bereits Nachhaltigkeitskriterien existieren und nachhaltige Alternativen auf dem Markt verfügbar sind.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3: Auswahl von Nachhaltigkeitskriterien: Im dritten Schritt können nun für jede der in Schritt 2 ausgewählten Produktgruppen Nachhaltigkeitskriterien entwickelt werden:</a:t>
            </a:r>
            <a:endParaRPr/>
          </a:p>
          <a:p>
            <a:pPr marL="457200" lvl="0" indent="-317500" algn="l" rtl="0">
              <a:spcBef>
                <a:spcPts val="0"/>
              </a:spcBef>
              <a:spcAft>
                <a:spcPts val="0"/>
              </a:spcAft>
              <a:buClr>
                <a:schemeClr val="dk1"/>
              </a:buClr>
              <a:buSzPts val="1400"/>
              <a:buChar char="-"/>
            </a:pPr>
            <a:r>
              <a:rPr lang="de-DE"/>
              <a:t>Zusammenstellung von Nachhaltigkeitskriterien, die für die ausgewählten Produkte und Dienstleistungen relevant sind. Die proCURE Toolbox bietet eine Excel-Datei an, die die Anforderungen von Gütezeichen im Überblick enthält.</a:t>
            </a:r>
            <a:endParaRPr/>
          </a:p>
          <a:p>
            <a:pPr marL="457200" lvl="0" indent="-317500" algn="l" rtl="0">
              <a:spcBef>
                <a:spcPts val="0"/>
              </a:spcBef>
              <a:spcAft>
                <a:spcPts val="0"/>
              </a:spcAft>
              <a:buClr>
                <a:schemeClr val="dk1"/>
              </a:buClr>
              <a:buSzPts val="1400"/>
              <a:buChar char="-"/>
            </a:pPr>
            <a:r>
              <a:rPr lang="de-DE"/>
              <a:t>Kontaktaufnahme zu Lieferanten: Können sie die Nachhaltigkeitskriterien erfüllen?</a:t>
            </a:r>
            <a:endParaRPr/>
          </a:p>
          <a:p>
            <a:pPr marL="457200" lvl="0" indent="-317500" algn="l" rtl="0">
              <a:spcBef>
                <a:spcPts val="0"/>
              </a:spcBef>
              <a:spcAft>
                <a:spcPts val="0"/>
              </a:spcAft>
              <a:buClr>
                <a:schemeClr val="dk1"/>
              </a:buClr>
              <a:buSzPts val="1400"/>
              <a:buChar char="-"/>
            </a:pPr>
            <a:r>
              <a:rPr lang="de-DE"/>
              <a:t>Erfassung der ungefähren Preisunterschiede zwischen nachhaltigen und konventionellen Optionen.</a:t>
            </a:r>
            <a:endParaRPr/>
          </a:p>
          <a:p>
            <a:pPr marL="457200" lvl="0" indent="-317500" algn="l" rtl="0">
              <a:spcBef>
                <a:spcPts val="0"/>
              </a:spcBef>
              <a:spcAft>
                <a:spcPts val="0"/>
              </a:spcAft>
              <a:buClr>
                <a:schemeClr val="dk1"/>
              </a:buClr>
              <a:buSzPts val="1400"/>
              <a:buChar char="-"/>
            </a:pPr>
            <a:r>
              <a:rPr lang="de-DE"/>
              <a:t>Festlegung von Nachhaltigkeitskriterien für die ausgewählten Produkte und Dienstleistungen, die gut zu den allgemeinen Prioritäten der Gemeinde passen (Siehe Schritt 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4: Zuständigkeiten für die Umsetzung der Kriterien festlegen: Im vierten Schritt kann nun – auf der Grundlage des Überblicks über die Beschaffungsprozesse (siehe „Bestandsaufnahme durchführen“ auf Seite 18 des Handbuchs) – eine Entscheidung darüber getroffen werden, welche Personen in der Verwaltung am besten sicherstellen können, dass die ausgewählten Nachhaltigkeitskriterien bei der Beschaffung auch tatsächlich berücksichtigt werden. Idealerweise waren diese Personen an der Festlegung der Nachhaltigkeitskriterien beteiligt. Ist dies nicht der Fall, so müssen sie über die Nachhaltigkeitskriterien, die bei der Beschaffung zu berücksichtigen sind, informiert werden.</a:t>
            </a:r>
            <a:endParaRPr/>
          </a:p>
          <a:p>
            <a:pPr marL="0" lvl="0" indent="0" algn="l" rtl="0">
              <a:spcBef>
                <a:spcPts val="0"/>
              </a:spcBef>
              <a:spcAft>
                <a:spcPts val="0"/>
              </a:spcAft>
              <a:buClr>
                <a:schemeClr val="dk1"/>
              </a:buClr>
              <a:buSzPts val="1100"/>
              <a:buFont typeface="Arial"/>
              <a:buNone/>
            </a:pPr>
            <a:endParaRPr/>
          </a:p>
          <a:p>
            <a:pPr marL="457200" marR="0" lvl="0" indent="-228600" algn="l" rtl="0">
              <a:lnSpc>
                <a:spcPct val="100000"/>
              </a:lnSpc>
              <a:spcBef>
                <a:spcPts val="0"/>
              </a:spcBef>
              <a:spcAft>
                <a:spcPts val="0"/>
              </a:spcAft>
              <a:buSzPts val="1400"/>
              <a:buNone/>
            </a:pPr>
            <a:endParaRPr/>
          </a:p>
        </p:txBody>
      </p:sp>
      <p:sp>
        <p:nvSpPr>
          <p:cNvPr id="164" name="Google Shape;1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EB2DAF70-6A90-075F-BA46-6235231851A5}"/>
            </a:ext>
          </a:extLst>
        </p:cNvPr>
        <p:cNvGrpSpPr/>
        <p:nvPr/>
      </p:nvGrpSpPr>
      <p:grpSpPr>
        <a:xfrm>
          <a:off x="0" y="0"/>
          <a:ext cx="0" cy="0"/>
          <a:chOff x="0" y="0"/>
          <a:chExt cx="0" cy="0"/>
        </a:xfrm>
      </p:grpSpPr>
      <p:sp>
        <p:nvSpPr>
          <p:cNvPr id="111" name="Google Shape;111;p30:notes">
            <a:extLst>
              <a:ext uri="{FF2B5EF4-FFF2-40B4-BE49-F238E27FC236}">
                <a16:creationId xmlns:a16="http://schemas.microsoft.com/office/drawing/2014/main" id="{9EB17AE3-B116-E2CC-487C-BC634445C14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0:notes">
            <a:extLst>
              <a:ext uri="{FF2B5EF4-FFF2-40B4-BE49-F238E27FC236}">
                <a16:creationId xmlns:a16="http://schemas.microsoft.com/office/drawing/2014/main" id="{3FC71D33-6A88-3BCB-42C0-54147E94A9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894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70"/>
        <p:cNvGrpSpPr/>
        <p:nvPr/>
      </p:nvGrpSpPr>
      <p:grpSpPr>
        <a:xfrm>
          <a:off x="0" y="0"/>
          <a:ext cx="0" cy="0"/>
          <a:chOff x="0" y="0"/>
          <a:chExt cx="0" cy="0"/>
        </a:xfrm>
      </p:grpSpPr>
      <p:sp>
        <p:nvSpPr>
          <p:cNvPr id="71" name="Google Shape;71;g3cc2b412058_0_237"/>
          <p:cNvSpPr txBox="1">
            <a:spLocks noGrp="1"/>
          </p:cNvSpPr>
          <p:nvPr>
            <p:ph type="ctrTitle"/>
          </p:nvPr>
        </p:nvSpPr>
        <p:spPr>
          <a:xfrm>
            <a:off x="6309904" y="411479"/>
            <a:ext cx="5486400" cy="32919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2" name="Google Shape;72;g3cc2b412058_0_237"/>
          <p:cNvCxnSpPr/>
          <p:nvPr/>
        </p:nvCxnSpPr>
        <p:spPr>
          <a:xfrm>
            <a:off x="6309360" y="3950208"/>
            <a:ext cx="2133600" cy="3900"/>
          </a:xfrm>
          <a:prstGeom prst="straightConnector1">
            <a:avLst/>
          </a:prstGeom>
          <a:noFill/>
          <a:ln w="101600" cap="flat" cmpd="sng">
            <a:solidFill>
              <a:schemeClr val="accent4"/>
            </a:solidFill>
            <a:prstDash val="solid"/>
            <a:miter lim="800000"/>
            <a:headEnd type="none" w="sm" len="sm"/>
            <a:tailEnd type="none" w="sm" len="sm"/>
          </a:ln>
        </p:spPr>
      </p:cxnSp>
      <p:sp>
        <p:nvSpPr>
          <p:cNvPr id="73" name="Google Shape;73;g3cc2b412058_0_237"/>
          <p:cNvSpPr txBox="1">
            <a:spLocks noGrp="1"/>
          </p:cNvSpPr>
          <p:nvPr>
            <p:ph type="body" idx="1"/>
          </p:nvPr>
        </p:nvSpPr>
        <p:spPr>
          <a:xfrm>
            <a:off x="6309905" y="4549552"/>
            <a:ext cx="5486400" cy="1645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4" name="Google Shape;74;g3cc2b412058_0_237"/>
          <p:cNvSpPr/>
          <p:nvPr/>
        </p:nvSpPr>
        <p:spPr>
          <a:xfrm rot="-5400000">
            <a:off x="-1994246" y="2784107"/>
            <a:ext cx="3988500" cy="414360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g3cc2b412058_0_237"/>
          <p:cNvSpPr/>
          <p:nvPr/>
        </p:nvSpPr>
        <p:spPr>
          <a:xfrm rot="10800000">
            <a:off x="1657593" y="5606686"/>
            <a:ext cx="2376900" cy="2502600"/>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 name="Google Shape;76;g3cc2b412058_0_237"/>
          <p:cNvSpPr/>
          <p:nvPr/>
        </p:nvSpPr>
        <p:spPr>
          <a:xfrm rot="-8153570">
            <a:off x="691560" y="2439643"/>
            <a:ext cx="1374995" cy="14070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3" name="Google Shape;33;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4" name="Google Shape;34;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8" name="Google Shape;38;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9" name="Google Shape;39;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40" name="Google Shape;40;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1" name="Google Shape;41;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42"/>
        <p:cNvGrpSpPr/>
        <p:nvPr/>
      </p:nvGrpSpPr>
      <p:grpSpPr>
        <a:xfrm>
          <a:off x="0" y="0"/>
          <a:ext cx="0" cy="0"/>
          <a:chOff x="0" y="0"/>
          <a:chExt cx="0" cy="0"/>
        </a:xfrm>
      </p:grpSpPr>
      <p:sp>
        <p:nvSpPr>
          <p:cNvPr id="43" name="Google Shape;43;p44"/>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4" name="Google Shape;44;p44"/>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5" name="Google Shape;45;p44"/>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44"/>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4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9" name="Google Shape;49;p44"/>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44"/>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44"/>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52"/>
        <p:cNvGrpSpPr/>
        <p:nvPr/>
      </p:nvGrpSpPr>
      <p:grpSpPr>
        <a:xfrm>
          <a:off x="0" y="0"/>
          <a:ext cx="0" cy="0"/>
          <a:chOff x="0" y="0"/>
          <a:chExt cx="0" cy="0"/>
        </a:xfrm>
      </p:grpSpPr>
      <p:sp>
        <p:nvSpPr>
          <p:cNvPr id="53" name="Google Shape;53;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5" name="Google Shape;55;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6" name="Google Shape;56;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59"/>
        <p:cNvGrpSpPr/>
        <p:nvPr/>
      </p:nvGrpSpPr>
      <p:grpSpPr>
        <a:xfrm>
          <a:off x="0" y="0"/>
          <a:ext cx="0" cy="0"/>
          <a:chOff x="0" y="0"/>
          <a:chExt cx="0" cy="0"/>
        </a:xfrm>
      </p:grpSpPr>
      <p:sp>
        <p:nvSpPr>
          <p:cNvPr id="60" name="Google Shape;60;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61" name="Google Shape;61;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STO">
  <p:cSld name="TESTO">
    <p:spTree>
      <p:nvGrpSpPr>
        <p:cNvPr id="1" name="Shape 62"/>
        <p:cNvGrpSpPr/>
        <p:nvPr/>
      </p:nvGrpSpPr>
      <p:grpSpPr>
        <a:xfrm>
          <a:off x="0" y="0"/>
          <a:ext cx="0" cy="0"/>
          <a:chOff x="0" y="0"/>
          <a:chExt cx="0" cy="0"/>
        </a:xfrm>
      </p:grpSpPr>
      <p:pic>
        <p:nvPicPr>
          <p:cNvPr id="63" name="Google Shape;63;p45"/>
          <p:cNvPicPr preferRelativeResize="0"/>
          <p:nvPr/>
        </p:nvPicPr>
        <p:blipFill rotWithShape="1">
          <a:blip r:embed="rId2">
            <a:alphaModFix/>
          </a:blip>
          <a:srcRect/>
          <a:stretch/>
        </p:blipFill>
        <p:spPr>
          <a:xfrm>
            <a:off x="0" y="1"/>
            <a:ext cx="12192000" cy="6864625"/>
          </a:xfrm>
          <a:prstGeom prst="rect">
            <a:avLst/>
          </a:prstGeom>
          <a:noFill/>
          <a:ln>
            <a:noFill/>
          </a:ln>
        </p:spPr>
      </p:pic>
      <p:sp>
        <p:nvSpPr>
          <p:cNvPr id="64" name="Google Shape;64;p45"/>
          <p:cNvSpPr txBox="1">
            <a:spLocks noGrp="1"/>
          </p:cNvSpPr>
          <p:nvPr>
            <p:ph type="sldNum" idx="12"/>
          </p:nvPr>
        </p:nvSpPr>
        <p:spPr>
          <a:xfrm>
            <a:off x="11351299" y="6288618"/>
            <a:ext cx="6205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65"/>
        <p:cNvGrpSpPr/>
        <p:nvPr/>
      </p:nvGrpSpPr>
      <p:grpSpPr>
        <a:xfrm>
          <a:off x="0" y="0"/>
          <a:ext cx="0" cy="0"/>
          <a:chOff x="0" y="0"/>
          <a:chExt cx="0" cy="0"/>
        </a:xfrm>
      </p:grpSpPr>
      <p:sp>
        <p:nvSpPr>
          <p:cNvPr id="66" name="Google Shape;66;g3cc2b412058_0_232"/>
          <p:cNvSpPr txBox="1">
            <a:spLocks noGrp="1"/>
          </p:cNvSpPr>
          <p:nvPr>
            <p:ph type="ctrTitle"/>
          </p:nvPr>
        </p:nvSpPr>
        <p:spPr>
          <a:xfrm>
            <a:off x="6299835" y="430529"/>
            <a:ext cx="5486400" cy="32919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3cc2b412058_0_232"/>
          <p:cNvSpPr txBox="1">
            <a:spLocks noGrp="1"/>
          </p:cNvSpPr>
          <p:nvPr>
            <p:ph type="body" idx="1"/>
          </p:nvPr>
        </p:nvSpPr>
        <p:spPr>
          <a:xfrm>
            <a:off x="6299835" y="4568602"/>
            <a:ext cx="5486400" cy="1645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68" name="Google Shape;68;g3cc2b412058_0_232"/>
          <p:cNvCxnSpPr/>
          <p:nvPr/>
        </p:nvCxnSpPr>
        <p:spPr>
          <a:xfrm>
            <a:off x="6309360" y="3950208"/>
            <a:ext cx="2133600" cy="3900"/>
          </a:xfrm>
          <a:prstGeom prst="straightConnector1">
            <a:avLst/>
          </a:prstGeom>
          <a:noFill/>
          <a:ln w="101600" cap="flat" cmpd="sng">
            <a:solidFill>
              <a:schemeClr val="accent4"/>
            </a:solidFill>
            <a:prstDash val="solid"/>
            <a:miter lim="800000"/>
            <a:headEnd type="none" w="sm" len="sm"/>
            <a:tailEnd type="none" w="sm" len="sm"/>
          </a:ln>
        </p:spPr>
      </p:cxnSp>
      <p:sp>
        <p:nvSpPr>
          <p:cNvPr id="69" name="Google Shape;69;g3cc2b412058_0_232"/>
          <p:cNvSpPr>
            <a:spLocks noGrp="1"/>
          </p:cNvSpPr>
          <p:nvPr>
            <p:ph type="pic" idx="2"/>
          </p:nvPr>
        </p:nvSpPr>
        <p:spPr>
          <a:xfrm>
            <a:off x="0" y="-11113"/>
            <a:ext cx="5628000" cy="6858000"/>
          </a:xfrm>
          <a:prstGeom prst="flowChartDelay">
            <a:avLst/>
          </a:prstGeom>
          <a:solidFill>
            <a:srgbClr val="87C3CD"/>
          </a:solidFill>
          <a:ln>
            <a:noFill/>
          </a:ln>
        </p:spPr>
        <p:txBody>
          <a:bodyPr/>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2">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0.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green-forum.ec.europa.eu/green-business/green-public-procurement/gpp-criteria-and-requirements_en#process-for-setting-gpp-criteria"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4.png"/><Relationship Id="rId2" Type="http://schemas.openxmlformats.org/officeDocument/2006/relationships/notesSlide" Target="../notesSlides/notesSlide26.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 descr="Ein Bild, das Text, Schrift, Screenshot, Grafiken enthält.&#10;&#10;Automatisch generierte Beschreibung"/>
          <p:cNvPicPr preferRelativeResize="0"/>
          <p:nvPr/>
        </p:nvPicPr>
        <p:blipFill rotWithShape="1">
          <a:blip r:embed="rId3">
            <a:alphaModFix/>
          </a:blip>
          <a:srcRect/>
          <a:stretch/>
        </p:blipFill>
        <p:spPr>
          <a:xfrm>
            <a:off x="6737131" y="4836746"/>
            <a:ext cx="5273749" cy="1904297"/>
          </a:xfrm>
          <a:prstGeom prst="rect">
            <a:avLst/>
          </a:prstGeom>
          <a:noFill/>
          <a:ln>
            <a:noFill/>
          </a:ln>
        </p:spPr>
      </p:pic>
      <p:sp>
        <p:nvSpPr>
          <p:cNvPr id="117" name="Google Shape;117;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Date</a:t>
            </a:r>
            <a:endParaRPr sz="1400" b="0" i="0" u="none" strike="noStrike" cap="none" dirty="0">
              <a:solidFill>
                <a:srgbClr val="000000"/>
              </a:solidFill>
              <a:latin typeface="Aptos" panose="020B0004020202020204" pitchFamily="34" charset="0"/>
              <a:sym typeface="Arial"/>
            </a:endParaRPr>
          </a:p>
        </p:txBody>
      </p:sp>
      <p:sp>
        <p:nvSpPr>
          <p:cNvPr id="118" name="Google Shape;118;p1"/>
          <p:cNvSpPr txBox="1"/>
          <p:nvPr/>
        </p:nvSpPr>
        <p:spPr>
          <a:xfrm>
            <a:off x="6309904" y="2699012"/>
            <a:ext cx="5882100" cy="1077178"/>
          </a:xfrm>
          <a:prstGeom prst="rect">
            <a:avLst/>
          </a:prstGeom>
          <a:noFill/>
          <a:ln>
            <a:noFill/>
          </a:ln>
        </p:spPr>
        <p:txBody>
          <a:bodyPr spcFirstLastPara="1" wrap="square" lIns="91425" tIns="45700" rIns="91425" bIns="45700" anchor="t" anchorCtr="0">
            <a:spAutoFit/>
          </a:bodyPr>
          <a:lstStyle/>
          <a:p>
            <a:pPr lvl="0">
              <a:buSzPts val="4800"/>
            </a:pPr>
            <a:r>
              <a:rPr lang="de-DE" sz="3200" b="1" dirty="0" err="1">
                <a:solidFill>
                  <a:srgbClr val="3F3F3F"/>
                </a:solidFill>
                <a:latin typeface="Aptos Serif" panose="02020604070405020304" pitchFamily="18" charset="0"/>
                <a:cs typeface="Aptos Serif" panose="02020604070405020304" pitchFamily="18" charset="0"/>
              </a:rPr>
              <a:t>Planning</a:t>
            </a:r>
            <a:r>
              <a:rPr lang="de-DE" sz="3200" b="1" dirty="0">
                <a:solidFill>
                  <a:srgbClr val="3F3F3F"/>
                </a:solidFill>
                <a:latin typeface="Aptos Serif" panose="02020604070405020304" pitchFamily="18" charset="0"/>
                <a:cs typeface="Aptos Serif" panose="02020604070405020304" pitchFamily="18" charset="0"/>
              </a:rPr>
              <a:t> and </a:t>
            </a:r>
            <a:r>
              <a:rPr lang="de-DE" sz="3200" b="1" dirty="0" err="1">
                <a:solidFill>
                  <a:srgbClr val="3F3F3F"/>
                </a:solidFill>
                <a:latin typeface="Aptos Serif" panose="02020604070405020304" pitchFamily="18" charset="0"/>
                <a:cs typeface="Aptos Serif" panose="02020604070405020304" pitchFamily="18" charset="0"/>
              </a:rPr>
              <a:t>Implemenation</a:t>
            </a:r>
            <a:r>
              <a:rPr lang="de-DE" sz="3200" b="1" dirty="0">
                <a:solidFill>
                  <a:srgbClr val="3F3F3F"/>
                </a:solidFill>
                <a:latin typeface="Aptos Serif" panose="02020604070405020304" pitchFamily="18" charset="0"/>
                <a:cs typeface="Aptos Serif" panose="02020604070405020304" pitchFamily="18" charset="0"/>
              </a:rPr>
              <a:t> </a:t>
            </a:r>
            <a:r>
              <a:rPr lang="de-DE" sz="3200" b="1" dirty="0" err="1">
                <a:solidFill>
                  <a:srgbClr val="3F3F3F"/>
                </a:solidFill>
                <a:latin typeface="Aptos Serif" panose="02020604070405020304" pitchFamily="18" charset="0"/>
                <a:cs typeface="Aptos Serif" panose="02020604070405020304" pitchFamily="18" charset="0"/>
              </a:rPr>
              <a:t>Sustainable</a:t>
            </a:r>
            <a:r>
              <a:rPr lang="de-DE" sz="3200" b="1" dirty="0">
                <a:solidFill>
                  <a:srgbClr val="3F3F3F"/>
                </a:solidFill>
                <a:latin typeface="Aptos Serif" panose="02020604070405020304" pitchFamily="18" charset="0"/>
                <a:cs typeface="Aptos Serif" panose="02020604070405020304" pitchFamily="18" charset="0"/>
              </a:rPr>
              <a:t> </a:t>
            </a:r>
            <a:r>
              <a:rPr lang="de-DE" sz="3200" b="1" dirty="0" err="1">
                <a:solidFill>
                  <a:srgbClr val="3F3F3F"/>
                </a:solidFill>
                <a:latin typeface="Aptos Serif" panose="02020604070405020304" pitchFamily="18" charset="0"/>
                <a:cs typeface="Aptos Serif" panose="02020604070405020304" pitchFamily="18" charset="0"/>
              </a:rPr>
              <a:t>Procurement</a:t>
            </a:r>
            <a:endParaRPr lang="de-DE" sz="3200" b="1" dirty="0">
              <a:solidFill>
                <a:srgbClr val="3F3F3F"/>
              </a:solidFill>
              <a:latin typeface="Aptos Serif" panose="02020604070405020304" pitchFamily="18" charset="0"/>
              <a:cs typeface="Aptos Serif" panose="02020604070405020304" pitchFamily="18" charset="0"/>
            </a:endParaRPr>
          </a:p>
        </p:txBody>
      </p:sp>
      <p:pic>
        <p:nvPicPr>
          <p:cNvPr id="119" name="Google Shape;119;p1" descr="Ein Bild, das Screenshot, Grafiken, Schrift, Grafikdesign enthält.&#10;&#10;Automatisch generierte Beschreibung"/>
          <p:cNvPicPr preferRelativeResize="0"/>
          <p:nvPr/>
        </p:nvPicPr>
        <p:blipFill rotWithShape="1">
          <a:blip r:embed="rId4">
            <a:alphaModFix/>
          </a:blip>
          <a:srcRect/>
          <a:stretch/>
        </p:blipFill>
        <p:spPr>
          <a:xfrm>
            <a:off x="2686857" y="2224159"/>
            <a:ext cx="3409143" cy="1861207"/>
          </a:xfrm>
          <a:prstGeom prst="rect">
            <a:avLst/>
          </a:prstGeom>
          <a:noFill/>
          <a:ln>
            <a:noFill/>
          </a:ln>
        </p:spPr>
      </p:pic>
      <p:sp>
        <p:nvSpPr>
          <p:cNvPr id="121" name="Google Shape;121;p1"/>
          <p:cNvSpPr txBox="1"/>
          <p:nvPr/>
        </p:nvSpPr>
        <p:spPr>
          <a:xfrm>
            <a:off x="6309904" y="1956744"/>
            <a:ext cx="489149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Train </a:t>
            </a:r>
            <a:r>
              <a:rPr lang="de-DE" sz="1800" b="0" i="0" u="none" strike="noStrike" cap="none" dirty="0" err="1">
                <a:solidFill>
                  <a:srgbClr val="3F3F3F"/>
                </a:solidFill>
                <a:latin typeface="Aptos" panose="020B0004020202020204" pitchFamily="34" charset="0"/>
                <a:sym typeface="Arial"/>
              </a:rPr>
              <a:t>the</a:t>
            </a:r>
            <a:r>
              <a:rPr lang="de-DE" sz="1800" b="0" i="0" u="none" strike="noStrike" cap="none" dirty="0">
                <a:solidFill>
                  <a:srgbClr val="3F3F3F"/>
                </a:solidFill>
                <a:latin typeface="Aptos" panose="020B0004020202020204" pitchFamily="34" charset="0"/>
                <a:sym typeface="Arial"/>
              </a:rPr>
              <a:t> Trainer: </a:t>
            </a:r>
            <a:endParaRPr sz="1400" b="0" i="0" u="none" strike="noStrike" cap="none" dirty="0">
              <a:solidFill>
                <a:srgbClr val="000000"/>
              </a:solidFill>
              <a:latin typeface="Aptos" panose="020B0004020202020204" pitchFamily="34" charset="0"/>
              <a:sym typeface="Arial"/>
            </a:endParaRPr>
          </a:p>
        </p:txBody>
      </p:sp>
      <p:pic>
        <p:nvPicPr>
          <p:cNvPr id="3" name="Grafik 2">
            <a:extLst>
              <a:ext uri="{FF2B5EF4-FFF2-40B4-BE49-F238E27FC236}">
                <a16:creationId xmlns:a16="http://schemas.microsoft.com/office/drawing/2014/main" id="{F25F6492-FEBB-3B1B-71C2-28018DA5642D}"/>
              </a:ext>
            </a:extLst>
          </p:cNvPr>
          <p:cNvPicPr>
            <a:picLocks noChangeAspect="1"/>
          </p:cNvPicPr>
          <p:nvPr/>
        </p:nvPicPr>
        <p:blipFill>
          <a:blip r:embed="rId5"/>
          <a:srcRect/>
          <a:stretch/>
        </p:blipFill>
        <p:spPr>
          <a:xfrm>
            <a:off x="0" y="5383033"/>
            <a:ext cx="3687417" cy="14749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610700" y="495750"/>
            <a:ext cx="8405700" cy="9750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So </a:t>
            </a:r>
            <a:r>
              <a:rPr lang="de-DE" dirty="0" err="1">
                <a:latin typeface="Aptos Serif" panose="02020604070405020304" pitchFamily="18" charset="0"/>
                <a:ea typeface="Arial"/>
                <a:cs typeface="Aptos Serif" panose="02020604070405020304" pitchFamily="18" charset="0"/>
                <a:sym typeface="Arial"/>
              </a:rPr>
              <a:t>many</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labels</a:t>
            </a:r>
            <a:r>
              <a:rPr lang="de-DE"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ea typeface="Arial"/>
              <a:cs typeface="Aptos Serif" panose="02020604070405020304" pitchFamily="18" charset="0"/>
              <a:sym typeface="Arial"/>
            </a:endParaRPr>
          </a:p>
        </p:txBody>
      </p:sp>
      <p:pic>
        <p:nvPicPr>
          <p:cNvPr id="189" name="Google Shape;189;p32" descr="Europäisches Umweltzeichen – Wikipedia"/>
          <p:cNvPicPr preferRelativeResize="0"/>
          <p:nvPr/>
        </p:nvPicPr>
        <p:blipFill rotWithShape="1">
          <a:blip r:embed="rId3">
            <a:alphaModFix/>
          </a:blip>
          <a:srcRect/>
          <a:stretch/>
        </p:blipFill>
        <p:spPr>
          <a:xfrm>
            <a:off x="594360" y="2941563"/>
            <a:ext cx="974873" cy="974873"/>
          </a:xfrm>
          <a:prstGeom prst="rect">
            <a:avLst/>
          </a:prstGeom>
          <a:noFill/>
          <a:ln>
            <a:noFill/>
          </a:ln>
        </p:spPr>
      </p:pic>
      <p:pic>
        <p:nvPicPr>
          <p:cNvPr id="190" name="Google Shape;190;p32" descr="Österreichisches Umweltzeichen"/>
          <p:cNvPicPr preferRelativeResize="0"/>
          <p:nvPr/>
        </p:nvPicPr>
        <p:blipFill rotWithShape="1">
          <a:blip r:embed="rId4">
            <a:alphaModFix/>
          </a:blip>
          <a:srcRect/>
          <a:stretch/>
        </p:blipFill>
        <p:spPr>
          <a:xfrm>
            <a:off x="1801080" y="2897041"/>
            <a:ext cx="974872" cy="974872"/>
          </a:xfrm>
          <a:prstGeom prst="rect">
            <a:avLst/>
          </a:prstGeom>
          <a:noFill/>
          <a:ln>
            <a:noFill/>
          </a:ln>
        </p:spPr>
      </p:pic>
      <p:pic>
        <p:nvPicPr>
          <p:cNvPr id="191" name="Google Shape;191;p32" descr="Blauer Engel | Das deutsche Umweltzeichen"/>
          <p:cNvPicPr preferRelativeResize="0"/>
          <p:nvPr/>
        </p:nvPicPr>
        <p:blipFill rotWithShape="1">
          <a:blip r:embed="rId5">
            <a:alphaModFix/>
          </a:blip>
          <a:srcRect/>
          <a:stretch/>
        </p:blipFill>
        <p:spPr>
          <a:xfrm>
            <a:off x="2775952" y="2897041"/>
            <a:ext cx="2007084" cy="1129509"/>
          </a:xfrm>
          <a:prstGeom prst="rect">
            <a:avLst/>
          </a:prstGeom>
          <a:noFill/>
          <a:ln>
            <a:noFill/>
          </a:ln>
        </p:spPr>
      </p:pic>
      <p:pic>
        <p:nvPicPr>
          <p:cNvPr id="192" name="Google Shape;192;p32" descr="NF environnement - papier | écoconso"/>
          <p:cNvPicPr preferRelativeResize="0"/>
          <p:nvPr/>
        </p:nvPicPr>
        <p:blipFill rotWithShape="1">
          <a:blip r:embed="rId6">
            <a:alphaModFix/>
          </a:blip>
          <a:srcRect/>
          <a:stretch/>
        </p:blipFill>
        <p:spPr>
          <a:xfrm>
            <a:off x="4515449" y="2897041"/>
            <a:ext cx="1332324" cy="974871"/>
          </a:xfrm>
          <a:prstGeom prst="rect">
            <a:avLst/>
          </a:prstGeom>
          <a:noFill/>
          <a:ln>
            <a:noFill/>
          </a:ln>
        </p:spPr>
      </p:pic>
      <p:pic>
        <p:nvPicPr>
          <p:cNvPr id="193" name="Google Shape;193;p32" descr="Cradle to Cradle Certified Tyman International products"/>
          <p:cNvPicPr preferRelativeResize="0"/>
          <p:nvPr/>
        </p:nvPicPr>
        <p:blipFill rotWithShape="1">
          <a:blip r:embed="rId7">
            <a:alphaModFix/>
          </a:blip>
          <a:srcRect/>
          <a:stretch/>
        </p:blipFill>
        <p:spPr>
          <a:xfrm>
            <a:off x="6079620" y="2941563"/>
            <a:ext cx="885825" cy="885825"/>
          </a:xfrm>
          <a:prstGeom prst="rect">
            <a:avLst/>
          </a:prstGeom>
          <a:noFill/>
          <a:ln>
            <a:noFill/>
          </a:ln>
        </p:spPr>
      </p:pic>
      <p:sp>
        <p:nvSpPr>
          <p:cNvPr id="194" name="Google Shape;194;p32"/>
          <p:cNvSpPr txBox="1"/>
          <p:nvPr/>
        </p:nvSpPr>
        <p:spPr>
          <a:xfrm>
            <a:off x="342203" y="2272739"/>
            <a:ext cx="6647400" cy="3539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700" b="1" dirty="0">
                <a:solidFill>
                  <a:srgbClr val="3F3F3F"/>
                </a:solidFill>
                <a:latin typeface="Aptos" panose="020B0004020202020204" pitchFamily="34" charset="0"/>
              </a:rPr>
              <a:t>Labels </a:t>
            </a:r>
            <a:r>
              <a:rPr lang="de-DE" sz="1700" b="1" dirty="0" err="1">
                <a:solidFill>
                  <a:srgbClr val="3F3F3F"/>
                </a:solidFill>
                <a:latin typeface="Aptos" panose="020B0004020202020204" pitchFamily="34" charset="0"/>
              </a:rPr>
              <a:t>from</a:t>
            </a:r>
            <a:r>
              <a:rPr lang="de-DE" sz="1700" b="1" dirty="0">
                <a:solidFill>
                  <a:srgbClr val="3F3F3F"/>
                </a:solidFill>
                <a:latin typeface="Aptos" panose="020B0004020202020204" pitchFamily="34" charset="0"/>
              </a:rPr>
              <a:t> </a:t>
            </a:r>
            <a:r>
              <a:rPr lang="de-DE" sz="1700" b="1" dirty="0" err="1">
                <a:solidFill>
                  <a:srgbClr val="3F3F3F"/>
                </a:solidFill>
                <a:latin typeface="Aptos" panose="020B0004020202020204" pitchFamily="34" charset="0"/>
              </a:rPr>
              <a:t>certification</a:t>
            </a:r>
            <a:r>
              <a:rPr lang="de-DE" sz="1700" b="1" dirty="0">
                <a:solidFill>
                  <a:srgbClr val="3F3F3F"/>
                </a:solidFill>
                <a:latin typeface="Aptos" panose="020B0004020202020204" pitchFamily="34" charset="0"/>
              </a:rPr>
              <a:t> initiatives </a:t>
            </a:r>
            <a:r>
              <a:rPr lang="de-DE" sz="1700" b="1" dirty="0" err="1">
                <a:solidFill>
                  <a:srgbClr val="3F3F3F"/>
                </a:solidFill>
                <a:latin typeface="Aptos" panose="020B0004020202020204" pitchFamily="34" charset="0"/>
              </a:rPr>
              <a:t>for</a:t>
            </a:r>
            <a:r>
              <a:rPr lang="de-DE" sz="1700" b="1" dirty="0">
                <a:solidFill>
                  <a:srgbClr val="3F3F3F"/>
                </a:solidFill>
                <a:latin typeface="Aptos" panose="020B0004020202020204" pitchFamily="34" charset="0"/>
              </a:rPr>
              <a:t> </a:t>
            </a:r>
            <a:r>
              <a:rPr lang="de-DE" sz="1700" b="1" dirty="0" err="1">
                <a:solidFill>
                  <a:srgbClr val="3F3F3F"/>
                </a:solidFill>
                <a:latin typeface="Aptos" panose="020B0004020202020204" pitchFamily="34" charset="0"/>
              </a:rPr>
              <a:t>products</a:t>
            </a:r>
            <a:r>
              <a:rPr lang="de-DE" sz="1700" b="1" dirty="0">
                <a:solidFill>
                  <a:srgbClr val="3F3F3F"/>
                </a:solidFill>
                <a:latin typeface="Aptos" panose="020B0004020202020204" pitchFamily="34" charset="0"/>
              </a:rPr>
              <a:t> and </a:t>
            </a:r>
            <a:r>
              <a:rPr lang="de-DE" sz="1700" b="1" dirty="0" err="1">
                <a:solidFill>
                  <a:srgbClr val="3F3F3F"/>
                </a:solidFill>
                <a:latin typeface="Aptos" panose="020B0004020202020204" pitchFamily="34" charset="0"/>
              </a:rPr>
              <a:t>services</a:t>
            </a:r>
            <a:r>
              <a:rPr lang="de-DE" sz="1700" b="1" i="0" u="none" strike="noStrike" cap="none" dirty="0">
                <a:solidFill>
                  <a:srgbClr val="3F3F3F"/>
                </a:solidFill>
                <a:latin typeface="Aptos" panose="020B0004020202020204" pitchFamily="34" charset="0"/>
                <a:sym typeface="Arial"/>
              </a:rPr>
              <a:t>:</a:t>
            </a:r>
            <a:endParaRPr sz="1700" b="1" i="0" u="none" strike="noStrike" cap="none" dirty="0">
              <a:solidFill>
                <a:srgbClr val="3F3F3F"/>
              </a:solidFill>
              <a:latin typeface="Aptos" panose="020B0004020202020204" pitchFamily="34" charset="0"/>
              <a:sym typeface="Arial"/>
            </a:endParaRPr>
          </a:p>
        </p:txBody>
      </p:sp>
      <p:sp>
        <p:nvSpPr>
          <p:cNvPr id="195" name="Google Shape;195;p32"/>
          <p:cNvSpPr txBox="1"/>
          <p:nvPr/>
        </p:nvSpPr>
        <p:spPr>
          <a:xfrm>
            <a:off x="342203" y="4133171"/>
            <a:ext cx="7509600" cy="3539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700" b="1" dirty="0">
                <a:solidFill>
                  <a:srgbClr val="3F3F3F"/>
                </a:solidFill>
                <a:latin typeface="Aptos" panose="020B0004020202020204" pitchFamily="34" charset="0"/>
              </a:rPr>
              <a:t>Labels </a:t>
            </a:r>
            <a:r>
              <a:rPr lang="de-DE" sz="1700" b="1" dirty="0" err="1">
                <a:solidFill>
                  <a:srgbClr val="3F3F3F"/>
                </a:solidFill>
                <a:latin typeface="Aptos" panose="020B0004020202020204" pitchFamily="34" charset="0"/>
              </a:rPr>
              <a:t>awarded</a:t>
            </a:r>
            <a:r>
              <a:rPr lang="de-DE" sz="1700" b="1" dirty="0">
                <a:solidFill>
                  <a:srgbClr val="3F3F3F"/>
                </a:solidFill>
                <a:latin typeface="Aptos" panose="020B0004020202020204" pitchFamily="34" charset="0"/>
              </a:rPr>
              <a:t> </a:t>
            </a:r>
            <a:r>
              <a:rPr lang="de-DE" sz="1700" b="1" dirty="0" err="1">
                <a:solidFill>
                  <a:srgbClr val="3F3F3F"/>
                </a:solidFill>
                <a:latin typeface="Aptos" panose="020B0004020202020204" pitchFamily="34" charset="0"/>
              </a:rPr>
              <a:t>for</a:t>
            </a:r>
            <a:r>
              <a:rPr lang="de-DE" sz="1700" b="1" dirty="0">
                <a:solidFill>
                  <a:srgbClr val="3F3F3F"/>
                </a:solidFill>
                <a:latin typeface="Aptos" panose="020B0004020202020204" pitchFamily="34" charset="0"/>
              </a:rPr>
              <a:t> individual </a:t>
            </a:r>
            <a:r>
              <a:rPr lang="de-DE" sz="1700" b="1" dirty="0" err="1">
                <a:solidFill>
                  <a:srgbClr val="3F3F3F"/>
                </a:solidFill>
                <a:latin typeface="Aptos" panose="020B0004020202020204" pitchFamily="34" charset="0"/>
              </a:rPr>
              <a:t>or</a:t>
            </a:r>
            <a:r>
              <a:rPr lang="de-DE" sz="1700" b="1" dirty="0">
                <a:solidFill>
                  <a:srgbClr val="3F3F3F"/>
                </a:solidFill>
                <a:latin typeface="Aptos" panose="020B0004020202020204" pitchFamily="34" charset="0"/>
              </a:rPr>
              <a:t> </a:t>
            </a:r>
            <a:r>
              <a:rPr lang="de-DE" sz="1700" b="1" dirty="0" err="1">
                <a:solidFill>
                  <a:srgbClr val="3F3F3F"/>
                </a:solidFill>
                <a:latin typeface="Aptos" panose="020B0004020202020204" pitchFamily="34" charset="0"/>
              </a:rPr>
              <a:t>specific</a:t>
            </a:r>
            <a:r>
              <a:rPr lang="de-DE" sz="1700" b="1" dirty="0">
                <a:solidFill>
                  <a:srgbClr val="3F3F3F"/>
                </a:solidFill>
                <a:latin typeface="Aptos" panose="020B0004020202020204" pitchFamily="34" charset="0"/>
              </a:rPr>
              <a:t> end </a:t>
            </a:r>
            <a:r>
              <a:rPr lang="de-DE" sz="1700" b="1" dirty="0" err="1">
                <a:solidFill>
                  <a:srgbClr val="3F3F3F"/>
                </a:solidFill>
                <a:latin typeface="Aptos" panose="020B0004020202020204" pitchFamily="34" charset="0"/>
              </a:rPr>
              <a:t>products</a:t>
            </a:r>
            <a:r>
              <a:rPr lang="de-DE" sz="1700" b="1" i="0" u="none" strike="noStrike" cap="none" dirty="0">
                <a:solidFill>
                  <a:srgbClr val="3F3F3F"/>
                </a:solidFill>
                <a:latin typeface="Aptos" panose="020B0004020202020204" pitchFamily="34" charset="0"/>
                <a:sym typeface="Arial"/>
              </a:rPr>
              <a:t>:</a:t>
            </a:r>
            <a:endParaRPr sz="1700" b="1" i="0" u="none" strike="noStrike" cap="none" dirty="0">
              <a:solidFill>
                <a:srgbClr val="3F3F3F"/>
              </a:solidFill>
              <a:latin typeface="Aptos" panose="020B0004020202020204" pitchFamily="34" charset="0"/>
              <a:sym typeface="Arial"/>
            </a:endParaRPr>
          </a:p>
        </p:txBody>
      </p:sp>
      <p:pic>
        <p:nvPicPr>
          <p:cNvPr id="196" name="Google Shape;196;p32" descr="Die globale Nachhaltigkeitszertifizierung für IT-Produkte"/>
          <p:cNvPicPr preferRelativeResize="0"/>
          <p:nvPr/>
        </p:nvPicPr>
        <p:blipFill rotWithShape="1">
          <a:blip r:embed="rId8">
            <a:alphaModFix/>
          </a:blip>
          <a:srcRect/>
          <a:stretch/>
        </p:blipFill>
        <p:spPr>
          <a:xfrm>
            <a:off x="594360" y="4873538"/>
            <a:ext cx="1438275" cy="895350"/>
          </a:xfrm>
          <a:prstGeom prst="rect">
            <a:avLst/>
          </a:prstGeom>
          <a:noFill/>
          <a:ln>
            <a:noFill/>
          </a:ln>
        </p:spPr>
      </p:pic>
      <p:pic>
        <p:nvPicPr>
          <p:cNvPr id="197" name="Google Shape;197;p32" descr="OEKO-TEX® STANDARD 100"/>
          <p:cNvPicPr preferRelativeResize="0"/>
          <p:nvPr/>
        </p:nvPicPr>
        <p:blipFill rotWithShape="1">
          <a:blip r:embed="rId9">
            <a:alphaModFix/>
          </a:blip>
          <a:srcRect/>
          <a:stretch/>
        </p:blipFill>
        <p:spPr>
          <a:xfrm>
            <a:off x="2245852" y="4768739"/>
            <a:ext cx="1066800" cy="1009650"/>
          </a:xfrm>
          <a:prstGeom prst="rect">
            <a:avLst/>
          </a:prstGeom>
          <a:noFill/>
          <a:ln>
            <a:noFill/>
          </a:ln>
        </p:spPr>
      </p:pic>
      <p:pic>
        <p:nvPicPr>
          <p:cNvPr id="198" name="Google Shape;198;p32" descr="Global Organic Textile Standard Logo"/>
          <p:cNvPicPr preferRelativeResize="0"/>
          <p:nvPr/>
        </p:nvPicPr>
        <p:blipFill rotWithShape="1">
          <a:blip r:embed="rId10">
            <a:alphaModFix/>
          </a:blip>
          <a:srcRect/>
          <a:stretch/>
        </p:blipFill>
        <p:spPr>
          <a:xfrm>
            <a:off x="3374681" y="4868751"/>
            <a:ext cx="809625" cy="809625"/>
          </a:xfrm>
          <a:prstGeom prst="rect">
            <a:avLst/>
          </a:prstGeom>
          <a:noFill/>
          <a:ln>
            <a:noFill/>
          </a:ln>
        </p:spPr>
      </p:pic>
      <p:pic>
        <p:nvPicPr>
          <p:cNvPr id="199" name="Google Shape;199;p32"/>
          <p:cNvPicPr preferRelativeResize="0"/>
          <p:nvPr/>
        </p:nvPicPr>
        <p:blipFill rotWithShape="1">
          <a:blip r:embed="rId11">
            <a:alphaModFix/>
          </a:blip>
          <a:srcRect/>
          <a:stretch/>
        </p:blipFill>
        <p:spPr>
          <a:xfrm>
            <a:off x="4363669" y="4968800"/>
            <a:ext cx="1019175" cy="447675"/>
          </a:xfrm>
          <a:prstGeom prst="rect">
            <a:avLst/>
          </a:prstGeom>
          <a:noFill/>
          <a:ln>
            <a:noFill/>
          </a:ln>
        </p:spPr>
      </p:pic>
      <p:pic>
        <p:nvPicPr>
          <p:cNvPr id="200" name="Google Shape;200;p32" descr="ASC | Labelinfo"/>
          <p:cNvPicPr preferRelativeResize="0"/>
          <p:nvPr/>
        </p:nvPicPr>
        <p:blipFill rotWithShape="1">
          <a:blip r:embed="rId12">
            <a:alphaModFix/>
          </a:blip>
          <a:srcRect/>
          <a:stretch/>
        </p:blipFill>
        <p:spPr>
          <a:xfrm>
            <a:off x="5562207" y="4474897"/>
            <a:ext cx="1597331" cy="1597331"/>
          </a:xfrm>
          <a:prstGeom prst="rect">
            <a:avLst/>
          </a:prstGeom>
          <a:noFill/>
          <a:ln>
            <a:noFill/>
          </a:ln>
        </p:spPr>
      </p:pic>
      <p:sp>
        <p:nvSpPr>
          <p:cNvPr id="201" name="Google Shape;201;p32"/>
          <p:cNvSpPr txBox="1"/>
          <p:nvPr/>
        </p:nvSpPr>
        <p:spPr>
          <a:xfrm>
            <a:off x="8005200" y="1096903"/>
            <a:ext cx="4186800" cy="3539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700" b="1" i="0" u="none" strike="noStrike" cap="none" dirty="0" err="1">
                <a:solidFill>
                  <a:srgbClr val="3F3F3F"/>
                </a:solidFill>
                <a:latin typeface="Aptos" panose="020B0004020202020204" pitchFamily="34" charset="0"/>
                <a:sym typeface="Arial"/>
              </a:rPr>
              <a:t>Legally</a:t>
            </a:r>
            <a:r>
              <a:rPr lang="de-DE" sz="1700" b="1" i="0" u="none" strike="noStrike" cap="none" dirty="0">
                <a:solidFill>
                  <a:srgbClr val="3F3F3F"/>
                </a:solidFill>
                <a:latin typeface="Aptos" panose="020B0004020202020204" pitchFamily="34" charset="0"/>
                <a:sym typeface="Arial"/>
              </a:rPr>
              <a:t> </a:t>
            </a:r>
            <a:r>
              <a:rPr lang="de-DE" sz="1700" b="1" i="0" u="none" strike="noStrike" cap="none" dirty="0" err="1">
                <a:solidFill>
                  <a:srgbClr val="3F3F3F"/>
                </a:solidFill>
                <a:latin typeface="Aptos" panose="020B0004020202020204" pitchFamily="34" charset="0"/>
                <a:sym typeface="Arial"/>
              </a:rPr>
              <a:t>required</a:t>
            </a:r>
            <a:r>
              <a:rPr lang="de-DE" sz="1700" b="1" i="0" u="none" strike="noStrike" cap="none" dirty="0">
                <a:solidFill>
                  <a:srgbClr val="3F3F3F"/>
                </a:solidFill>
                <a:latin typeface="Aptos" panose="020B0004020202020204" pitchFamily="34" charset="0"/>
                <a:sym typeface="Arial"/>
              </a:rPr>
              <a:t> </a:t>
            </a:r>
            <a:r>
              <a:rPr lang="de-DE" sz="1700" b="1" i="0" u="none" strike="noStrike" cap="none" dirty="0" err="1">
                <a:solidFill>
                  <a:srgbClr val="3F3F3F"/>
                </a:solidFill>
                <a:latin typeface="Aptos" panose="020B0004020202020204" pitchFamily="34" charset="0"/>
                <a:sym typeface="Arial"/>
              </a:rPr>
              <a:t>labels</a:t>
            </a:r>
            <a:r>
              <a:rPr lang="de-DE" sz="1700" b="1" i="0" u="none" strike="noStrike" cap="none" dirty="0">
                <a:solidFill>
                  <a:srgbClr val="3F3F3F"/>
                </a:solidFill>
                <a:latin typeface="Aptos" panose="020B0004020202020204" pitchFamily="34" charset="0"/>
                <a:sym typeface="Arial"/>
              </a:rPr>
              <a:t>:</a:t>
            </a:r>
            <a:endParaRPr sz="1700" b="1" i="0" u="none" strike="noStrike" cap="none" dirty="0">
              <a:solidFill>
                <a:srgbClr val="3F3F3F"/>
              </a:solidFill>
              <a:latin typeface="Aptos" panose="020B0004020202020204" pitchFamily="34" charset="0"/>
              <a:sym typeface="Arial"/>
            </a:endParaRPr>
          </a:p>
        </p:txBody>
      </p:sp>
      <p:pic>
        <p:nvPicPr>
          <p:cNvPr id="202" name="Google Shape;202;p32" descr="Bio-Logo - Europäische Kommission"/>
          <p:cNvPicPr preferRelativeResize="0"/>
          <p:nvPr/>
        </p:nvPicPr>
        <p:blipFill rotWithShape="1">
          <a:blip r:embed="rId13">
            <a:alphaModFix/>
          </a:blip>
          <a:srcRect/>
          <a:stretch/>
        </p:blipFill>
        <p:spPr>
          <a:xfrm>
            <a:off x="8306787" y="1777428"/>
            <a:ext cx="1419225" cy="942975"/>
          </a:xfrm>
          <a:prstGeom prst="rect">
            <a:avLst/>
          </a:prstGeom>
          <a:noFill/>
          <a:ln>
            <a:noFill/>
          </a:ln>
        </p:spPr>
      </p:pic>
      <p:pic>
        <p:nvPicPr>
          <p:cNvPr id="203" name="Google Shape;203;p32" descr="Kühl- und Gefriergeräte | Umweltbundesamt"/>
          <p:cNvPicPr preferRelativeResize="0"/>
          <p:nvPr/>
        </p:nvPicPr>
        <p:blipFill rotWithShape="1">
          <a:blip r:embed="rId14">
            <a:alphaModFix/>
          </a:blip>
          <a:srcRect l="37292" r="37838"/>
          <a:stretch/>
        </p:blipFill>
        <p:spPr>
          <a:xfrm>
            <a:off x="9920036" y="1711338"/>
            <a:ext cx="1031358" cy="2087083"/>
          </a:xfrm>
          <a:prstGeom prst="rect">
            <a:avLst/>
          </a:prstGeom>
          <a:noFill/>
          <a:ln>
            <a:noFill/>
          </a:ln>
        </p:spPr>
      </p:pic>
      <p:sp>
        <p:nvSpPr>
          <p:cNvPr id="204" name="Google Shape;204;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10</a:t>
            </a:fld>
            <a:endParaRPr/>
          </a:p>
        </p:txBody>
      </p:sp>
      <p:pic>
        <p:nvPicPr>
          <p:cNvPr id="205" name="Google Shape;205;p32"/>
          <p:cNvPicPr preferRelativeResize="0"/>
          <p:nvPr/>
        </p:nvPicPr>
        <p:blipFill rotWithShape="1">
          <a:blip r:embed="rId15">
            <a:alphaModFix/>
          </a:blip>
          <a:srcRect/>
          <a:stretch/>
        </p:blipFill>
        <p:spPr>
          <a:xfrm>
            <a:off x="8666810" y="4841853"/>
            <a:ext cx="861310" cy="863415"/>
          </a:xfrm>
          <a:prstGeom prst="rect">
            <a:avLst/>
          </a:prstGeom>
          <a:noFill/>
          <a:ln>
            <a:noFill/>
          </a:ln>
        </p:spPr>
      </p:pic>
      <p:pic>
        <p:nvPicPr>
          <p:cNvPr id="206" name="Google Shape;206;p32"/>
          <p:cNvPicPr preferRelativeResize="0"/>
          <p:nvPr/>
        </p:nvPicPr>
        <p:blipFill rotWithShape="1">
          <a:blip r:embed="rId16">
            <a:alphaModFix/>
          </a:blip>
          <a:srcRect/>
          <a:stretch/>
        </p:blipFill>
        <p:spPr>
          <a:xfrm>
            <a:off x="9920036" y="4841853"/>
            <a:ext cx="861310" cy="881777"/>
          </a:xfrm>
          <a:prstGeom prst="rect">
            <a:avLst/>
          </a:prstGeom>
          <a:noFill/>
          <a:ln>
            <a:noFill/>
          </a:ln>
        </p:spPr>
      </p:pic>
      <p:sp>
        <p:nvSpPr>
          <p:cNvPr id="207" name="Google Shape;207;p32"/>
          <p:cNvSpPr txBox="1"/>
          <p:nvPr/>
        </p:nvSpPr>
        <p:spPr>
          <a:xfrm>
            <a:off x="8005200" y="4120897"/>
            <a:ext cx="41868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700" b="1" dirty="0" err="1">
                <a:solidFill>
                  <a:srgbClr val="3F3F3F"/>
                </a:solidFill>
                <a:latin typeface="Aptos" panose="020B0004020202020204" pitchFamily="34" charset="0"/>
              </a:rPr>
              <a:t>Voluntary</a:t>
            </a:r>
            <a:r>
              <a:rPr lang="de-DE" sz="1700" b="1" dirty="0">
                <a:solidFill>
                  <a:srgbClr val="3F3F3F"/>
                </a:solidFill>
                <a:latin typeface="Aptos" panose="020B0004020202020204" pitchFamily="34" charset="0"/>
              </a:rPr>
              <a:t> social </a:t>
            </a:r>
            <a:r>
              <a:rPr lang="de-DE" sz="1700" b="1" dirty="0" err="1">
                <a:solidFill>
                  <a:srgbClr val="3F3F3F"/>
                </a:solidFill>
                <a:latin typeface="Aptos" panose="020B0004020202020204" pitchFamily="34" charset="0"/>
              </a:rPr>
              <a:t>labels</a:t>
            </a:r>
            <a:r>
              <a:rPr lang="de-DE" sz="1700" b="1" i="0" u="none" strike="noStrike" cap="none" dirty="0">
                <a:solidFill>
                  <a:srgbClr val="3F3F3F"/>
                </a:solidFill>
                <a:latin typeface="Aptos" panose="020B0004020202020204" pitchFamily="34" charset="0"/>
                <a:sym typeface="Arial"/>
              </a:rPr>
              <a:t>:</a:t>
            </a:r>
            <a:endParaRPr sz="1700" b="1" i="0" u="none" strike="noStrike" cap="none" dirty="0">
              <a:solidFill>
                <a:srgbClr val="3F3F3F"/>
              </a:solidFill>
              <a:latin typeface="Aptos" panose="020B0004020202020204" pitchFamily="34" charset="0"/>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553055" y="699080"/>
            <a:ext cx="11003280" cy="915035"/>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SzPts val="4400"/>
              <a:buNone/>
            </a:pPr>
            <a:r>
              <a:rPr lang="de-DE" sz="3600" dirty="0" err="1">
                <a:latin typeface="Aptos Serif" panose="02020604070405020304" pitchFamily="18" charset="0"/>
                <a:ea typeface="Arial"/>
                <a:cs typeface="Aptos Serif" panose="02020604070405020304" pitchFamily="18" charset="0"/>
                <a:sym typeface="Arial"/>
              </a:rPr>
              <a:t>Why</a:t>
            </a:r>
            <a:r>
              <a:rPr lang="de-DE" sz="3600" dirty="0">
                <a:latin typeface="Aptos Serif" panose="02020604070405020304" pitchFamily="18" charset="0"/>
                <a:ea typeface="Arial"/>
                <a:cs typeface="Aptos Serif" panose="02020604070405020304" pitchFamily="18" charset="0"/>
                <a:sym typeface="Arial"/>
              </a:rPr>
              <a:t> </a:t>
            </a:r>
            <a:r>
              <a:rPr lang="de-DE" sz="3600" dirty="0" err="1">
                <a:latin typeface="Aptos Serif" panose="02020604070405020304" pitchFamily="18" charset="0"/>
                <a:ea typeface="Arial"/>
                <a:cs typeface="Aptos Serif" panose="02020604070405020304" pitchFamily="18" charset="0"/>
                <a:sym typeface="Arial"/>
              </a:rPr>
              <a:t>are</a:t>
            </a:r>
            <a:r>
              <a:rPr lang="de-DE" sz="3600" dirty="0">
                <a:latin typeface="Aptos Serif" panose="02020604070405020304" pitchFamily="18" charset="0"/>
                <a:ea typeface="Arial"/>
                <a:cs typeface="Aptos Serif" panose="02020604070405020304" pitchFamily="18" charset="0"/>
                <a:sym typeface="Arial"/>
              </a:rPr>
              <a:t> </a:t>
            </a:r>
            <a:r>
              <a:rPr lang="de-DE" sz="3600" dirty="0" err="1">
                <a:latin typeface="Aptos Serif" panose="02020604070405020304" pitchFamily="18" charset="0"/>
                <a:ea typeface="Arial"/>
                <a:cs typeface="Aptos Serif" panose="02020604070405020304" pitchFamily="18" charset="0"/>
                <a:sym typeface="Arial"/>
              </a:rPr>
              <a:t>labels</a:t>
            </a:r>
            <a:r>
              <a:rPr lang="de-DE" sz="3600" dirty="0">
                <a:latin typeface="Aptos Serif" panose="02020604070405020304" pitchFamily="18" charset="0"/>
                <a:ea typeface="Arial"/>
                <a:cs typeface="Aptos Serif" panose="02020604070405020304" pitchFamily="18" charset="0"/>
                <a:sym typeface="Arial"/>
              </a:rPr>
              <a:t> essential </a:t>
            </a:r>
            <a:r>
              <a:rPr lang="de-DE" sz="3600" dirty="0" err="1">
                <a:latin typeface="Aptos Serif" panose="02020604070405020304" pitchFamily="18" charset="0"/>
                <a:ea typeface="Arial"/>
                <a:cs typeface="Aptos Serif" panose="02020604070405020304" pitchFamily="18" charset="0"/>
                <a:sym typeface="Arial"/>
              </a:rPr>
              <a:t>tools</a:t>
            </a:r>
            <a:r>
              <a:rPr lang="de-DE" sz="3600" dirty="0">
                <a:latin typeface="Aptos Serif" panose="02020604070405020304" pitchFamily="18" charset="0"/>
                <a:ea typeface="Arial"/>
                <a:cs typeface="Aptos Serif" panose="02020604070405020304" pitchFamily="18" charset="0"/>
                <a:sym typeface="Arial"/>
              </a:rPr>
              <a:t>? </a:t>
            </a:r>
            <a:endParaRPr sz="3600" dirty="0">
              <a:latin typeface="Aptos Serif" panose="02020604070405020304" pitchFamily="18" charset="0"/>
              <a:ea typeface="Arial"/>
              <a:cs typeface="Aptos Serif" panose="02020604070405020304" pitchFamily="18" charset="0"/>
              <a:sym typeface="Arial"/>
            </a:endParaRPr>
          </a:p>
        </p:txBody>
      </p:sp>
      <p:grpSp>
        <p:nvGrpSpPr>
          <p:cNvPr id="214" name="Google Shape;214;p33"/>
          <p:cNvGrpSpPr/>
          <p:nvPr/>
        </p:nvGrpSpPr>
        <p:grpSpPr>
          <a:xfrm>
            <a:off x="558626" y="2231258"/>
            <a:ext cx="11108316" cy="4065258"/>
            <a:chOff x="5571" y="676704"/>
            <a:chExt cx="11108316" cy="4065258"/>
          </a:xfrm>
        </p:grpSpPr>
        <p:sp>
          <p:nvSpPr>
            <p:cNvPr id="215" name="Google Shape;215;p33"/>
            <p:cNvSpPr/>
            <p:nvPr/>
          </p:nvSpPr>
          <p:spPr>
            <a:xfrm rot="5400000">
              <a:off x="414264" y="2508874"/>
              <a:ext cx="1231043" cy="2048429"/>
            </a:xfrm>
            <a:prstGeom prst="corner">
              <a:avLst>
                <a:gd name="adj1" fmla="val 16120"/>
                <a:gd name="adj2" fmla="val 16110"/>
              </a:avLst>
            </a:prstGeom>
            <a:solidFill>
              <a:srgbClr val="FAB506"/>
            </a:solidFill>
            <a:ln w="25400"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3"/>
            <p:cNvSpPr/>
            <p:nvPr/>
          </p:nvSpPr>
          <p:spPr>
            <a:xfrm>
              <a:off x="208772" y="3120913"/>
              <a:ext cx="1849333" cy="16210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3"/>
            <p:cNvSpPr txBox="1"/>
            <p:nvPr/>
          </p:nvSpPr>
          <p:spPr>
            <a:xfrm>
              <a:off x="208772" y="3120913"/>
              <a:ext cx="1849333" cy="162104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None/>
              </a:pPr>
              <a:r>
                <a:rPr lang="de-DE" sz="1600" i="0" u="none" strike="noStrike" cap="none" dirty="0" err="1">
                  <a:solidFill>
                    <a:srgbClr val="000000"/>
                  </a:solidFill>
                  <a:latin typeface="Aptos" panose="020B0004020202020204" pitchFamily="34" charset="0"/>
                  <a:sym typeface="Arial"/>
                </a:rPr>
                <a:t>They</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make</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sustainability</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measurable</a:t>
              </a:r>
              <a:r>
                <a:rPr lang="de-DE" sz="1600" i="0" u="none" strike="noStrike" cap="none" dirty="0">
                  <a:solidFill>
                    <a:srgbClr val="000000"/>
                  </a:solidFill>
                  <a:latin typeface="Aptos" panose="020B0004020202020204" pitchFamily="34" charset="0"/>
                  <a:sym typeface="Arial"/>
                </a:rPr>
                <a:t> and visible</a:t>
              </a:r>
              <a:endParaRPr sz="1600" i="0" u="none" strike="noStrike" cap="none" dirty="0">
                <a:solidFill>
                  <a:srgbClr val="000000"/>
                </a:solidFill>
                <a:latin typeface="Aptos" panose="020B0004020202020204" pitchFamily="34" charset="0"/>
                <a:sym typeface="Arial"/>
              </a:endParaRPr>
            </a:p>
          </p:txBody>
        </p:sp>
        <p:sp>
          <p:nvSpPr>
            <p:cNvPr id="218" name="Google Shape;218;p33"/>
            <p:cNvSpPr/>
            <p:nvPr/>
          </p:nvSpPr>
          <p:spPr>
            <a:xfrm>
              <a:off x="1709175" y="2358066"/>
              <a:ext cx="348930" cy="348930"/>
            </a:xfrm>
            <a:prstGeom prst="triangle">
              <a:avLst>
                <a:gd name="adj" fmla="val 100000"/>
              </a:avLst>
            </a:prstGeom>
            <a:solidFill>
              <a:srgbClr val="4295A2"/>
            </a:solid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3"/>
            <p:cNvSpPr/>
            <p:nvPr/>
          </p:nvSpPr>
          <p:spPr>
            <a:xfrm rot="5400000">
              <a:off x="2678210" y="1948658"/>
              <a:ext cx="1231043" cy="2048429"/>
            </a:xfrm>
            <a:prstGeom prst="corner">
              <a:avLst>
                <a:gd name="adj1" fmla="val 16120"/>
                <a:gd name="adj2" fmla="val 16110"/>
              </a:avLst>
            </a:prstGeom>
            <a:solidFill>
              <a:srgbClr val="005851"/>
            </a:solidFill>
            <a:ln w="25400" cap="flat" cmpd="sng">
              <a:solidFill>
                <a:srgbClr val="0058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3"/>
            <p:cNvSpPr/>
            <p:nvPr/>
          </p:nvSpPr>
          <p:spPr>
            <a:xfrm>
              <a:off x="2472718" y="2560697"/>
              <a:ext cx="1849333" cy="16210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3"/>
            <p:cNvSpPr txBox="1"/>
            <p:nvPr/>
          </p:nvSpPr>
          <p:spPr>
            <a:xfrm>
              <a:off x="2472718" y="2560697"/>
              <a:ext cx="1849333" cy="162104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None/>
              </a:pPr>
              <a:r>
                <a:rPr lang="de-DE" sz="1600" i="0" u="none" strike="noStrike" cap="none" dirty="0" err="1">
                  <a:solidFill>
                    <a:srgbClr val="000000"/>
                  </a:solidFill>
                  <a:latin typeface="Aptos" panose="020B0004020202020204" pitchFamily="34" charset="0"/>
                  <a:sym typeface="Arial"/>
                </a:rPr>
                <a:t>They</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are</a:t>
              </a:r>
              <a:r>
                <a:rPr lang="de-DE" sz="1600" i="0" u="none" strike="noStrike" cap="none" dirty="0">
                  <a:solidFill>
                    <a:srgbClr val="000000"/>
                  </a:solidFill>
                  <a:latin typeface="Aptos" panose="020B0004020202020204" pitchFamily="34" charset="0"/>
                  <a:sym typeface="Arial"/>
                </a:rPr>
                <a:t> an </a:t>
              </a:r>
              <a:r>
                <a:rPr lang="de-DE" sz="1600" i="0" u="none" strike="noStrike" cap="none" dirty="0" err="1">
                  <a:solidFill>
                    <a:srgbClr val="000000"/>
                  </a:solidFill>
                  <a:latin typeface="Aptos" panose="020B0004020202020204" pitchFamily="34" charset="0"/>
                  <a:sym typeface="Arial"/>
                </a:rPr>
                <a:t>efficient</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way</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to</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introduce</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sustainability</a:t>
              </a:r>
              <a:r>
                <a:rPr lang="de-DE" sz="1600" i="0" u="none" strike="noStrike" cap="none" dirty="0">
                  <a:solidFill>
                    <a:srgbClr val="000000"/>
                  </a:solidFill>
                  <a:latin typeface="Aptos" panose="020B0004020202020204" pitchFamily="34" charset="0"/>
                  <a:sym typeface="Arial"/>
                </a:rPr>
                <a:t> in </a:t>
              </a:r>
              <a:r>
                <a:rPr lang="de-DE" sz="1600" i="0" u="none" strike="noStrike" cap="none" dirty="0" err="1">
                  <a:solidFill>
                    <a:srgbClr val="000000"/>
                  </a:solidFill>
                  <a:latin typeface="Aptos" panose="020B0004020202020204" pitchFamily="34" charset="0"/>
                  <a:sym typeface="Arial"/>
                </a:rPr>
                <a:t>tenders</a:t>
              </a:r>
              <a:endParaRPr sz="1600" i="0" u="none" strike="noStrike" cap="none" dirty="0">
                <a:solidFill>
                  <a:srgbClr val="000000"/>
                </a:solidFill>
                <a:latin typeface="Aptos" panose="020B0004020202020204" pitchFamily="34" charset="0"/>
                <a:sym typeface="Arial"/>
              </a:endParaRPr>
            </a:p>
          </p:txBody>
        </p:sp>
        <p:sp>
          <p:nvSpPr>
            <p:cNvPr id="222" name="Google Shape;222;p33"/>
            <p:cNvSpPr/>
            <p:nvPr/>
          </p:nvSpPr>
          <p:spPr>
            <a:xfrm>
              <a:off x="3973120" y="1797850"/>
              <a:ext cx="348930" cy="348930"/>
            </a:xfrm>
            <a:prstGeom prst="triangle">
              <a:avLst>
                <a:gd name="adj" fmla="val 100000"/>
              </a:avLst>
            </a:prstGeom>
            <a:solidFill>
              <a:srgbClr val="CBDA83"/>
            </a:solidFill>
            <a:ln w="25400" cap="flat" cmpd="sng">
              <a:solidFill>
                <a:srgbClr val="CBDA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3"/>
            <p:cNvSpPr/>
            <p:nvPr/>
          </p:nvSpPr>
          <p:spPr>
            <a:xfrm rot="5400000">
              <a:off x="4942155" y="1388442"/>
              <a:ext cx="1231043" cy="2048429"/>
            </a:xfrm>
            <a:prstGeom prst="corner">
              <a:avLst>
                <a:gd name="adj1" fmla="val 16120"/>
                <a:gd name="adj2" fmla="val 16110"/>
              </a:avLst>
            </a:prstGeom>
            <a:solidFill>
              <a:srgbClr val="A2C328"/>
            </a:solidFill>
            <a:ln w="25400" cap="flat" cmpd="sng">
              <a:solidFill>
                <a:srgbClr val="A2C32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3"/>
            <p:cNvSpPr/>
            <p:nvPr/>
          </p:nvSpPr>
          <p:spPr>
            <a:xfrm>
              <a:off x="4736663" y="2000482"/>
              <a:ext cx="1849333" cy="16210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3"/>
            <p:cNvSpPr txBox="1"/>
            <p:nvPr/>
          </p:nvSpPr>
          <p:spPr>
            <a:xfrm>
              <a:off x="4736663" y="2000482"/>
              <a:ext cx="1849333" cy="162104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None/>
              </a:pPr>
              <a:r>
                <a:rPr lang="de-DE" sz="1600" i="0" u="none" strike="noStrike" cap="none" dirty="0" err="1">
                  <a:solidFill>
                    <a:srgbClr val="000000"/>
                  </a:solidFill>
                  <a:latin typeface="Aptos" panose="020B0004020202020204" pitchFamily="34" charset="0"/>
                  <a:sym typeface="Arial"/>
                </a:rPr>
                <a:t>They</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provide</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science-based</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foundation</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for</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sustainability</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criteria</a:t>
              </a:r>
              <a:r>
                <a:rPr lang="de-DE" sz="1600" i="0" u="none" strike="noStrike" cap="none" dirty="0">
                  <a:solidFill>
                    <a:srgbClr val="000000"/>
                  </a:solidFill>
                  <a:latin typeface="Aptos" panose="020B0004020202020204" pitchFamily="34" charset="0"/>
                  <a:sym typeface="Arial"/>
                </a:rPr>
                <a:t>.</a:t>
              </a:r>
              <a:endParaRPr sz="1600" i="0" u="none" strike="noStrike" cap="none" dirty="0">
                <a:solidFill>
                  <a:srgbClr val="000000"/>
                </a:solidFill>
                <a:latin typeface="Aptos" panose="020B0004020202020204" pitchFamily="34" charset="0"/>
                <a:sym typeface="Arial"/>
              </a:endParaRPr>
            </a:p>
          </p:txBody>
        </p:sp>
        <p:sp>
          <p:nvSpPr>
            <p:cNvPr id="226" name="Google Shape;226;p33"/>
            <p:cNvSpPr/>
            <p:nvPr/>
          </p:nvSpPr>
          <p:spPr>
            <a:xfrm>
              <a:off x="6237066" y="1237635"/>
              <a:ext cx="348930" cy="348930"/>
            </a:xfrm>
            <a:prstGeom prst="triangle">
              <a:avLst>
                <a:gd name="adj" fmla="val 100000"/>
              </a:avLst>
            </a:prstGeom>
            <a:solidFill>
              <a:srgbClr val="FAB506"/>
            </a:solidFill>
            <a:ln w="25400"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3"/>
            <p:cNvSpPr/>
            <p:nvPr/>
          </p:nvSpPr>
          <p:spPr>
            <a:xfrm rot="5400000">
              <a:off x="7206101" y="828227"/>
              <a:ext cx="1231043" cy="2048429"/>
            </a:xfrm>
            <a:prstGeom prst="corner">
              <a:avLst>
                <a:gd name="adj1" fmla="val 16120"/>
                <a:gd name="adj2" fmla="val 16110"/>
              </a:avLst>
            </a:prstGeom>
            <a:solidFill>
              <a:srgbClr val="4295A2"/>
            </a:solid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3"/>
            <p:cNvSpPr/>
            <p:nvPr/>
          </p:nvSpPr>
          <p:spPr>
            <a:xfrm>
              <a:off x="7000609" y="1440266"/>
              <a:ext cx="1849333" cy="16210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3"/>
            <p:cNvSpPr txBox="1"/>
            <p:nvPr/>
          </p:nvSpPr>
          <p:spPr>
            <a:xfrm>
              <a:off x="7000609" y="1440266"/>
              <a:ext cx="1849333" cy="162104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None/>
              </a:pPr>
              <a:r>
                <a:rPr lang="de-DE" sz="1600" i="0" u="none" strike="noStrike" cap="none" dirty="0" err="1">
                  <a:solidFill>
                    <a:srgbClr val="000000"/>
                  </a:solidFill>
                  <a:latin typeface="Aptos" panose="020B0004020202020204" pitchFamily="34" charset="0"/>
                  <a:sym typeface="Arial"/>
                </a:rPr>
                <a:t>They</a:t>
              </a:r>
              <a:r>
                <a:rPr lang="de-DE" sz="1600" i="0" u="none" strike="noStrike" cap="none" dirty="0">
                  <a:solidFill>
                    <a:srgbClr val="000000"/>
                  </a:solidFill>
                  <a:latin typeface="Aptos" panose="020B0004020202020204" pitchFamily="34" charset="0"/>
                  <a:sym typeface="Arial"/>
                </a:rPr>
                <a:t> </a:t>
              </a:r>
              <a:r>
                <a:rPr lang="de-DE" sz="1600" dirty="0" err="1">
                  <a:latin typeface="Aptos" panose="020B0004020202020204" pitchFamily="34" charset="0"/>
                </a:rPr>
                <a:t>help</a:t>
              </a:r>
              <a:r>
                <a:rPr lang="de-DE" sz="1600" dirty="0">
                  <a:latin typeface="Aptos" panose="020B0004020202020204" pitchFamily="34" charset="0"/>
                </a:rPr>
                <a:t> </a:t>
              </a:r>
              <a:r>
                <a:rPr lang="de-DE" sz="1600" dirty="0" err="1">
                  <a:latin typeface="Aptos" panose="020B0004020202020204" pitchFamily="34" charset="0"/>
                </a:rPr>
                <a:t>address</a:t>
              </a:r>
              <a:r>
                <a:rPr lang="de-DE" sz="1600" dirty="0">
                  <a:latin typeface="Aptos" panose="020B0004020202020204" pitchFamily="34" charset="0"/>
                </a:rPr>
                <a:t> </a:t>
              </a:r>
              <a:r>
                <a:rPr lang="de-DE" sz="1600" dirty="0" err="1">
                  <a:latin typeface="Aptos" panose="020B0004020202020204" pitchFamily="34" charset="0"/>
                </a:rPr>
                <a:t>the</a:t>
              </a:r>
              <a:r>
                <a:rPr lang="de-DE" sz="1600" dirty="0">
                  <a:latin typeface="Aptos" panose="020B0004020202020204" pitchFamily="34" charset="0"/>
                </a:rPr>
                <a:t> 3 </a:t>
              </a:r>
              <a:r>
                <a:rPr lang="de-DE" sz="1600" dirty="0" err="1">
                  <a:latin typeface="Aptos" panose="020B0004020202020204" pitchFamily="34" charset="0"/>
                </a:rPr>
                <a:t>pillars</a:t>
              </a:r>
              <a:r>
                <a:rPr lang="de-DE" sz="1600" dirty="0">
                  <a:latin typeface="Aptos" panose="020B0004020202020204" pitchFamily="34" charset="0"/>
                </a:rPr>
                <a:t> </a:t>
              </a:r>
              <a:r>
                <a:rPr lang="de-DE" sz="1600" dirty="0" err="1">
                  <a:latin typeface="Aptos" panose="020B0004020202020204" pitchFamily="34" charset="0"/>
                </a:rPr>
                <a:t>of</a:t>
              </a:r>
              <a:r>
                <a:rPr lang="de-DE" sz="1600" dirty="0">
                  <a:latin typeface="Aptos" panose="020B0004020202020204" pitchFamily="34" charset="0"/>
                </a:rPr>
                <a:t> </a:t>
              </a:r>
              <a:r>
                <a:rPr lang="de-DE" sz="1600" dirty="0" err="1">
                  <a:latin typeface="Aptos" panose="020B0004020202020204" pitchFamily="34" charset="0"/>
                </a:rPr>
                <a:t>sustainability</a:t>
              </a:r>
              <a:r>
                <a:rPr lang="de-DE" sz="1600" dirty="0">
                  <a:latin typeface="Aptos" panose="020B0004020202020204" pitchFamily="34" charset="0"/>
                </a:rPr>
                <a:t>: </a:t>
              </a:r>
              <a:r>
                <a:rPr lang="de-DE" sz="1600" dirty="0" err="1">
                  <a:latin typeface="Aptos" panose="020B0004020202020204" pitchFamily="34" charset="0"/>
                </a:rPr>
                <a:t>economic</a:t>
              </a:r>
              <a:r>
                <a:rPr lang="de-DE" sz="1600" dirty="0">
                  <a:latin typeface="Aptos" panose="020B0004020202020204" pitchFamily="34" charset="0"/>
                </a:rPr>
                <a:t>, environmental and social</a:t>
              </a:r>
              <a:endParaRPr sz="1400" i="0" u="none" strike="noStrike" cap="none" dirty="0">
                <a:solidFill>
                  <a:srgbClr val="000000"/>
                </a:solidFill>
                <a:latin typeface="Aptos" panose="020B0004020202020204" pitchFamily="34" charset="0"/>
                <a:sym typeface="Arial"/>
              </a:endParaRPr>
            </a:p>
          </p:txBody>
        </p:sp>
        <p:sp>
          <p:nvSpPr>
            <p:cNvPr id="230" name="Google Shape;230;p33"/>
            <p:cNvSpPr/>
            <p:nvPr/>
          </p:nvSpPr>
          <p:spPr>
            <a:xfrm>
              <a:off x="8501011" y="677419"/>
              <a:ext cx="348930" cy="348930"/>
            </a:xfrm>
            <a:prstGeom prst="triangle">
              <a:avLst>
                <a:gd name="adj" fmla="val 100000"/>
              </a:avLst>
            </a:prstGeom>
            <a:solidFill>
              <a:srgbClr val="005851"/>
            </a:solidFill>
            <a:ln w="25400" cap="flat" cmpd="sng">
              <a:solidFill>
                <a:srgbClr val="0058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3"/>
            <p:cNvSpPr/>
            <p:nvPr/>
          </p:nvSpPr>
          <p:spPr>
            <a:xfrm rot="5400000">
              <a:off x="9470046" y="268011"/>
              <a:ext cx="1231043" cy="2048429"/>
            </a:xfrm>
            <a:prstGeom prst="corner">
              <a:avLst>
                <a:gd name="adj1" fmla="val 16120"/>
                <a:gd name="adj2" fmla="val 16110"/>
              </a:avLst>
            </a:prstGeom>
            <a:solidFill>
              <a:srgbClr val="CBDA83"/>
            </a:solidFill>
            <a:ln w="25400" cap="flat" cmpd="sng">
              <a:solidFill>
                <a:srgbClr val="CBDA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3"/>
            <p:cNvSpPr/>
            <p:nvPr/>
          </p:nvSpPr>
          <p:spPr>
            <a:xfrm>
              <a:off x="9264554" y="880050"/>
              <a:ext cx="1849333" cy="16210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3"/>
            <p:cNvSpPr txBox="1"/>
            <p:nvPr/>
          </p:nvSpPr>
          <p:spPr>
            <a:xfrm>
              <a:off x="9264554" y="880050"/>
              <a:ext cx="1849333" cy="162104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None/>
              </a:pPr>
              <a:r>
                <a:rPr lang="de-DE" sz="1600" i="0" u="none" strike="noStrike" cap="none" dirty="0">
                  <a:solidFill>
                    <a:srgbClr val="000000"/>
                  </a:solidFill>
                  <a:latin typeface="Aptos" panose="020B0004020202020204" pitchFamily="34" charset="0"/>
                  <a:sym typeface="Arial"/>
                </a:rPr>
                <a:t>The </a:t>
              </a:r>
              <a:r>
                <a:rPr lang="de-DE" sz="1600" i="0" u="none" strike="noStrike" cap="none" dirty="0" err="1">
                  <a:solidFill>
                    <a:srgbClr val="000000"/>
                  </a:solidFill>
                  <a:latin typeface="Aptos" panose="020B0004020202020204" pitchFamily="34" charset="0"/>
                  <a:sym typeface="Arial"/>
                </a:rPr>
                <a:t>reduce</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verification</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costs</a:t>
              </a:r>
              <a:r>
                <a:rPr lang="de-DE" sz="1600" i="0" u="none" strike="noStrike" cap="none" dirty="0">
                  <a:solidFill>
                    <a:srgbClr val="000000"/>
                  </a:solidFill>
                  <a:latin typeface="Aptos" panose="020B0004020202020204" pitchFamily="34" charset="0"/>
                  <a:sym typeface="Arial"/>
                </a:rPr>
                <a:t> and </a:t>
              </a:r>
              <a:r>
                <a:rPr lang="de-DE" sz="1600" i="0" u="none" strike="noStrike" cap="none" dirty="0" err="1">
                  <a:solidFill>
                    <a:srgbClr val="000000"/>
                  </a:solidFill>
                  <a:latin typeface="Aptos" panose="020B0004020202020204" pitchFamily="34" charset="0"/>
                  <a:sym typeface="Arial"/>
                </a:rPr>
                <a:t>enhance</a:t>
              </a:r>
              <a:r>
                <a:rPr lang="de-DE" sz="1600" i="0" u="none" strike="noStrike" cap="none" dirty="0">
                  <a:solidFill>
                    <a:srgbClr val="000000"/>
                  </a:solidFill>
                  <a:latin typeface="Aptos" panose="020B0004020202020204" pitchFamily="34" charset="0"/>
                  <a:sym typeface="Arial"/>
                </a:rPr>
                <a:t> </a:t>
              </a:r>
              <a:r>
                <a:rPr lang="de-DE" sz="1600" i="0" u="none" strike="noStrike" cap="none" dirty="0" err="1">
                  <a:solidFill>
                    <a:srgbClr val="000000"/>
                  </a:solidFill>
                  <a:latin typeface="Aptos" panose="020B0004020202020204" pitchFamily="34" charset="0"/>
                  <a:sym typeface="Arial"/>
                </a:rPr>
                <a:t>credibility</a:t>
              </a:r>
              <a:endParaRPr sz="1600" i="0" u="none" strike="noStrike" cap="none" dirty="0">
                <a:solidFill>
                  <a:srgbClr val="000000"/>
                </a:solidFill>
                <a:latin typeface="Aptos" panose="020B0004020202020204" pitchFamily="34" charset="0"/>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E157A730-D364-AEB6-DFA0-91E8751815E1}"/>
            </a:ext>
          </a:extLst>
        </p:cNvPr>
        <p:cNvGrpSpPr/>
        <p:nvPr/>
      </p:nvGrpSpPr>
      <p:grpSpPr>
        <a:xfrm>
          <a:off x="0" y="0"/>
          <a:ext cx="0" cy="0"/>
          <a:chOff x="0" y="0"/>
          <a:chExt cx="0" cy="0"/>
        </a:xfrm>
      </p:grpSpPr>
      <p:sp>
        <p:nvSpPr>
          <p:cNvPr id="114" name="Google Shape;114;p30">
            <a:extLst>
              <a:ext uri="{FF2B5EF4-FFF2-40B4-BE49-F238E27FC236}">
                <a16:creationId xmlns:a16="http://schemas.microsoft.com/office/drawing/2014/main" id="{53DDEEEA-F26D-9F28-BD8C-114DCF5A89B7}"/>
              </a:ext>
            </a:extLst>
          </p:cNvPr>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Important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steps</a:t>
            </a:r>
            <a:r>
              <a:rPr lang="de-DE"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ea typeface="Arial"/>
              <a:cs typeface="Aptos Serif" panose="02020604070405020304" pitchFamily="18" charset="0"/>
              <a:sym typeface="Arial"/>
            </a:endParaRPr>
          </a:p>
        </p:txBody>
      </p:sp>
      <p:sp>
        <p:nvSpPr>
          <p:cNvPr id="115" name="Google Shape;115;p30">
            <a:extLst>
              <a:ext uri="{FF2B5EF4-FFF2-40B4-BE49-F238E27FC236}">
                <a16:creationId xmlns:a16="http://schemas.microsoft.com/office/drawing/2014/main" id="{4179740C-331F-2366-946A-E8FE3CCE910B}"/>
              </a:ext>
            </a:extLst>
          </p:cNvPr>
          <p:cNvSpPr txBox="1">
            <a:spLocks noGrp="1"/>
          </p:cNvSpPr>
          <p:nvPr>
            <p:ph type="body" idx="1"/>
          </p:nvPr>
        </p:nvSpPr>
        <p:spPr>
          <a:xfrm>
            <a:off x="594348" y="2281925"/>
            <a:ext cx="10867500" cy="4069800"/>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dirty="0">
                <a:solidFill>
                  <a:schemeClr val="tx1"/>
                </a:solidFill>
                <a:latin typeface="Aptos" panose="020B0004020202020204" pitchFamily="34" charset="0"/>
                <a:sym typeface="Arial"/>
              </a:rPr>
              <a:t>1.1 How </a:t>
            </a:r>
            <a:r>
              <a:rPr lang="de-DE" dirty="0" err="1">
                <a:solidFill>
                  <a:schemeClr val="tx1"/>
                </a:solidFill>
                <a:latin typeface="Aptos" panose="020B0004020202020204" pitchFamily="34" charset="0"/>
                <a:sym typeface="Arial"/>
              </a:rPr>
              <a:t>to</a:t>
            </a:r>
            <a:r>
              <a:rPr lang="de-DE" dirty="0">
                <a:solidFill>
                  <a:schemeClr val="tx1"/>
                </a:solidFill>
                <a:latin typeface="Aptos" panose="020B0004020202020204" pitchFamily="34" charset="0"/>
                <a:sym typeface="Arial"/>
              </a:rPr>
              <a:t> </a:t>
            </a:r>
            <a:r>
              <a:rPr lang="de-DE" dirty="0" err="1">
                <a:solidFill>
                  <a:schemeClr val="tx1"/>
                </a:solidFill>
                <a:latin typeface="Aptos" panose="020B0004020202020204" pitchFamily="34" charset="0"/>
                <a:sym typeface="Arial"/>
              </a:rPr>
              <a:t>get</a:t>
            </a:r>
            <a:r>
              <a:rPr lang="de-DE" dirty="0">
                <a:solidFill>
                  <a:schemeClr val="tx1"/>
                </a:solidFill>
                <a:latin typeface="Aptos" panose="020B0004020202020204" pitchFamily="34" charset="0"/>
                <a:sym typeface="Arial"/>
              </a:rPr>
              <a:t> </a:t>
            </a:r>
            <a:r>
              <a:rPr lang="de-DE" dirty="0" err="1">
                <a:solidFill>
                  <a:schemeClr val="tx1"/>
                </a:solidFill>
                <a:latin typeface="Aptos" panose="020B0004020202020204" pitchFamily="34" charset="0"/>
                <a:sym typeface="Arial"/>
              </a:rPr>
              <a:t>started</a:t>
            </a:r>
            <a:endParaRPr lang="de-DE" dirty="0">
              <a:solidFill>
                <a:schemeClr val="tx1"/>
              </a:solidFill>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dirty="0">
                <a:solidFill>
                  <a:schemeClr val="tx1"/>
                </a:solidFill>
                <a:latin typeface="Aptos" panose="020B0004020202020204" pitchFamily="34" charset="0"/>
                <a:sym typeface="Arial"/>
              </a:rPr>
              <a:t>1.2 </a:t>
            </a:r>
            <a:r>
              <a:rPr lang="de-DE" dirty="0" err="1">
                <a:solidFill>
                  <a:schemeClr val="tx1"/>
                </a:solidFill>
                <a:latin typeface="Aptos" panose="020B0004020202020204" pitchFamily="34" charset="0"/>
              </a:rPr>
              <a:t>Product</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labels</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as</a:t>
            </a:r>
            <a:r>
              <a:rPr lang="de-DE" dirty="0">
                <a:solidFill>
                  <a:schemeClr val="tx1"/>
                </a:solidFill>
                <a:latin typeface="Aptos" panose="020B0004020202020204" pitchFamily="34" charset="0"/>
              </a:rPr>
              <a:t> essential </a:t>
            </a:r>
            <a:r>
              <a:rPr lang="de-DE" dirty="0" err="1">
                <a:solidFill>
                  <a:schemeClr val="tx1"/>
                </a:solidFill>
                <a:latin typeface="Aptos" panose="020B0004020202020204" pitchFamily="34" charset="0"/>
              </a:rPr>
              <a:t>tools</a:t>
            </a:r>
            <a:endParaRPr b="0" dirty="0">
              <a:solidFill>
                <a:schemeClr val="tx1"/>
              </a:solidFill>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dirty="0">
                <a:solidFill>
                  <a:schemeClr val="accent6"/>
                </a:solidFill>
                <a:latin typeface="Aptos" panose="020B0004020202020204" pitchFamily="34" charset="0"/>
                <a:sym typeface="Arial"/>
              </a:rPr>
              <a:t>1.3 </a:t>
            </a:r>
            <a:r>
              <a:rPr lang="de-DE" dirty="0" err="1">
                <a:solidFill>
                  <a:schemeClr val="accent6"/>
                </a:solidFill>
                <a:latin typeface="Aptos" panose="020B0004020202020204" pitchFamily="34" charset="0"/>
                <a:sym typeface="Arial"/>
              </a:rPr>
              <a:t>Exploring</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the</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market</a:t>
            </a:r>
            <a:r>
              <a:rPr lang="de-DE" dirty="0">
                <a:solidFill>
                  <a:schemeClr val="accent6"/>
                </a:solidFill>
                <a:latin typeface="Aptos" panose="020B0004020202020204" pitchFamily="34" charset="0"/>
                <a:sym typeface="Arial"/>
              </a:rPr>
              <a:t> and </a:t>
            </a:r>
            <a:r>
              <a:rPr lang="de-DE" dirty="0" err="1">
                <a:solidFill>
                  <a:schemeClr val="accent6"/>
                </a:solidFill>
                <a:latin typeface="Aptos" panose="020B0004020202020204" pitchFamily="34" charset="0"/>
                <a:sym typeface="Arial"/>
              </a:rPr>
              <a:t>creating</a:t>
            </a:r>
            <a:r>
              <a:rPr lang="de-DE" dirty="0">
                <a:solidFill>
                  <a:schemeClr val="accent6"/>
                </a:solidFill>
                <a:latin typeface="Aptos" panose="020B0004020202020204" pitchFamily="34" charset="0"/>
                <a:sym typeface="Arial"/>
              </a:rPr>
              <a:t> a </a:t>
            </a:r>
            <a:r>
              <a:rPr lang="de-DE" dirty="0" err="1">
                <a:solidFill>
                  <a:schemeClr val="accent6"/>
                </a:solidFill>
                <a:latin typeface="Aptos" panose="020B0004020202020204" pitchFamily="34" charset="0"/>
                <a:sym typeface="Arial"/>
              </a:rPr>
              <a:t>catalogue</a:t>
            </a:r>
            <a:endParaRPr dirty="0">
              <a:solidFill>
                <a:schemeClr val="accent6"/>
              </a:solidFill>
              <a:latin typeface="Aptos" panose="020B0004020202020204" pitchFamily="34" charset="0"/>
            </a:endParaRPr>
          </a:p>
          <a:p>
            <a:pPr marL="457200" lvl="0" indent="-228600" algn="l" rtl="0">
              <a:lnSpc>
                <a:spcPct val="80000"/>
              </a:lnSpc>
              <a:spcBef>
                <a:spcPts val="2200"/>
              </a:spcBef>
              <a:spcAft>
                <a:spcPts val="0"/>
              </a:spcAft>
              <a:buClr>
                <a:schemeClr val="accent4"/>
              </a:buClr>
              <a:buSzPts val="2400"/>
              <a:buFont typeface="Arial"/>
              <a:buNone/>
            </a:pPr>
            <a:r>
              <a:rPr lang="de-DE" dirty="0">
                <a:solidFill>
                  <a:srgbClr val="3F3F3F"/>
                </a:solidFill>
                <a:latin typeface="Aptos" panose="020B0004020202020204" pitchFamily="34" charset="0"/>
                <a:sym typeface="Arial"/>
              </a:rPr>
              <a:t>1.4 </a:t>
            </a:r>
            <a:r>
              <a:rPr lang="de-DE" dirty="0" err="1">
                <a:solidFill>
                  <a:srgbClr val="3F3F3F"/>
                </a:solidFill>
                <a:latin typeface="Aptos" panose="020B0004020202020204" pitchFamily="34" charset="0"/>
                <a:sym typeface="Arial"/>
              </a:rPr>
              <a:t>Purchasing</a:t>
            </a:r>
            <a:r>
              <a:rPr lang="de-DE" dirty="0">
                <a:solidFill>
                  <a:srgbClr val="3F3F3F"/>
                </a:solidFill>
                <a:latin typeface="Aptos" panose="020B0004020202020204" pitchFamily="34" charset="0"/>
                <a:sym typeface="Arial"/>
              </a:rPr>
              <a:t> </a:t>
            </a:r>
            <a:r>
              <a:rPr lang="de-DE" dirty="0" err="1">
                <a:solidFill>
                  <a:srgbClr val="3F3F3F"/>
                </a:solidFill>
                <a:latin typeface="Aptos" panose="020B0004020202020204" pitchFamily="34" charset="0"/>
                <a:sym typeface="Arial"/>
              </a:rPr>
              <a:t>products</a:t>
            </a:r>
            <a:r>
              <a:rPr lang="de-DE" dirty="0">
                <a:solidFill>
                  <a:srgbClr val="3F3F3F"/>
                </a:solidFill>
                <a:latin typeface="Aptos" panose="020B0004020202020204" pitchFamily="34" charset="0"/>
                <a:sym typeface="Arial"/>
              </a:rPr>
              <a:t> </a:t>
            </a:r>
            <a:r>
              <a:rPr lang="de-DE" dirty="0" err="1">
                <a:solidFill>
                  <a:srgbClr val="3F3F3F"/>
                </a:solidFill>
                <a:latin typeface="Aptos" panose="020B0004020202020204" pitchFamily="34" charset="0"/>
                <a:sym typeface="Arial"/>
              </a:rPr>
              <a:t>locally</a:t>
            </a:r>
            <a:r>
              <a:rPr lang="de-DE" dirty="0">
                <a:solidFill>
                  <a:srgbClr val="3F3F3F"/>
                </a:solidFill>
                <a:latin typeface="Aptos" panose="020B0004020202020204" pitchFamily="34" charset="0"/>
                <a:sym typeface="Arial"/>
              </a:rPr>
              <a:t> and </a:t>
            </a:r>
            <a:r>
              <a:rPr lang="de-DE" dirty="0" err="1">
                <a:solidFill>
                  <a:srgbClr val="3F3F3F"/>
                </a:solidFill>
                <a:latin typeface="Aptos" panose="020B0004020202020204" pitchFamily="34" charset="0"/>
                <a:sym typeface="Arial"/>
              </a:rPr>
              <a:t>regionally</a:t>
            </a:r>
            <a:endParaRPr dirty="0">
              <a:solidFill>
                <a:srgbClr val="3F3F3F"/>
              </a:solidFill>
              <a:latin typeface="Aptos" panose="020B0004020202020204" pitchFamily="34" charset="0"/>
            </a:endParaRPr>
          </a:p>
          <a:p>
            <a:pPr marL="457200" lvl="0" indent="-228600" algn="l" rtl="0">
              <a:lnSpc>
                <a:spcPct val="80000"/>
              </a:lnSpc>
              <a:spcBef>
                <a:spcPts val="2200"/>
              </a:spcBef>
              <a:spcAft>
                <a:spcPts val="0"/>
              </a:spcAft>
              <a:buSzPts val="2400"/>
              <a:buNone/>
            </a:pPr>
            <a:r>
              <a:rPr lang="de-DE" dirty="0">
                <a:solidFill>
                  <a:srgbClr val="3F3F3F"/>
                </a:solidFill>
                <a:latin typeface="Aptos" panose="020B0004020202020204" pitchFamily="34" charset="0"/>
                <a:sym typeface="Arial"/>
              </a:rPr>
              <a:t>1.5 How </a:t>
            </a:r>
            <a:r>
              <a:rPr lang="de-DE" dirty="0" err="1">
                <a:solidFill>
                  <a:srgbClr val="3F3F3F"/>
                </a:solidFill>
                <a:latin typeface="Aptos" panose="020B0004020202020204" pitchFamily="34" charset="0"/>
                <a:sym typeface="Arial"/>
              </a:rPr>
              <a:t>to</a:t>
            </a:r>
            <a:r>
              <a:rPr lang="de-DE" dirty="0">
                <a:solidFill>
                  <a:srgbClr val="3F3F3F"/>
                </a:solidFill>
                <a:latin typeface="Aptos" panose="020B0004020202020204" pitchFamily="34" charset="0"/>
                <a:sym typeface="Arial"/>
              </a:rPr>
              <a:t> </a:t>
            </a:r>
            <a:r>
              <a:rPr lang="de-DE" dirty="0" err="1">
                <a:solidFill>
                  <a:srgbClr val="3F3F3F"/>
                </a:solidFill>
                <a:latin typeface="Aptos" panose="020B0004020202020204" pitchFamily="34" charset="0"/>
                <a:sym typeface="Arial"/>
              </a:rPr>
              <a:t>communicate</a:t>
            </a:r>
            <a:br>
              <a:rPr lang="de-DE" b="0" dirty="0">
                <a:solidFill>
                  <a:srgbClr val="3F3F3F"/>
                </a:solidFill>
                <a:latin typeface="Aptos" panose="020B0004020202020204" pitchFamily="34" charset="0"/>
                <a:sym typeface="Arial"/>
              </a:rPr>
            </a:br>
            <a:endParaRPr dirty="0">
              <a:solidFill>
                <a:srgbClr val="3F3F3F"/>
              </a:solidFill>
              <a:latin typeface="Aptos" panose="020B0004020202020204" pitchFamily="34" charset="0"/>
              <a:sym typeface="Arial"/>
            </a:endParaRPr>
          </a:p>
        </p:txBody>
      </p:sp>
    </p:spTree>
    <p:extLst>
      <p:ext uri="{BB962C8B-B14F-4D97-AF65-F5344CB8AC3E}">
        <p14:creationId xmlns:p14="http://schemas.microsoft.com/office/powerpoint/2010/main" val="1397006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594358" y="383791"/>
            <a:ext cx="9329700" cy="1593600"/>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4889"/>
              <a:buFont typeface="Play"/>
              <a:buNone/>
            </a:pPr>
            <a:r>
              <a:rPr lang="de-DE" dirty="0" err="1">
                <a:latin typeface="Aptos Serif" panose="02020604070405020304" pitchFamily="18" charset="0"/>
                <a:ea typeface="Arial"/>
                <a:cs typeface="Aptos Serif" panose="02020604070405020304" pitchFamily="18" charset="0"/>
                <a:sym typeface="Arial"/>
              </a:rPr>
              <a:t>Exploring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the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market</a:t>
            </a:r>
            <a:r>
              <a:rPr lang="de-DE" dirty="0">
                <a:latin typeface="Aptos Serif" panose="02020604070405020304" pitchFamily="18" charset="0"/>
                <a:ea typeface="Arial"/>
                <a:cs typeface="Aptos Serif" panose="02020604070405020304" pitchFamily="18" charset="0"/>
                <a:sym typeface="Arial"/>
              </a:rPr>
              <a:t> and </a:t>
            </a:r>
            <a:r>
              <a:rPr lang="de-DE" dirty="0" err="1">
                <a:latin typeface="Aptos Serif" panose="02020604070405020304" pitchFamily="18" charset="0"/>
                <a:ea typeface="Arial"/>
                <a:cs typeface="Aptos Serif" panose="02020604070405020304" pitchFamily="18" charset="0"/>
                <a:sym typeface="Arial"/>
              </a:rPr>
              <a:t>creating</a:t>
            </a:r>
            <a:r>
              <a:rPr lang="de-DE" dirty="0">
                <a:latin typeface="Aptos Serif" panose="02020604070405020304" pitchFamily="18" charset="0"/>
                <a:ea typeface="Arial"/>
                <a:cs typeface="Aptos Serif" panose="02020604070405020304" pitchFamily="18" charset="0"/>
                <a:sym typeface="Arial"/>
              </a:rPr>
              <a:t> a </a:t>
            </a:r>
            <a:r>
              <a:rPr lang="de-DE" dirty="0" err="1">
                <a:latin typeface="Aptos Serif" panose="02020604070405020304" pitchFamily="18" charset="0"/>
                <a:ea typeface="Arial"/>
                <a:cs typeface="Aptos Serif" panose="02020604070405020304" pitchFamily="18" charset="0"/>
                <a:sym typeface="Arial"/>
              </a:rPr>
              <a:t>catalogue</a:t>
            </a:r>
            <a:endParaRPr sz="4100" dirty="0">
              <a:latin typeface="Aptos Serif" panose="02020604070405020304" pitchFamily="18" charset="0"/>
              <a:ea typeface="Arial"/>
              <a:cs typeface="Aptos Serif" panose="02020604070405020304" pitchFamily="18" charset="0"/>
              <a:sym typeface="Arial"/>
            </a:endParaRPr>
          </a:p>
        </p:txBody>
      </p:sp>
      <p:sp>
        <p:nvSpPr>
          <p:cNvPr id="249" name="Google Shape;249;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13</a:t>
            </a:fld>
            <a:endParaRPr/>
          </a:p>
        </p:txBody>
      </p:sp>
      <p:grpSp>
        <p:nvGrpSpPr>
          <p:cNvPr id="250" name="Google Shape;250;p35"/>
          <p:cNvGrpSpPr/>
          <p:nvPr/>
        </p:nvGrpSpPr>
        <p:grpSpPr>
          <a:xfrm>
            <a:off x="594358" y="1977391"/>
            <a:ext cx="11261910" cy="4354830"/>
            <a:chOff x="0" y="0"/>
            <a:chExt cx="11261910" cy="4354830"/>
          </a:xfrm>
        </p:grpSpPr>
        <p:sp>
          <p:nvSpPr>
            <p:cNvPr id="251" name="Google Shape;251;p35"/>
            <p:cNvSpPr/>
            <p:nvPr/>
          </p:nvSpPr>
          <p:spPr>
            <a:xfrm>
              <a:off x="0" y="0"/>
              <a:ext cx="9618345" cy="4354830"/>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5"/>
            <p:cNvSpPr/>
            <p:nvPr/>
          </p:nvSpPr>
          <p:spPr>
            <a:xfrm>
              <a:off x="5663" y="1306449"/>
              <a:ext cx="2723945" cy="1741932"/>
            </a:xfrm>
            <a:prstGeom prst="roundRect">
              <a:avLst>
                <a:gd name="adj" fmla="val 16667"/>
              </a:avLst>
            </a:prstGeom>
            <a:solidFill>
              <a:srgbClr val="A3C42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5"/>
            <p:cNvSpPr txBox="1"/>
            <p:nvPr/>
          </p:nvSpPr>
          <p:spPr>
            <a:xfrm>
              <a:off x="90697" y="1391483"/>
              <a:ext cx="2553877" cy="1571864"/>
            </a:xfrm>
            <a:prstGeom prst="rect">
              <a:avLst/>
            </a:prstGeom>
            <a:solidFill>
              <a:srgbClr val="A3C429"/>
            </a:solid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de-DE" sz="2400" b="0" i="0" u="none" strike="noStrike" cap="none" dirty="0" err="1">
                  <a:solidFill>
                    <a:schemeClr val="lt1"/>
                  </a:solidFill>
                  <a:latin typeface="Aptos" panose="020B0004020202020204" pitchFamily="34" charset="0"/>
                  <a:sym typeface="Arial"/>
                </a:rPr>
                <a:t>Creating</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the</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structure</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of</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the</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catalogue</a:t>
              </a:r>
              <a:endParaRPr sz="2400" b="0" i="0" u="none" strike="noStrike" cap="none" dirty="0">
                <a:solidFill>
                  <a:schemeClr val="lt1"/>
                </a:solidFill>
                <a:latin typeface="Aptos" panose="020B0004020202020204" pitchFamily="34" charset="0"/>
                <a:sym typeface="Arial"/>
              </a:endParaRPr>
            </a:p>
          </p:txBody>
        </p:sp>
        <p:sp>
          <p:nvSpPr>
            <p:cNvPr id="254" name="Google Shape;254;p35"/>
            <p:cNvSpPr/>
            <p:nvPr/>
          </p:nvSpPr>
          <p:spPr>
            <a:xfrm>
              <a:off x="2865806" y="1306449"/>
              <a:ext cx="2723945" cy="1741932"/>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35"/>
            <p:cNvSpPr txBox="1"/>
            <p:nvPr/>
          </p:nvSpPr>
          <p:spPr>
            <a:xfrm>
              <a:off x="2950840" y="1391483"/>
              <a:ext cx="2553877" cy="157186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de-DE" sz="2400" b="0" i="0" u="none" strike="noStrike" cap="none" dirty="0" err="1">
                  <a:solidFill>
                    <a:schemeClr val="lt1"/>
                  </a:solidFill>
                  <a:latin typeface="Aptos" panose="020B0004020202020204" pitchFamily="34" charset="0"/>
                  <a:sym typeface="Arial"/>
                </a:rPr>
                <a:t>Identifying</a:t>
              </a:r>
              <a:r>
                <a:rPr lang="de-DE" sz="2400" b="0" i="0" u="none" strike="noStrike" cap="none" dirty="0">
                  <a:solidFill>
                    <a:schemeClr val="lt1"/>
                  </a:solidFill>
                  <a:latin typeface="Aptos" panose="020B0004020202020204" pitchFamily="34" charset="0"/>
                  <a:sym typeface="Arial"/>
                </a:rPr>
                <a:t> and </a:t>
              </a:r>
              <a:r>
                <a:rPr lang="de-DE" sz="2400" b="0" i="0" u="none" strike="noStrike" cap="none" dirty="0" err="1">
                  <a:solidFill>
                    <a:schemeClr val="lt1"/>
                  </a:solidFill>
                  <a:latin typeface="Aptos" panose="020B0004020202020204" pitchFamily="34" charset="0"/>
                  <a:sym typeface="Arial"/>
                </a:rPr>
                <a:t>evaluating</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suppliers</a:t>
              </a:r>
              <a:endParaRPr sz="2400" b="0" i="0" u="none" strike="noStrike" cap="none" dirty="0">
                <a:solidFill>
                  <a:schemeClr val="lt1"/>
                </a:solidFill>
                <a:latin typeface="Aptos" panose="020B0004020202020204" pitchFamily="34" charset="0"/>
                <a:sym typeface="Arial"/>
              </a:endParaRPr>
            </a:p>
          </p:txBody>
        </p:sp>
        <p:sp>
          <p:nvSpPr>
            <p:cNvPr id="256" name="Google Shape;256;p35"/>
            <p:cNvSpPr/>
            <p:nvPr/>
          </p:nvSpPr>
          <p:spPr>
            <a:xfrm>
              <a:off x="5725949" y="1306449"/>
              <a:ext cx="2723945" cy="1741932"/>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5"/>
            <p:cNvSpPr txBox="1"/>
            <p:nvPr/>
          </p:nvSpPr>
          <p:spPr>
            <a:xfrm>
              <a:off x="5810983" y="1391483"/>
              <a:ext cx="2553877" cy="157186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de-DE" sz="2400" dirty="0" err="1">
                  <a:solidFill>
                    <a:schemeClr val="lt1"/>
                  </a:solidFill>
                  <a:latin typeface="Aptos" panose="020B0004020202020204" pitchFamily="34" charset="0"/>
                </a:rPr>
                <a:t>Using</a:t>
              </a:r>
              <a:r>
                <a:rPr lang="de-DE" sz="2400" dirty="0">
                  <a:solidFill>
                    <a:schemeClr val="lt1"/>
                  </a:solidFill>
                  <a:latin typeface="Aptos" panose="020B0004020202020204" pitchFamily="34" charset="0"/>
                </a:rPr>
                <a:t> </a:t>
              </a:r>
              <a:r>
                <a:rPr lang="de-DE" sz="2400" dirty="0" err="1">
                  <a:solidFill>
                    <a:schemeClr val="lt1"/>
                  </a:solidFill>
                  <a:latin typeface="Aptos" panose="020B0004020202020204" pitchFamily="34" charset="0"/>
                </a:rPr>
                <a:t>the</a:t>
              </a:r>
              <a:r>
                <a:rPr lang="de-DE" sz="2400" dirty="0">
                  <a:solidFill>
                    <a:schemeClr val="lt1"/>
                  </a:solidFill>
                  <a:latin typeface="Aptos" panose="020B0004020202020204" pitchFamily="34" charset="0"/>
                </a:rPr>
                <a:t> </a:t>
              </a:r>
              <a:r>
                <a:rPr lang="de-DE" sz="2400" dirty="0" err="1">
                  <a:solidFill>
                    <a:schemeClr val="lt1"/>
                  </a:solidFill>
                  <a:latin typeface="Aptos" panose="020B0004020202020204" pitchFamily="34" charset="0"/>
                </a:rPr>
                <a:t>catalogue</a:t>
              </a:r>
              <a:endParaRPr sz="2400" b="0" i="0" u="none" strike="noStrike" cap="none" dirty="0">
                <a:solidFill>
                  <a:schemeClr val="lt1"/>
                </a:solidFill>
                <a:latin typeface="Aptos" panose="020B0004020202020204" pitchFamily="34" charset="0"/>
                <a:sym typeface="Arial"/>
              </a:endParaRPr>
            </a:p>
          </p:txBody>
        </p:sp>
        <p:sp>
          <p:nvSpPr>
            <p:cNvPr id="258" name="Google Shape;258;p35"/>
            <p:cNvSpPr/>
            <p:nvPr/>
          </p:nvSpPr>
          <p:spPr>
            <a:xfrm>
              <a:off x="8537965" y="1338535"/>
              <a:ext cx="2723945" cy="1741932"/>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5"/>
            <p:cNvSpPr txBox="1"/>
            <p:nvPr/>
          </p:nvSpPr>
          <p:spPr>
            <a:xfrm>
              <a:off x="8622999" y="1423569"/>
              <a:ext cx="2553877" cy="157186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de-DE" sz="2400" b="0" i="0" u="none" strike="noStrike" cap="none" dirty="0" err="1">
                  <a:solidFill>
                    <a:schemeClr val="lt1"/>
                  </a:solidFill>
                  <a:latin typeface="Aptos" panose="020B0004020202020204" pitchFamily="34" charset="0"/>
                  <a:sym typeface="Arial"/>
                </a:rPr>
                <a:t>Reviewing</a:t>
              </a:r>
              <a:r>
                <a:rPr lang="de-DE" sz="2400" b="0" i="0" u="none" strike="noStrike" cap="none" dirty="0">
                  <a:solidFill>
                    <a:schemeClr val="lt1"/>
                  </a:solidFill>
                  <a:latin typeface="Aptos" panose="020B0004020202020204" pitchFamily="34" charset="0"/>
                  <a:sym typeface="Arial"/>
                </a:rPr>
                <a:t> and </a:t>
              </a:r>
              <a:r>
                <a:rPr lang="de-DE" sz="2400" b="0" i="0" u="none" strike="noStrike" cap="none" dirty="0" err="1">
                  <a:solidFill>
                    <a:schemeClr val="lt1"/>
                  </a:solidFill>
                  <a:latin typeface="Aptos" panose="020B0004020202020204" pitchFamily="34" charset="0"/>
                  <a:sym typeface="Arial"/>
                </a:rPr>
                <a:t>updating</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regularly</a:t>
              </a:r>
              <a:endParaRPr sz="2400" b="0" i="0" u="none" strike="noStrike" cap="none" dirty="0">
                <a:solidFill>
                  <a:schemeClr val="lt1"/>
                </a:solidFill>
                <a:latin typeface="Aptos" panose="020B0004020202020204" pitchFamily="34" charset="0"/>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6"/>
          <p:cNvSpPr txBox="1">
            <a:spLocks noGrp="1"/>
          </p:cNvSpPr>
          <p:nvPr>
            <p:ph type="title"/>
          </p:nvPr>
        </p:nvSpPr>
        <p:spPr>
          <a:xfrm>
            <a:off x="594360" y="277987"/>
            <a:ext cx="709298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Creating</a:t>
            </a:r>
            <a:r>
              <a:rPr lang="de-DE" dirty="0">
                <a:latin typeface="Aptos Serif" panose="02020604070405020304" pitchFamily="18" charset="0"/>
                <a:ea typeface="Arial"/>
                <a:cs typeface="Aptos Serif" panose="02020604070405020304" pitchFamily="18" charset="0"/>
                <a:sym typeface="Arial"/>
              </a:rPr>
              <a:t> a </a:t>
            </a:r>
            <a:r>
              <a:rPr lang="de-DE" dirty="0" err="1">
                <a:latin typeface="Aptos Serif" panose="02020604070405020304" pitchFamily="18" charset="0"/>
                <a:ea typeface="Arial"/>
                <a:cs typeface="Aptos Serif" panose="02020604070405020304" pitchFamily="18" charset="0"/>
                <a:sym typeface="Arial"/>
              </a:rPr>
              <a:t>catalogue</a:t>
            </a:r>
            <a:endParaRPr dirty="0">
              <a:latin typeface="Aptos Serif" panose="02020604070405020304" pitchFamily="18" charset="0"/>
              <a:ea typeface="Arial"/>
              <a:cs typeface="Aptos Serif" panose="02020604070405020304" pitchFamily="18" charset="0"/>
              <a:sym typeface="Arial"/>
            </a:endParaRPr>
          </a:p>
        </p:txBody>
      </p:sp>
      <p:sp>
        <p:nvSpPr>
          <p:cNvPr id="265" name="Google Shape;265;p36"/>
          <p:cNvSpPr txBox="1">
            <a:spLocks noGrp="1"/>
          </p:cNvSpPr>
          <p:nvPr>
            <p:ph type="body" idx="1"/>
          </p:nvPr>
        </p:nvSpPr>
        <p:spPr>
          <a:xfrm>
            <a:off x="594360" y="2166113"/>
            <a:ext cx="11114164" cy="4413900"/>
          </a:xfrm>
          <a:prstGeom prst="rect">
            <a:avLst/>
          </a:prstGeom>
          <a:noFill/>
          <a:ln>
            <a:noFill/>
          </a:ln>
        </p:spPr>
        <p:txBody>
          <a:bodyPr spcFirstLastPara="1" wrap="square" lIns="0" tIns="228600" rIns="0" bIns="0" anchor="t" anchorCtr="0">
            <a:noAutofit/>
          </a:bodyPr>
          <a:lstStyle/>
          <a:p>
            <a:pPr marL="228600" indent="0"/>
            <a:r>
              <a:rPr lang="de-DE" sz="1800" dirty="0">
                <a:solidFill>
                  <a:schemeClr val="tx1"/>
                </a:solidFill>
                <a:latin typeface="Aptos" panose="020B0004020202020204" pitchFamily="34" charset="0"/>
              </a:rPr>
              <a:t>The </a:t>
            </a:r>
            <a:r>
              <a:rPr lang="de-DE" sz="1800" dirty="0" err="1">
                <a:solidFill>
                  <a:schemeClr val="tx1"/>
                </a:solidFill>
                <a:latin typeface="Aptos" panose="020B0004020202020204" pitchFamily="34" charset="0"/>
              </a:rPr>
              <a:t>catalogue</a:t>
            </a:r>
            <a:r>
              <a:rPr lang="de-DE" sz="1800" dirty="0">
                <a:solidFill>
                  <a:schemeClr val="tx1"/>
                </a:solidFill>
                <a:latin typeface="Aptos" panose="020B0004020202020204" pitchFamily="34" charset="0"/>
              </a:rPr>
              <a:t> </a:t>
            </a:r>
            <a:r>
              <a:rPr lang="de-DE" sz="1800" dirty="0" err="1">
                <a:solidFill>
                  <a:schemeClr val="tx1"/>
                </a:solidFill>
                <a:latin typeface="Aptos" panose="020B0004020202020204" pitchFamily="34" charset="0"/>
              </a:rPr>
              <a:t>should</a:t>
            </a:r>
            <a:r>
              <a:rPr lang="de-DE" sz="1800" dirty="0">
                <a:solidFill>
                  <a:schemeClr val="tx1"/>
                </a:solidFill>
                <a:latin typeface="Aptos" panose="020B0004020202020204" pitchFamily="34" charset="0"/>
              </a:rPr>
              <a:t> </a:t>
            </a:r>
            <a:r>
              <a:rPr lang="de-DE" sz="1800" dirty="0" err="1">
                <a:solidFill>
                  <a:schemeClr val="tx1"/>
                </a:solidFill>
                <a:latin typeface="Aptos" panose="020B0004020202020204" pitchFamily="34" charset="0"/>
              </a:rPr>
              <a:t>contain</a:t>
            </a:r>
            <a:r>
              <a:rPr lang="de-DE" sz="1800" dirty="0">
                <a:solidFill>
                  <a:schemeClr val="tx1"/>
                </a:solidFill>
                <a:latin typeface="Aptos" panose="020B0004020202020204" pitchFamily="34" charset="0"/>
              </a:rPr>
              <a:t> </a:t>
            </a:r>
            <a:r>
              <a:rPr lang="de-DE" sz="1800" dirty="0" err="1">
                <a:solidFill>
                  <a:schemeClr val="tx1"/>
                </a:solidFill>
                <a:latin typeface="Aptos" panose="020B0004020202020204" pitchFamily="34" charset="0"/>
              </a:rPr>
              <a:t>the</a:t>
            </a:r>
            <a:r>
              <a:rPr lang="de-DE" sz="1800" dirty="0">
                <a:solidFill>
                  <a:schemeClr val="tx1"/>
                </a:solidFill>
                <a:latin typeface="Aptos" panose="020B0004020202020204" pitchFamily="34" charset="0"/>
              </a:rPr>
              <a:t> </a:t>
            </a:r>
            <a:r>
              <a:rPr lang="de-DE" sz="1800" dirty="0" err="1">
                <a:solidFill>
                  <a:schemeClr val="tx1"/>
                </a:solidFill>
                <a:latin typeface="Aptos" panose="020B0004020202020204" pitchFamily="34" charset="0"/>
              </a:rPr>
              <a:t>following</a:t>
            </a:r>
            <a:r>
              <a:rPr lang="de-DE" sz="1800" dirty="0">
                <a:solidFill>
                  <a:schemeClr val="tx1"/>
                </a:solidFill>
                <a:latin typeface="Aptos" panose="020B0004020202020204" pitchFamily="34" charset="0"/>
              </a:rPr>
              <a:t> </a:t>
            </a:r>
            <a:r>
              <a:rPr lang="de-DE" sz="1800" dirty="0" err="1">
                <a:solidFill>
                  <a:schemeClr val="tx1"/>
                </a:solidFill>
                <a:latin typeface="Aptos" panose="020B0004020202020204" pitchFamily="34" charset="0"/>
              </a:rPr>
              <a:t>information</a:t>
            </a:r>
            <a:r>
              <a:rPr lang="de-DE" sz="1800" dirty="0">
                <a:solidFill>
                  <a:schemeClr val="tx1"/>
                </a:solidFill>
                <a:latin typeface="Aptos" panose="020B0004020202020204" pitchFamily="34" charset="0"/>
              </a:rPr>
              <a:t>:</a:t>
            </a:r>
          </a:p>
          <a:p>
            <a:pPr marL="514350" indent="-285750" fontAlgn="base">
              <a:buFont typeface="Arial" panose="020B0604020202020204" pitchFamily="34" charset="0"/>
              <a:buChar char="•"/>
            </a:pPr>
            <a:r>
              <a:rPr lang="de-DE" sz="1800" b="0" dirty="0">
                <a:solidFill>
                  <a:schemeClr val="tx1"/>
                </a:solidFill>
                <a:latin typeface="Aptos" panose="020B0004020202020204" pitchFamily="34" charset="0"/>
              </a:rPr>
              <a:t>A </a:t>
            </a:r>
            <a:r>
              <a:rPr lang="de-DE" sz="1800" b="0" dirty="0" err="1">
                <a:solidFill>
                  <a:schemeClr val="tx1"/>
                </a:solidFill>
                <a:latin typeface="Aptos" panose="020B0004020202020204" pitchFamily="34" charset="0"/>
              </a:rPr>
              <a:t>list</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of</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products</a:t>
            </a:r>
            <a:r>
              <a:rPr lang="de-DE" sz="1800" b="0" dirty="0">
                <a:solidFill>
                  <a:schemeClr val="tx1"/>
                </a:solidFill>
                <a:latin typeface="Aptos" panose="020B0004020202020204" pitchFamily="34" charset="0"/>
              </a:rPr>
              <a:t> and </a:t>
            </a:r>
            <a:r>
              <a:rPr lang="de-DE" sz="1800" b="0" dirty="0" err="1">
                <a:solidFill>
                  <a:schemeClr val="tx1"/>
                </a:solidFill>
                <a:latin typeface="Aptos" panose="020B0004020202020204" pitchFamily="34" charset="0"/>
              </a:rPr>
              <a:t>services</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that</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are</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regularly</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procured</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by</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the</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municipality</a:t>
            </a:r>
            <a:endParaRPr lang="de-DE" sz="1800" b="0" dirty="0">
              <a:solidFill>
                <a:schemeClr val="tx1"/>
              </a:solidFill>
              <a:latin typeface="Aptos" panose="020B0004020202020204" pitchFamily="34" charset="0"/>
            </a:endParaRPr>
          </a:p>
          <a:p>
            <a:pPr marL="514350" indent="-285750" fontAlgn="base">
              <a:buFont typeface="Arial" panose="020B0604020202020204" pitchFamily="34" charset="0"/>
              <a:buChar char="•"/>
            </a:pPr>
            <a:r>
              <a:rPr lang="de-DE" sz="1800" b="0" dirty="0" err="1">
                <a:solidFill>
                  <a:schemeClr val="tx1"/>
                </a:solidFill>
                <a:latin typeface="Aptos" panose="020B0004020202020204" pitchFamily="34" charset="0"/>
              </a:rPr>
              <a:t>Sustainability</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criteria</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for</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the</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products</a:t>
            </a:r>
            <a:r>
              <a:rPr lang="de-DE" sz="1800" b="0" dirty="0">
                <a:solidFill>
                  <a:schemeClr val="tx1"/>
                </a:solidFill>
                <a:latin typeface="Aptos" panose="020B0004020202020204" pitchFamily="34" charset="0"/>
              </a:rPr>
              <a:t> and </a:t>
            </a:r>
            <a:r>
              <a:rPr lang="de-DE" sz="1800" b="0" dirty="0" err="1">
                <a:solidFill>
                  <a:schemeClr val="tx1"/>
                </a:solidFill>
                <a:latin typeface="Aptos" panose="020B0004020202020204" pitchFamily="34" charset="0"/>
              </a:rPr>
              <a:t>services</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that</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the</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municipality</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wants</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to</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procure</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sustainably</a:t>
            </a:r>
            <a:r>
              <a:rPr lang="de-DE" sz="1800" b="0" dirty="0">
                <a:solidFill>
                  <a:schemeClr val="tx1"/>
                </a:solidFill>
                <a:latin typeface="Aptos" panose="020B0004020202020204" pitchFamily="34" charset="0"/>
              </a:rPr>
              <a:t>, e.g., </a:t>
            </a:r>
            <a:r>
              <a:rPr lang="de-DE" sz="1800" b="0" dirty="0" err="1">
                <a:solidFill>
                  <a:schemeClr val="tx1"/>
                </a:solidFill>
                <a:latin typeface="Aptos" panose="020B0004020202020204" pitchFamily="34" charset="0"/>
              </a:rPr>
              <a:t>eco</a:t>
            </a:r>
            <a:r>
              <a:rPr lang="de-DE" sz="1800" b="0" dirty="0">
                <a:solidFill>
                  <a:schemeClr val="tx1"/>
                </a:solidFill>
                <a:latin typeface="Aptos" panose="020B0004020202020204" pitchFamily="34" charset="0"/>
              </a:rPr>
              <a:t>-labels</a:t>
            </a:r>
          </a:p>
          <a:p>
            <a:pPr marL="514350" indent="-285750" fontAlgn="base">
              <a:buFont typeface="Arial" panose="020B0604020202020204" pitchFamily="34" charset="0"/>
              <a:buChar char="•"/>
            </a:pPr>
            <a:r>
              <a:rPr lang="de-DE" sz="1800" b="0" dirty="0">
                <a:solidFill>
                  <a:schemeClr val="tx1"/>
                </a:solidFill>
                <a:latin typeface="Aptos" panose="020B0004020202020204" pitchFamily="34" charset="0"/>
              </a:rPr>
              <a:t>Information on </a:t>
            </a:r>
            <a:r>
              <a:rPr lang="de-DE" sz="1800" b="0" dirty="0" err="1">
                <a:solidFill>
                  <a:schemeClr val="tx1"/>
                </a:solidFill>
                <a:latin typeface="Aptos" panose="020B0004020202020204" pitchFamily="34" charset="0"/>
              </a:rPr>
              <a:t>how</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these</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products</a:t>
            </a:r>
            <a:r>
              <a:rPr lang="de-DE" sz="1800" b="0" dirty="0">
                <a:solidFill>
                  <a:schemeClr val="tx1"/>
                </a:solidFill>
                <a:latin typeface="Aptos" panose="020B0004020202020204" pitchFamily="34" charset="0"/>
              </a:rPr>
              <a:t> and </a:t>
            </a:r>
            <a:r>
              <a:rPr lang="de-DE" sz="1800" b="0" dirty="0" err="1">
                <a:solidFill>
                  <a:schemeClr val="tx1"/>
                </a:solidFill>
                <a:latin typeface="Aptos" panose="020B0004020202020204" pitchFamily="34" charset="0"/>
              </a:rPr>
              <a:t>services</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are</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usually</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procured</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by</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the</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municipality</a:t>
            </a:r>
            <a:r>
              <a:rPr lang="de-DE" sz="1800" b="0" dirty="0">
                <a:solidFill>
                  <a:schemeClr val="tx1"/>
                </a:solidFill>
                <a:latin typeface="Aptos" panose="020B0004020202020204" pitchFamily="34" charset="0"/>
              </a:rPr>
              <a:t>, e.g., </a:t>
            </a:r>
            <a:r>
              <a:rPr lang="de-DE" sz="1800" b="0" dirty="0" err="1">
                <a:solidFill>
                  <a:schemeClr val="tx1"/>
                </a:solidFill>
                <a:latin typeface="Aptos" panose="020B0004020202020204" pitchFamily="34" charset="0"/>
              </a:rPr>
              <a:t>through</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direct</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purchasing</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simplified</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procedures</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tenders</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central</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procurement</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agencies</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or</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joint</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procurement</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with</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other</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municipalities</a:t>
            </a:r>
            <a:endParaRPr lang="de-DE" sz="1800" b="0" dirty="0">
              <a:solidFill>
                <a:schemeClr val="tx1"/>
              </a:solidFill>
              <a:latin typeface="Aptos" panose="020B0004020202020204" pitchFamily="34" charset="0"/>
            </a:endParaRPr>
          </a:p>
          <a:p>
            <a:pPr marL="514350" indent="-285750" fontAlgn="base">
              <a:buFont typeface="Arial" panose="020B0604020202020204" pitchFamily="34" charset="0"/>
              <a:buChar char="•"/>
            </a:pPr>
            <a:r>
              <a:rPr lang="de-DE" sz="1800" b="0" dirty="0">
                <a:solidFill>
                  <a:schemeClr val="tx1"/>
                </a:solidFill>
                <a:latin typeface="Aptos" panose="020B0004020202020204" pitchFamily="34" charset="0"/>
              </a:rPr>
              <a:t>Details </a:t>
            </a:r>
            <a:r>
              <a:rPr lang="de-DE" sz="1800" b="0" dirty="0" err="1">
                <a:solidFill>
                  <a:schemeClr val="tx1"/>
                </a:solidFill>
                <a:latin typeface="Aptos" panose="020B0004020202020204" pitchFamily="34" charset="0"/>
              </a:rPr>
              <a:t>of</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suppliers</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of</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sustainable</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products</a:t>
            </a:r>
            <a:r>
              <a:rPr lang="de-DE" sz="1800" b="0" dirty="0">
                <a:solidFill>
                  <a:schemeClr val="tx1"/>
                </a:solidFill>
                <a:latin typeface="Aptos" panose="020B0004020202020204" pitchFamily="34" charset="0"/>
              </a:rPr>
              <a:t> and </a:t>
            </a:r>
            <a:r>
              <a:rPr lang="de-DE" sz="1800" b="0" dirty="0" err="1">
                <a:solidFill>
                  <a:schemeClr val="tx1"/>
                </a:solidFill>
                <a:latin typeface="Aptos" panose="020B0004020202020204" pitchFamily="34" charset="0"/>
              </a:rPr>
              <a:t>services</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names</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addresses</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websites</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of</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shops</a:t>
            </a:r>
            <a:r>
              <a:rPr lang="de-DE" sz="1800" b="0" dirty="0">
                <a:solidFill>
                  <a:schemeClr val="tx1"/>
                </a:solidFill>
                <a:latin typeface="Aptos" panose="020B0004020202020204" pitchFamily="34" charset="0"/>
              </a:rPr>
              <a:t> and </a:t>
            </a:r>
            <a:r>
              <a:rPr lang="de-DE" sz="1800" b="0" dirty="0" err="1">
                <a:solidFill>
                  <a:schemeClr val="tx1"/>
                </a:solidFill>
                <a:latin typeface="Aptos" panose="020B0004020202020204" pitchFamily="34" charset="0"/>
              </a:rPr>
              <a:t>e</a:t>
            </a:r>
            <a:r>
              <a:rPr lang="de-DE" sz="1800" b="0" dirty="0">
                <a:solidFill>
                  <a:schemeClr val="tx1"/>
                </a:solidFill>
                <a:latin typeface="Aptos" panose="020B0004020202020204" pitchFamily="34" charset="0"/>
              </a:rPr>
              <a:t>-shops), </a:t>
            </a:r>
            <a:r>
              <a:rPr lang="de-DE" sz="1800" b="0" dirty="0" err="1">
                <a:solidFill>
                  <a:schemeClr val="tx1"/>
                </a:solidFill>
                <a:latin typeface="Aptos" panose="020B0004020202020204" pitchFamily="34" charset="0"/>
              </a:rPr>
              <a:t>including</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findings</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from</a:t>
            </a:r>
            <a:r>
              <a:rPr lang="de-DE" sz="1800" b="0" dirty="0">
                <a:solidFill>
                  <a:schemeClr val="tx1"/>
                </a:solidFill>
                <a:latin typeface="Aptos" panose="020B0004020202020204" pitchFamily="34" charset="0"/>
              </a:rPr>
              <a:t> supplier </a:t>
            </a:r>
            <a:r>
              <a:rPr lang="de-DE" sz="1800" b="0" dirty="0" err="1">
                <a:solidFill>
                  <a:schemeClr val="tx1"/>
                </a:solidFill>
                <a:latin typeface="Aptos" panose="020B0004020202020204" pitchFamily="34" charset="0"/>
              </a:rPr>
              <a:t>evaluations</a:t>
            </a:r>
            <a:endParaRPr lang="de-DE" sz="1800" b="0" dirty="0">
              <a:solidFill>
                <a:schemeClr val="tx1"/>
              </a:solidFill>
              <a:latin typeface="Aptos" panose="020B0004020202020204" pitchFamily="34" charset="0"/>
            </a:endParaRPr>
          </a:p>
          <a:p>
            <a:pPr marL="514350" indent="-285750" fontAlgn="base">
              <a:buFont typeface="Arial" panose="020B0604020202020204" pitchFamily="34" charset="0"/>
              <a:buChar char="•"/>
            </a:pPr>
            <a:r>
              <a:rPr lang="de-DE" sz="1800" b="0" dirty="0" err="1">
                <a:solidFill>
                  <a:schemeClr val="tx1"/>
                </a:solidFill>
                <a:latin typeface="Aptos" panose="020B0004020202020204" pitchFamily="34" charset="0"/>
              </a:rPr>
              <a:t>If</a:t>
            </a:r>
            <a:r>
              <a:rPr lang="de-DE" sz="1800" b="0" dirty="0">
                <a:solidFill>
                  <a:schemeClr val="tx1"/>
                </a:solidFill>
                <a:latin typeface="Aptos" panose="020B0004020202020204" pitchFamily="34" charset="0"/>
              </a:rPr>
              <a:t> possible: </a:t>
            </a:r>
            <a:r>
              <a:rPr lang="de-DE" sz="1800" b="0" dirty="0" err="1">
                <a:solidFill>
                  <a:schemeClr val="tx1"/>
                </a:solidFill>
                <a:latin typeface="Aptos" panose="020B0004020202020204" pitchFamily="34" charset="0"/>
              </a:rPr>
              <a:t>price</a:t>
            </a:r>
            <a:r>
              <a:rPr lang="de-DE" sz="1800" b="0" dirty="0">
                <a:solidFill>
                  <a:schemeClr val="tx1"/>
                </a:solidFill>
                <a:latin typeface="Aptos" panose="020B0004020202020204" pitchFamily="34" charset="0"/>
              </a:rPr>
              <a:t> and </a:t>
            </a:r>
            <a:r>
              <a:rPr lang="de-DE" sz="1800" b="0" dirty="0" err="1">
                <a:solidFill>
                  <a:schemeClr val="tx1"/>
                </a:solidFill>
                <a:latin typeface="Aptos" panose="020B0004020202020204" pitchFamily="34" charset="0"/>
              </a:rPr>
              <a:t>cost</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differences</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between</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conventional</a:t>
            </a:r>
            <a:r>
              <a:rPr lang="de-DE" sz="1800" b="0" dirty="0">
                <a:solidFill>
                  <a:schemeClr val="tx1"/>
                </a:solidFill>
                <a:latin typeface="Aptos" panose="020B0004020202020204" pitchFamily="34" charset="0"/>
              </a:rPr>
              <a:t> and </a:t>
            </a:r>
            <a:r>
              <a:rPr lang="de-DE" sz="1800" b="0" dirty="0" err="1">
                <a:solidFill>
                  <a:schemeClr val="tx1"/>
                </a:solidFill>
                <a:latin typeface="Aptos" panose="020B0004020202020204" pitchFamily="34" charset="0"/>
              </a:rPr>
              <a:t>sustainable</a:t>
            </a:r>
            <a:r>
              <a:rPr lang="de-DE" sz="1800" b="0" dirty="0">
                <a:solidFill>
                  <a:schemeClr val="tx1"/>
                </a:solidFill>
                <a:latin typeface="Aptos" panose="020B0004020202020204" pitchFamily="34" charset="0"/>
              </a:rPr>
              <a:t> </a:t>
            </a:r>
            <a:r>
              <a:rPr lang="de-DE" sz="1800" b="0" dirty="0" err="1">
                <a:solidFill>
                  <a:schemeClr val="tx1"/>
                </a:solidFill>
                <a:latin typeface="Aptos" panose="020B0004020202020204" pitchFamily="34" charset="0"/>
              </a:rPr>
              <a:t>solutions</a:t>
            </a:r>
            <a:endParaRPr lang="de-DE" sz="1800" b="0" dirty="0">
              <a:solidFill>
                <a:schemeClr val="tx1"/>
              </a:solidFill>
              <a:latin typeface="Aptos" panose="020B0004020202020204" pitchFamily="34" charset="0"/>
            </a:endParaRPr>
          </a:p>
        </p:txBody>
      </p:sp>
      <p:sp>
        <p:nvSpPr>
          <p:cNvPr id="266" name="Google Shape;266;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txBox="1">
            <a:spLocks noGrp="1"/>
          </p:cNvSpPr>
          <p:nvPr>
            <p:ph type="title"/>
          </p:nvPr>
        </p:nvSpPr>
        <p:spPr>
          <a:xfrm>
            <a:off x="594358" y="338428"/>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Identifying</a:t>
            </a:r>
            <a:r>
              <a:rPr lang="de-DE" dirty="0">
                <a:latin typeface="Aptos Serif" panose="02020604070405020304" pitchFamily="18" charset="0"/>
                <a:ea typeface="Arial"/>
                <a:cs typeface="Aptos Serif" panose="02020604070405020304" pitchFamily="18" charset="0"/>
                <a:sym typeface="Arial"/>
              </a:rPr>
              <a:t> and </a:t>
            </a:r>
            <a:r>
              <a:rPr lang="de-DE" dirty="0" err="1">
                <a:latin typeface="Aptos Serif" panose="02020604070405020304" pitchFamily="18" charset="0"/>
                <a:ea typeface="Arial"/>
                <a:cs typeface="Aptos Serif" panose="02020604070405020304" pitchFamily="18" charset="0"/>
                <a:sym typeface="Arial"/>
              </a:rPr>
              <a:t>evaluating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suppliers</a:t>
            </a:r>
            <a:endParaRPr sz="4800" dirty="0">
              <a:latin typeface="Aptos Serif" panose="02020604070405020304" pitchFamily="18" charset="0"/>
              <a:ea typeface="Arial"/>
              <a:cs typeface="Aptos Serif" panose="02020604070405020304" pitchFamily="18" charset="0"/>
              <a:sym typeface="Arial"/>
            </a:endParaRPr>
          </a:p>
        </p:txBody>
      </p:sp>
      <p:sp>
        <p:nvSpPr>
          <p:cNvPr id="272" name="Google Shape;272;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15</a:t>
            </a:fld>
            <a:endParaRPr/>
          </a:p>
        </p:txBody>
      </p:sp>
      <p:grpSp>
        <p:nvGrpSpPr>
          <p:cNvPr id="273" name="Google Shape;273;p37"/>
          <p:cNvGrpSpPr/>
          <p:nvPr/>
        </p:nvGrpSpPr>
        <p:grpSpPr>
          <a:xfrm>
            <a:off x="594358" y="1422744"/>
            <a:ext cx="11332886" cy="5418667"/>
            <a:chOff x="0" y="0"/>
            <a:chExt cx="11332886" cy="5418667"/>
          </a:xfrm>
        </p:grpSpPr>
        <p:sp>
          <p:nvSpPr>
            <p:cNvPr id="274" name="Google Shape;274;p37"/>
            <p:cNvSpPr/>
            <p:nvPr/>
          </p:nvSpPr>
          <p:spPr>
            <a:xfrm>
              <a:off x="0" y="0"/>
              <a:ext cx="9637777"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7"/>
            <p:cNvSpPr/>
            <p:nvPr/>
          </p:nvSpPr>
          <p:spPr>
            <a:xfrm>
              <a:off x="0" y="1625600"/>
              <a:ext cx="2729448"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37"/>
            <p:cNvSpPr txBox="1"/>
            <p:nvPr/>
          </p:nvSpPr>
          <p:spPr>
            <a:xfrm>
              <a:off x="105807" y="1731407"/>
              <a:ext cx="2517834"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None/>
              </a:pPr>
              <a:r>
                <a:rPr lang="de-DE" sz="2400" b="0" i="0" u="none" strike="noStrike" cap="none" dirty="0">
                  <a:solidFill>
                    <a:schemeClr val="lt1"/>
                  </a:solidFill>
                  <a:latin typeface="Aptos" panose="020B0004020202020204" pitchFamily="34" charset="0"/>
                  <a:sym typeface="Arial"/>
                </a:rPr>
                <a:t>Survey </a:t>
              </a:r>
              <a:r>
                <a:rPr lang="de-DE" sz="2400" b="0" i="0" u="none" strike="noStrike" cap="none" dirty="0" err="1">
                  <a:solidFill>
                    <a:schemeClr val="lt1"/>
                  </a:solidFill>
                  <a:latin typeface="Aptos" panose="020B0004020202020204" pitchFamily="34" charset="0"/>
                  <a:sym typeface="Arial"/>
                </a:rPr>
                <a:t>of</a:t>
              </a:r>
              <a:r>
                <a:rPr lang="de-DE" sz="2400" b="0" i="0" u="none" strike="noStrike" cap="none" dirty="0">
                  <a:solidFill>
                    <a:schemeClr val="lt1"/>
                  </a:solidFill>
                  <a:latin typeface="Aptos" panose="020B0004020202020204" pitchFamily="34" charset="0"/>
                  <a:sym typeface="Arial"/>
                </a:rPr>
                <a:t> potential </a:t>
              </a:r>
              <a:r>
                <a:rPr lang="de-DE" sz="2400" b="0" i="0" u="none" strike="noStrike" cap="none" dirty="0" err="1">
                  <a:solidFill>
                    <a:schemeClr val="lt1"/>
                  </a:solidFill>
                  <a:latin typeface="Aptos" panose="020B0004020202020204" pitchFamily="34" charset="0"/>
                  <a:sym typeface="Arial"/>
                </a:rPr>
                <a:t>suppliers</a:t>
              </a:r>
              <a:endParaRPr sz="2400" b="0" i="0" u="none" strike="noStrike" cap="none" dirty="0">
                <a:solidFill>
                  <a:schemeClr val="lt1"/>
                </a:solidFill>
                <a:latin typeface="Aptos" panose="020B0004020202020204" pitchFamily="34" charset="0"/>
                <a:sym typeface="Arial"/>
              </a:endParaRPr>
            </a:p>
          </p:txBody>
        </p:sp>
        <p:sp>
          <p:nvSpPr>
            <p:cNvPr id="277" name="Google Shape;277;p37"/>
            <p:cNvSpPr/>
            <p:nvPr/>
          </p:nvSpPr>
          <p:spPr>
            <a:xfrm>
              <a:off x="2871596" y="1625600"/>
              <a:ext cx="2729448"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7"/>
            <p:cNvSpPr txBox="1"/>
            <p:nvPr/>
          </p:nvSpPr>
          <p:spPr>
            <a:xfrm>
              <a:off x="2977403" y="1731407"/>
              <a:ext cx="2517834" cy="1955852"/>
            </a:xfrm>
            <a:prstGeom prst="rect">
              <a:avLst/>
            </a:prstGeom>
            <a:solidFill>
              <a:srgbClr val="65B1BE"/>
            </a:solid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None/>
              </a:pPr>
              <a:r>
                <a:rPr lang="de-DE" sz="2400" dirty="0" err="1">
                  <a:solidFill>
                    <a:schemeClr val="lt1"/>
                  </a:solidFill>
                  <a:latin typeface="Aptos" panose="020B0004020202020204" pitchFamily="34" charset="0"/>
                </a:rPr>
                <a:t>Obtaining</a:t>
              </a:r>
              <a:r>
                <a:rPr lang="de-DE" sz="2400" dirty="0">
                  <a:solidFill>
                    <a:schemeClr val="lt1"/>
                  </a:solidFill>
                  <a:latin typeface="Aptos" panose="020B0004020202020204" pitchFamily="34" charset="0"/>
                </a:rPr>
                <a:t> </a:t>
              </a:r>
              <a:r>
                <a:rPr lang="de-DE" sz="2400" dirty="0" err="1">
                  <a:solidFill>
                    <a:schemeClr val="lt1"/>
                  </a:solidFill>
                  <a:latin typeface="Aptos" panose="020B0004020202020204" pitchFamily="34" charset="0"/>
                </a:rPr>
                <a:t>evidence</a:t>
              </a:r>
              <a:r>
                <a:rPr lang="de-DE" sz="2400" dirty="0">
                  <a:solidFill>
                    <a:schemeClr val="lt1"/>
                  </a:solidFill>
                  <a:latin typeface="Aptos" panose="020B0004020202020204" pitchFamily="34" charset="0"/>
                </a:rPr>
                <a:t> </a:t>
              </a:r>
              <a:r>
                <a:rPr lang="de-DE" sz="2400" dirty="0" err="1">
                  <a:solidFill>
                    <a:schemeClr val="lt1"/>
                  </a:solidFill>
                  <a:latin typeface="Aptos" panose="020B0004020202020204" pitchFamily="34" charset="0"/>
                </a:rPr>
                <a:t>of</a:t>
              </a:r>
              <a:r>
                <a:rPr lang="de-DE" sz="2400" dirty="0">
                  <a:solidFill>
                    <a:schemeClr val="lt1"/>
                  </a:solidFill>
                  <a:latin typeface="Aptos" panose="020B0004020202020204" pitchFamily="34" charset="0"/>
                </a:rPr>
                <a:t> </a:t>
              </a:r>
              <a:r>
                <a:rPr lang="de-DE" sz="2400" dirty="0" err="1">
                  <a:solidFill>
                    <a:schemeClr val="lt1"/>
                  </a:solidFill>
                  <a:latin typeface="Aptos" panose="020B0004020202020204" pitchFamily="34" charset="0"/>
                </a:rPr>
                <a:t>sustainability</a:t>
              </a:r>
              <a:r>
                <a:rPr lang="de-DE" sz="2400" dirty="0">
                  <a:solidFill>
                    <a:schemeClr val="lt1"/>
                  </a:solidFill>
                  <a:latin typeface="Aptos" panose="020B0004020202020204" pitchFamily="34" charset="0"/>
                </a:rPr>
                <a:t> </a:t>
              </a:r>
              <a:r>
                <a:rPr lang="de-DE" sz="2400" dirty="0" err="1">
                  <a:solidFill>
                    <a:schemeClr val="lt1"/>
                  </a:solidFill>
                  <a:latin typeface="Aptos" panose="020B0004020202020204" pitchFamily="34" charset="0"/>
                </a:rPr>
                <a:t>criteria</a:t>
              </a:r>
              <a:endParaRPr sz="2400" b="0" i="0" u="none" strike="noStrike" cap="none" dirty="0">
                <a:solidFill>
                  <a:schemeClr val="lt1"/>
                </a:solidFill>
                <a:latin typeface="Aptos" panose="020B0004020202020204" pitchFamily="34" charset="0"/>
                <a:sym typeface="Arial"/>
              </a:endParaRPr>
            </a:p>
          </p:txBody>
        </p:sp>
        <p:sp>
          <p:nvSpPr>
            <p:cNvPr id="279" name="Google Shape;279;p37"/>
            <p:cNvSpPr/>
            <p:nvPr/>
          </p:nvSpPr>
          <p:spPr>
            <a:xfrm>
              <a:off x="5721474" y="1625600"/>
              <a:ext cx="2729448"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7"/>
            <p:cNvSpPr txBox="1"/>
            <p:nvPr/>
          </p:nvSpPr>
          <p:spPr>
            <a:xfrm>
              <a:off x="5827281" y="1731407"/>
              <a:ext cx="2517834"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None/>
              </a:pPr>
              <a:r>
                <a:rPr lang="de-DE" sz="2400" b="0" i="0" u="none" strike="noStrike" cap="none" dirty="0" err="1">
                  <a:solidFill>
                    <a:schemeClr val="lt1"/>
                  </a:solidFill>
                  <a:latin typeface="Aptos" panose="020B0004020202020204" pitchFamily="34" charset="0"/>
                  <a:sym typeface="Arial"/>
                </a:rPr>
                <a:t>Verification</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of</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this</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evidence</a:t>
              </a:r>
              <a:endParaRPr sz="2400" b="0" i="0" u="none" strike="noStrike" cap="none" dirty="0">
                <a:solidFill>
                  <a:schemeClr val="lt1"/>
                </a:solidFill>
                <a:latin typeface="Aptos" panose="020B0004020202020204" pitchFamily="34" charset="0"/>
                <a:sym typeface="Arial"/>
              </a:endParaRPr>
            </a:p>
          </p:txBody>
        </p:sp>
        <p:sp>
          <p:nvSpPr>
            <p:cNvPr id="281" name="Google Shape;281;p37"/>
            <p:cNvSpPr/>
            <p:nvPr/>
          </p:nvSpPr>
          <p:spPr>
            <a:xfrm>
              <a:off x="8603438" y="1625600"/>
              <a:ext cx="2729448"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7"/>
            <p:cNvSpPr txBox="1"/>
            <p:nvPr/>
          </p:nvSpPr>
          <p:spPr>
            <a:xfrm>
              <a:off x="8709245" y="1731407"/>
              <a:ext cx="2517834"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None/>
              </a:pPr>
              <a:r>
                <a:rPr lang="de-DE" sz="2400" b="0" i="0" u="none" strike="noStrike" cap="none" dirty="0" err="1">
                  <a:solidFill>
                    <a:schemeClr val="lt1"/>
                  </a:solidFill>
                  <a:latin typeface="Aptos" panose="020B0004020202020204" pitchFamily="34" charset="0"/>
                  <a:sym typeface="Arial"/>
                </a:rPr>
                <a:t>Comparison</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pf</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prices</a:t>
              </a:r>
              <a:r>
                <a:rPr lang="de-DE" sz="2400" b="0" i="0" u="none" strike="noStrike" cap="none" dirty="0">
                  <a:solidFill>
                    <a:schemeClr val="lt1"/>
                  </a:solidFill>
                  <a:latin typeface="Aptos" panose="020B0004020202020204" pitchFamily="34" charset="0"/>
                  <a:sym typeface="Arial"/>
                </a:rPr>
                <a:t> and </a:t>
              </a:r>
              <a:r>
                <a:rPr lang="de-DE" sz="2400" b="0" i="0" u="none" strike="noStrike" cap="none" dirty="0" err="1">
                  <a:solidFill>
                    <a:schemeClr val="lt1"/>
                  </a:solidFill>
                  <a:latin typeface="Aptos" panose="020B0004020202020204" pitchFamily="34" charset="0"/>
                  <a:sym typeface="Arial"/>
                </a:rPr>
                <a:t>entry</a:t>
              </a:r>
              <a:r>
                <a:rPr lang="de-DE" sz="2400" b="0" i="0" u="none" strike="noStrike" cap="none" dirty="0">
                  <a:solidFill>
                    <a:schemeClr val="lt1"/>
                  </a:solidFill>
                  <a:latin typeface="Aptos" panose="020B0004020202020204" pitchFamily="34" charset="0"/>
                  <a:sym typeface="Arial"/>
                </a:rPr>
                <a:t> in </a:t>
              </a:r>
              <a:r>
                <a:rPr lang="de-DE" sz="2400" b="0" i="0" u="none" strike="noStrike" cap="none" dirty="0" err="1">
                  <a:solidFill>
                    <a:schemeClr val="lt1"/>
                  </a:solidFill>
                  <a:latin typeface="Aptos" panose="020B0004020202020204" pitchFamily="34" charset="0"/>
                  <a:sym typeface="Arial"/>
                </a:rPr>
                <a:t>the</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procurement</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catalogue</a:t>
              </a:r>
              <a:endParaRPr sz="2400" b="0" i="0" u="none" strike="noStrike" cap="none" dirty="0">
                <a:solidFill>
                  <a:schemeClr val="lt1"/>
                </a:solidFill>
                <a:latin typeface="Aptos" panose="020B0004020202020204" pitchFamily="34" charset="0"/>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8"/>
          <p:cNvSpPr txBox="1">
            <a:spLocks noGrp="1"/>
          </p:cNvSpPr>
          <p:nvPr>
            <p:ph type="title"/>
          </p:nvPr>
        </p:nvSpPr>
        <p:spPr>
          <a:xfrm>
            <a:off x="575310" y="278129"/>
            <a:ext cx="5942448"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Reviewing</a:t>
            </a:r>
            <a:r>
              <a:rPr lang="de-DE" dirty="0">
                <a:latin typeface="Aptos Serif" panose="02020604070405020304" pitchFamily="18" charset="0"/>
                <a:ea typeface="Arial"/>
                <a:cs typeface="Aptos Serif" panose="02020604070405020304" pitchFamily="18" charset="0"/>
                <a:sym typeface="Arial"/>
              </a:rPr>
              <a:t> and </a:t>
            </a:r>
            <a:r>
              <a:rPr lang="de-DE" dirty="0" err="1">
                <a:latin typeface="Aptos Serif" panose="02020604070405020304" pitchFamily="18" charset="0"/>
                <a:ea typeface="Arial"/>
                <a:cs typeface="Aptos Serif" panose="02020604070405020304" pitchFamily="18" charset="0"/>
                <a:sym typeface="Arial"/>
              </a:rPr>
              <a:t>updating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regularly</a:t>
            </a:r>
            <a:endParaRPr dirty="0">
              <a:latin typeface="Aptos Serif" panose="02020604070405020304" pitchFamily="18" charset="0"/>
              <a:ea typeface="Arial"/>
              <a:cs typeface="Aptos Serif" panose="02020604070405020304" pitchFamily="18" charset="0"/>
              <a:sym typeface="Arial"/>
            </a:endParaRPr>
          </a:p>
        </p:txBody>
      </p:sp>
      <p:sp>
        <p:nvSpPr>
          <p:cNvPr id="288" name="Google Shape;288;p38"/>
          <p:cNvSpPr txBox="1">
            <a:spLocks noGrp="1"/>
          </p:cNvSpPr>
          <p:nvPr>
            <p:ph type="body" idx="1"/>
          </p:nvPr>
        </p:nvSpPr>
        <p:spPr>
          <a:xfrm>
            <a:off x="476961" y="3242509"/>
            <a:ext cx="6139145" cy="2994415"/>
          </a:xfrm>
          <a:prstGeom prst="rect">
            <a:avLst/>
          </a:prstGeom>
          <a:noFill/>
          <a:ln>
            <a:noFill/>
          </a:ln>
        </p:spPr>
        <p:txBody>
          <a:bodyPr spcFirstLastPara="1" wrap="square" lIns="0" tIns="228600" rIns="0" bIns="0" anchor="t" anchorCtr="0">
            <a:normAutofit/>
          </a:bodyPr>
          <a:lstStyle/>
          <a:p>
            <a:r>
              <a:rPr lang="de-DE" dirty="0">
                <a:solidFill>
                  <a:schemeClr val="tx1"/>
                </a:solidFill>
                <a:latin typeface="Aptos" panose="020B0004020202020204" pitchFamily="34" charset="0"/>
              </a:rPr>
              <a:t>As </a:t>
            </a:r>
            <a:r>
              <a:rPr lang="de-DE" dirty="0" err="1">
                <a:solidFill>
                  <a:schemeClr val="tx1"/>
                </a:solidFill>
                <a:latin typeface="Aptos" panose="020B0004020202020204" pitchFamily="34" charset="0"/>
              </a:rPr>
              <a:t>markets</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continue</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to</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evolve</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the</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catalogue</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must</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be</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updated</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regularly</a:t>
            </a:r>
            <a:r>
              <a:rPr lang="de-DE" dirty="0">
                <a:solidFill>
                  <a:schemeClr val="tx1"/>
                </a:solidFill>
                <a:latin typeface="Aptos" panose="020B0004020202020204" pitchFamily="34" charset="0"/>
              </a:rPr>
              <a:t>.</a:t>
            </a:r>
          </a:p>
          <a:p>
            <a:r>
              <a:rPr lang="de-DE" dirty="0" err="1">
                <a:solidFill>
                  <a:schemeClr val="tx1"/>
                </a:solidFill>
                <a:latin typeface="Aptos" panose="020B0004020202020204" pitchFamily="34" charset="0"/>
              </a:rPr>
              <a:t>Another</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way</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to</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keep</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the</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catalogue</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up</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to</a:t>
            </a:r>
            <a:r>
              <a:rPr lang="de-DE" dirty="0">
                <a:solidFill>
                  <a:schemeClr val="tx1"/>
                </a:solidFill>
                <a:latin typeface="Aptos" panose="020B0004020202020204" pitchFamily="34" charset="0"/>
              </a:rPr>
              <a:t> date </a:t>
            </a:r>
            <a:r>
              <a:rPr lang="de-DE" dirty="0" err="1">
                <a:solidFill>
                  <a:schemeClr val="tx1"/>
                </a:solidFill>
                <a:latin typeface="Aptos" panose="020B0004020202020204" pitchFamily="34" charset="0"/>
              </a:rPr>
              <a:t>is</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to</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develop</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it</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into</a:t>
            </a:r>
            <a:r>
              <a:rPr lang="de-DE" dirty="0">
                <a:solidFill>
                  <a:schemeClr val="tx1"/>
                </a:solidFill>
                <a:latin typeface="Aptos" panose="020B0004020202020204" pitchFamily="34" charset="0"/>
              </a:rPr>
              <a:t> an </a:t>
            </a:r>
            <a:r>
              <a:rPr lang="de-DE" dirty="0" err="1">
                <a:solidFill>
                  <a:schemeClr val="tx1"/>
                </a:solidFill>
                <a:latin typeface="Aptos" panose="020B0004020202020204" pitchFamily="34" charset="0"/>
              </a:rPr>
              <a:t>e</a:t>
            </a:r>
            <a:r>
              <a:rPr lang="de-DE" dirty="0">
                <a:solidFill>
                  <a:schemeClr val="tx1"/>
                </a:solidFill>
                <a:latin typeface="Aptos" panose="020B0004020202020204" pitchFamily="34" charset="0"/>
              </a:rPr>
              <a:t>-shop.</a:t>
            </a:r>
            <a:endParaRPr lang="de-DE" dirty="0">
              <a:solidFill>
                <a:schemeClr val="tx1"/>
              </a:solidFill>
              <a:effectLst/>
              <a:latin typeface="Aptos" panose="020B0004020202020204" pitchFamily="34" charset="0"/>
            </a:endParaRPr>
          </a:p>
        </p:txBody>
      </p:sp>
      <p:sp>
        <p:nvSpPr>
          <p:cNvPr id="289" name="Google Shape;289;p38"/>
          <p:cNvSpPr>
            <a:spLocks noGrp="1"/>
          </p:cNvSpPr>
          <p:nvPr>
            <p:ph type="pic" idx="2"/>
          </p:nvPr>
        </p:nvSpPr>
        <p:spPr>
          <a:xfrm flipH="1">
            <a:off x="7128509" y="0"/>
            <a:ext cx="5063491" cy="6858000"/>
          </a:xfrm>
          <a:prstGeom prst="flowChartDelay">
            <a:avLst/>
          </a:prstGeom>
          <a:solidFill>
            <a:srgbClr val="65B1BE"/>
          </a:solidFill>
          <a:ln>
            <a:noFill/>
          </a:ln>
        </p:spPr>
        <p:txBody>
          <a:bodyPr/>
          <a:lstStyle/>
          <a:p>
            <a:endParaRPr lang="de-DE"/>
          </a:p>
        </p:txBody>
      </p:sp>
      <p:sp>
        <p:nvSpPr>
          <p:cNvPr id="290" name="Google Shape;290;p38"/>
          <p:cNvSpPr txBox="1"/>
          <p:nvPr/>
        </p:nvSpPr>
        <p:spPr>
          <a:xfrm>
            <a:off x="8141700" y="1536194"/>
            <a:ext cx="3789567" cy="2862282"/>
          </a:xfrm>
          <a:prstGeom prst="rect">
            <a:avLst/>
          </a:prstGeom>
          <a:solidFill>
            <a:srgbClr val="65B1BE"/>
          </a:solidFill>
          <a:ln>
            <a:noFill/>
          </a:ln>
        </p:spPr>
        <p:txBody>
          <a:bodyPr spcFirstLastPara="1" wrap="square" lIns="91425" tIns="45700" rIns="91425" bIns="45700" anchor="t" anchorCtr="0">
            <a:spAutoFit/>
          </a:bodyPr>
          <a:lstStyle/>
          <a:p>
            <a:pPr algn="r"/>
            <a:r>
              <a:rPr lang="de-DE" sz="1800" b="1" dirty="0">
                <a:solidFill>
                  <a:schemeClr val="bg1"/>
                </a:solidFill>
                <a:latin typeface="Aptos" panose="020B0004020202020204" pitchFamily="34" charset="0"/>
              </a:rPr>
              <a:t>Catalogue </a:t>
            </a:r>
            <a:r>
              <a:rPr lang="de-DE" sz="1800" b="1" dirty="0" err="1">
                <a:solidFill>
                  <a:schemeClr val="bg1"/>
                </a:solidFill>
                <a:latin typeface="Aptos" panose="020B0004020202020204" pitchFamily="34" charset="0"/>
              </a:rPr>
              <a:t>as</a:t>
            </a:r>
            <a:r>
              <a:rPr lang="de-DE" sz="1800" b="1" dirty="0">
                <a:solidFill>
                  <a:schemeClr val="bg1"/>
                </a:solidFill>
                <a:latin typeface="Aptos" panose="020B0004020202020204" pitchFamily="34" charset="0"/>
              </a:rPr>
              <a:t> an </a:t>
            </a:r>
            <a:r>
              <a:rPr lang="de-DE" sz="1800" b="1" dirty="0" err="1">
                <a:solidFill>
                  <a:schemeClr val="bg1"/>
                </a:solidFill>
                <a:latin typeface="Aptos" panose="020B0004020202020204" pitchFamily="34" charset="0"/>
              </a:rPr>
              <a:t>e</a:t>
            </a:r>
            <a:r>
              <a:rPr lang="de-DE" sz="1800" b="1" dirty="0">
                <a:solidFill>
                  <a:schemeClr val="bg1"/>
                </a:solidFill>
                <a:latin typeface="Aptos" panose="020B0004020202020204" pitchFamily="34" charset="0"/>
              </a:rPr>
              <a:t>-shop</a:t>
            </a:r>
          </a:p>
          <a:p>
            <a:pPr algn="r"/>
            <a:br>
              <a:rPr lang="de-DE" sz="1800" dirty="0">
                <a:solidFill>
                  <a:schemeClr val="bg1"/>
                </a:solidFill>
                <a:latin typeface="Aptos" panose="020B0004020202020204" pitchFamily="34" charset="0"/>
              </a:rPr>
            </a:br>
            <a:endParaRPr lang="de-DE" sz="1800" dirty="0">
              <a:solidFill>
                <a:schemeClr val="bg1"/>
              </a:solidFill>
              <a:latin typeface="Aptos" panose="020B0004020202020204" pitchFamily="34" charset="0"/>
            </a:endParaRPr>
          </a:p>
          <a:p>
            <a:pPr algn="r"/>
            <a:r>
              <a:rPr lang="de-DE" sz="1800" dirty="0">
                <a:solidFill>
                  <a:schemeClr val="bg1"/>
                </a:solidFill>
                <a:latin typeface="Aptos" panose="020B0004020202020204" pitchFamily="34" charset="0"/>
              </a:rPr>
              <a:t>An </a:t>
            </a:r>
            <a:r>
              <a:rPr lang="de-DE" sz="1800" dirty="0" err="1">
                <a:solidFill>
                  <a:schemeClr val="bg1"/>
                </a:solidFill>
                <a:latin typeface="Aptos" panose="020B0004020202020204" pitchFamily="34" charset="0"/>
              </a:rPr>
              <a:t>e</a:t>
            </a:r>
            <a:r>
              <a:rPr lang="de-DE" sz="1800" dirty="0">
                <a:solidFill>
                  <a:schemeClr val="bg1"/>
                </a:solidFill>
                <a:latin typeface="Aptos" panose="020B0004020202020204" pitchFamily="34" charset="0"/>
              </a:rPr>
              <a:t>-shop </a:t>
            </a:r>
            <a:r>
              <a:rPr lang="de-DE" sz="1800" dirty="0" err="1">
                <a:solidFill>
                  <a:schemeClr val="bg1"/>
                </a:solidFill>
                <a:latin typeface="Aptos" panose="020B0004020202020204" pitchFamily="34" charset="0"/>
              </a:rPr>
              <a:t>enables</a:t>
            </a:r>
            <a:r>
              <a:rPr lang="de-DE" sz="1800" dirty="0">
                <a:solidFill>
                  <a:schemeClr val="bg1"/>
                </a:solidFill>
                <a:latin typeface="Aptos" panose="020B0004020202020204" pitchFamily="34" charset="0"/>
              </a:rPr>
              <a:t> municipal </a:t>
            </a:r>
            <a:r>
              <a:rPr lang="de-DE" sz="1800" dirty="0" err="1">
                <a:solidFill>
                  <a:schemeClr val="bg1"/>
                </a:solidFill>
                <a:latin typeface="Aptos" panose="020B0004020202020204" pitchFamily="34" charset="0"/>
              </a:rPr>
              <a:t>employees</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to</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order</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pre-selected</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products</a:t>
            </a:r>
            <a:r>
              <a:rPr lang="de-DE" sz="1800" dirty="0">
                <a:solidFill>
                  <a:schemeClr val="bg1"/>
                </a:solidFill>
                <a:latin typeface="Aptos" panose="020B0004020202020204" pitchFamily="34" charset="0"/>
              </a:rPr>
              <a:t> and </a:t>
            </a:r>
            <a:r>
              <a:rPr lang="de-DE" sz="1800" dirty="0" err="1">
                <a:solidFill>
                  <a:schemeClr val="bg1"/>
                </a:solidFill>
                <a:latin typeface="Aptos" panose="020B0004020202020204" pitchFamily="34" charset="0"/>
              </a:rPr>
              <a:t>services</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directly</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from</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various</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suppliers</a:t>
            </a:r>
            <a:r>
              <a:rPr lang="de-DE" sz="1800" dirty="0">
                <a:solidFill>
                  <a:schemeClr val="bg1"/>
                </a:solidFill>
                <a:latin typeface="Aptos" panose="020B0004020202020204" pitchFamily="34" charset="0"/>
              </a:rPr>
              <a:t> - e.g., </a:t>
            </a:r>
            <a:r>
              <a:rPr lang="de-DE" sz="1800" dirty="0" err="1">
                <a:solidFill>
                  <a:schemeClr val="bg1"/>
                </a:solidFill>
                <a:latin typeface="Aptos" panose="020B0004020202020204" pitchFamily="34" charset="0"/>
              </a:rPr>
              <a:t>cleaning</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supplies</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from</a:t>
            </a:r>
            <a:r>
              <a:rPr lang="de-DE" sz="1800" dirty="0">
                <a:solidFill>
                  <a:schemeClr val="bg1"/>
                </a:solidFill>
                <a:latin typeface="Aptos" panose="020B0004020202020204" pitchFamily="34" charset="0"/>
              </a:rPr>
              <a:t> a </a:t>
            </a:r>
            <a:r>
              <a:rPr lang="de-DE" sz="1800" dirty="0" err="1">
                <a:solidFill>
                  <a:schemeClr val="bg1"/>
                </a:solidFill>
                <a:latin typeface="Aptos" panose="020B0004020202020204" pitchFamily="34" charset="0"/>
              </a:rPr>
              <a:t>local</a:t>
            </a:r>
            <a:r>
              <a:rPr lang="de-DE" sz="1800" dirty="0">
                <a:solidFill>
                  <a:schemeClr val="bg1"/>
                </a:solidFill>
                <a:latin typeface="Aptos" panose="020B0004020202020204" pitchFamily="34" charset="0"/>
              </a:rPr>
              <a:t> supplier </a:t>
            </a:r>
            <a:r>
              <a:rPr lang="de-DE" sz="1800" dirty="0" err="1">
                <a:solidFill>
                  <a:schemeClr val="bg1"/>
                </a:solidFill>
                <a:latin typeface="Aptos" panose="020B0004020202020204" pitchFamily="34" charset="0"/>
              </a:rPr>
              <a:t>or</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fire</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trucks</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from</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the</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central</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procurement</a:t>
            </a:r>
            <a:r>
              <a:rPr lang="de-DE" sz="1800" dirty="0">
                <a:solidFill>
                  <a:schemeClr val="bg1"/>
                </a:solidFill>
                <a:latin typeface="Aptos" panose="020B0004020202020204" pitchFamily="34" charset="0"/>
              </a:rPr>
              <a:t> </a:t>
            </a:r>
            <a:r>
              <a:rPr lang="de-DE" sz="1800" dirty="0" err="1">
                <a:solidFill>
                  <a:schemeClr val="bg1"/>
                </a:solidFill>
                <a:latin typeface="Aptos" panose="020B0004020202020204" pitchFamily="34" charset="0"/>
              </a:rPr>
              <a:t>office</a:t>
            </a:r>
            <a:r>
              <a:rPr lang="de-DE" sz="1800" dirty="0">
                <a:solidFill>
                  <a:schemeClr val="bg1"/>
                </a:solidFill>
                <a:latin typeface="Aptos" panose="020B0004020202020204" pitchFamily="34" charset="0"/>
              </a:rPr>
              <a:t>.</a:t>
            </a:r>
            <a:endParaRPr lang="de-DE" sz="1800" dirty="0">
              <a:solidFill>
                <a:schemeClr val="bg1"/>
              </a:solidFill>
              <a:effectLst/>
              <a:latin typeface="Aptos" panose="020B0004020202020204" pitchFamily="34" charset="0"/>
            </a:endParaRPr>
          </a:p>
        </p:txBody>
      </p:sp>
      <p:sp>
        <p:nvSpPr>
          <p:cNvPr id="291" name="Google Shape;291;p3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95B199F4-5729-481D-75A1-1B97CE7B3CB2}"/>
            </a:ext>
          </a:extLst>
        </p:cNvPr>
        <p:cNvGrpSpPr/>
        <p:nvPr/>
      </p:nvGrpSpPr>
      <p:grpSpPr>
        <a:xfrm>
          <a:off x="0" y="0"/>
          <a:ext cx="0" cy="0"/>
          <a:chOff x="0" y="0"/>
          <a:chExt cx="0" cy="0"/>
        </a:xfrm>
      </p:grpSpPr>
      <p:sp>
        <p:nvSpPr>
          <p:cNvPr id="114" name="Google Shape;114;p30">
            <a:extLst>
              <a:ext uri="{FF2B5EF4-FFF2-40B4-BE49-F238E27FC236}">
                <a16:creationId xmlns:a16="http://schemas.microsoft.com/office/drawing/2014/main" id="{C6C3321B-D844-6292-47CE-4444398F6078}"/>
              </a:ext>
            </a:extLst>
          </p:cNvPr>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Important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steps</a:t>
            </a:r>
            <a:r>
              <a:rPr lang="de-DE"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ea typeface="Arial"/>
              <a:cs typeface="Aptos Serif" panose="02020604070405020304" pitchFamily="18" charset="0"/>
              <a:sym typeface="Arial"/>
            </a:endParaRPr>
          </a:p>
        </p:txBody>
      </p:sp>
      <p:sp>
        <p:nvSpPr>
          <p:cNvPr id="115" name="Google Shape;115;p30">
            <a:extLst>
              <a:ext uri="{FF2B5EF4-FFF2-40B4-BE49-F238E27FC236}">
                <a16:creationId xmlns:a16="http://schemas.microsoft.com/office/drawing/2014/main" id="{E30317A7-ECFF-63F4-F7ED-6B55E1AA7D41}"/>
              </a:ext>
            </a:extLst>
          </p:cNvPr>
          <p:cNvSpPr txBox="1">
            <a:spLocks noGrp="1"/>
          </p:cNvSpPr>
          <p:nvPr>
            <p:ph type="body" idx="1"/>
          </p:nvPr>
        </p:nvSpPr>
        <p:spPr>
          <a:xfrm>
            <a:off x="594348" y="2281925"/>
            <a:ext cx="10867500" cy="4069800"/>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dirty="0">
                <a:solidFill>
                  <a:schemeClr val="tx1"/>
                </a:solidFill>
                <a:latin typeface="Aptos" panose="020B0004020202020204" pitchFamily="34" charset="0"/>
                <a:sym typeface="Arial"/>
              </a:rPr>
              <a:t>1.1 How </a:t>
            </a:r>
            <a:r>
              <a:rPr lang="de-DE" dirty="0" err="1">
                <a:solidFill>
                  <a:schemeClr val="tx1"/>
                </a:solidFill>
                <a:latin typeface="Aptos" panose="020B0004020202020204" pitchFamily="34" charset="0"/>
                <a:sym typeface="Arial"/>
              </a:rPr>
              <a:t>to</a:t>
            </a:r>
            <a:r>
              <a:rPr lang="de-DE" dirty="0">
                <a:solidFill>
                  <a:schemeClr val="tx1"/>
                </a:solidFill>
                <a:latin typeface="Aptos" panose="020B0004020202020204" pitchFamily="34" charset="0"/>
                <a:sym typeface="Arial"/>
              </a:rPr>
              <a:t> </a:t>
            </a:r>
            <a:r>
              <a:rPr lang="de-DE" dirty="0" err="1">
                <a:solidFill>
                  <a:schemeClr val="tx1"/>
                </a:solidFill>
                <a:latin typeface="Aptos" panose="020B0004020202020204" pitchFamily="34" charset="0"/>
                <a:sym typeface="Arial"/>
              </a:rPr>
              <a:t>get</a:t>
            </a:r>
            <a:r>
              <a:rPr lang="de-DE" dirty="0">
                <a:solidFill>
                  <a:schemeClr val="tx1"/>
                </a:solidFill>
                <a:latin typeface="Aptos" panose="020B0004020202020204" pitchFamily="34" charset="0"/>
                <a:sym typeface="Arial"/>
              </a:rPr>
              <a:t> </a:t>
            </a:r>
            <a:r>
              <a:rPr lang="de-DE" dirty="0" err="1">
                <a:solidFill>
                  <a:schemeClr val="tx1"/>
                </a:solidFill>
                <a:latin typeface="Aptos" panose="020B0004020202020204" pitchFamily="34" charset="0"/>
                <a:sym typeface="Arial"/>
              </a:rPr>
              <a:t>started</a:t>
            </a:r>
            <a:endParaRPr lang="de-DE" dirty="0">
              <a:solidFill>
                <a:schemeClr val="tx1"/>
              </a:solidFill>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dirty="0">
                <a:solidFill>
                  <a:schemeClr val="tx1"/>
                </a:solidFill>
                <a:latin typeface="Aptos" panose="020B0004020202020204" pitchFamily="34" charset="0"/>
                <a:sym typeface="Arial"/>
              </a:rPr>
              <a:t>1.2 </a:t>
            </a:r>
            <a:r>
              <a:rPr lang="de-DE" dirty="0" err="1">
                <a:solidFill>
                  <a:schemeClr val="tx1"/>
                </a:solidFill>
                <a:latin typeface="Aptos" panose="020B0004020202020204" pitchFamily="34" charset="0"/>
              </a:rPr>
              <a:t>Product</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labels</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as</a:t>
            </a:r>
            <a:r>
              <a:rPr lang="de-DE" dirty="0">
                <a:solidFill>
                  <a:schemeClr val="tx1"/>
                </a:solidFill>
                <a:latin typeface="Aptos" panose="020B0004020202020204" pitchFamily="34" charset="0"/>
              </a:rPr>
              <a:t> essential </a:t>
            </a:r>
            <a:r>
              <a:rPr lang="de-DE" dirty="0" err="1">
                <a:solidFill>
                  <a:schemeClr val="tx1"/>
                </a:solidFill>
                <a:latin typeface="Aptos" panose="020B0004020202020204" pitchFamily="34" charset="0"/>
              </a:rPr>
              <a:t>tools</a:t>
            </a:r>
            <a:endParaRPr b="0" dirty="0">
              <a:solidFill>
                <a:schemeClr val="tx1"/>
              </a:solidFill>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dirty="0">
                <a:solidFill>
                  <a:schemeClr val="tx1"/>
                </a:solidFill>
                <a:latin typeface="Aptos" panose="020B0004020202020204" pitchFamily="34" charset="0"/>
                <a:sym typeface="Arial"/>
              </a:rPr>
              <a:t>1.3 </a:t>
            </a:r>
            <a:r>
              <a:rPr lang="de-DE" dirty="0" err="1">
                <a:solidFill>
                  <a:schemeClr val="tx1"/>
                </a:solidFill>
                <a:latin typeface="Aptos" panose="020B0004020202020204" pitchFamily="34" charset="0"/>
                <a:sym typeface="Arial"/>
              </a:rPr>
              <a:t>Exploring</a:t>
            </a:r>
            <a:r>
              <a:rPr lang="de-DE" dirty="0">
                <a:solidFill>
                  <a:schemeClr val="tx1"/>
                </a:solidFill>
                <a:latin typeface="Aptos" panose="020B0004020202020204" pitchFamily="34" charset="0"/>
                <a:sym typeface="Arial"/>
              </a:rPr>
              <a:t> </a:t>
            </a:r>
            <a:r>
              <a:rPr lang="de-DE" dirty="0" err="1">
                <a:solidFill>
                  <a:schemeClr val="tx1"/>
                </a:solidFill>
                <a:latin typeface="Aptos" panose="020B0004020202020204" pitchFamily="34" charset="0"/>
                <a:sym typeface="Arial"/>
              </a:rPr>
              <a:t>the</a:t>
            </a:r>
            <a:r>
              <a:rPr lang="de-DE" dirty="0">
                <a:solidFill>
                  <a:schemeClr val="tx1"/>
                </a:solidFill>
                <a:latin typeface="Aptos" panose="020B0004020202020204" pitchFamily="34" charset="0"/>
                <a:sym typeface="Arial"/>
              </a:rPr>
              <a:t> </a:t>
            </a:r>
            <a:r>
              <a:rPr lang="de-DE" dirty="0" err="1">
                <a:solidFill>
                  <a:schemeClr val="tx1"/>
                </a:solidFill>
                <a:latin typeface="Aptos" panose="020B0004020202020204" pitchFamily="34" charset="0"/>
                <a:sym typeface="Arial"/>
              </a:rPr>
              <a:t>market</a:t>
            </a:r>
            <a:r>
              <a:rPr lang="de-DE" dirty="0">
                <a:solidFill>
                  <a:schemeClr val="tx1"/>
                </a:solidFill>
                <a:latin typeface="Aptos" panose="020B0004020202020204" pitchFamily="34" charset="0"/>
                <a:sym typeface="Arial"/>
              </a:rPr>
              <a:t> and </a:t>
            </a:r>
            <a:r>
              <a:rPr lang="de-DE" dirty="0" err="1">
                <a:solidFill>
                  <a:schemeClr val="tx1"/>
                </a:solidFill>
                <a:latin typeface="Aptos" panose="020B0004020202020204" pitchFamily="34" charset="0"/>
                <a:sym typeface="Arial"/>
              </a:rPr>
              <a:t>creating</a:t>
            </a:r>
            <a:r>
              <a:rPr lang="de-DE" dirty="0">
                <a:solidFill>
                  <a:schemeClr val="tx1"/>
                </a:solidFill>
                <a:latin typeface="Aptos" panose="020B0004020202020204" pitchFamily="34" charset="0"/>
                <a:sym typeface="Arial"/>
              </a:rPr>
              <a:t> a </a:t>
            </a:r>
            <a:r>
              <a:rPr lang="de-DE" dirty="0" err="1">
                <a:solidFill>
                  <a:schemeClr val="tx1"/>
                </a:solidFill>
                <a:latin typeface="Aptos" panose="020B0004020202020204" pitchFamily="34" charset="0"/>
                <a:sym typeface="Arial"/>
              </a:rPr>
              <a:t>catalogue</a:t>
            </a:r>
            <a:endParaRPr dirty="0">
              <a:solidFill>
                <a:schemeClr val="tx1"/>
              </a:solidFill>
              <a:latin typeface="Aptos" panose="020B0004020202020204" pitchFamily="34" charset="0"/>
            </a:endParaRPr>
          </a:p>
          <a:p>
            <a:pPr marL="457200" lvl="0" indent="-228600" algn="l" rtl="0">
              <a:lnSpc>
                <a:spcPct val="80000"/>
              </a:lnSpc>
              <a:spcBef>
                <a:spcPts val="2200"/>
              </a:spcBef>
              <a:spcAft>
                <a:spcPts val="0"/>
              </a:spcAft>
              <a:buClr>
                <a:schemeClr val="accent4"/>
              </a:buClr>
              <a:buSzPts val="2400"/>
              <a:buFont typeface="Arial"/>
              <a:buNone/>
            </a:pPr>
            <a:r>
              <a:rPr lang="de-DE" dirty="0">
                <a:solidFill>
                  <a:schemeClr val="accent6"/>
                </a:solidFill>
                <a:latin typeface="Aptos" panose="020B0004020202020204" pitchFamily="34" charset="0"/>
                <a:sym typeface="Arial"/>
              </a:rPr>
              <a:t>1.4 </a:t>
            </a:r>
            <a:r>
              <a:rPr lang="de-DE" dirty="0" err="1">
                <a:solidFill>
                  <a:schemeClr val="accent6"/>
                </a:solidFill>
                <a:latin typeface="Aptos" panose="020B0004020202020204" pitchFamily="34" charset="0"/>
                <a:sym typeface="Arial"/>
              </a:rPr>
              <a:t>Purchasing</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products</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locally</a:t>
            </a:r>
            <a:r>
              <a:rPr lang="de-DE" dirty="0">
                <a:solidFill>
                  <a:schemeClr val="accent6"/>
                </a:solidFill>
                <a:latin typeface="Aptos" panose="020B0004020202020204" pitchFamily="34" charset="0"/>
                <a:sym typeface="Arial"/>
              </a:rPr>
              <a:t> and </a:t>
            </a:r>
            <a:r>
              <a:rPr lang="de-DE" dirty="0" err="1">
                <a:solidFill>
                  <a:schemeClr val="accent6"/>
                </a:solidFill>
                <a:latin typeface="Aptos" panose="020B0004020202020204" pitchFamily="34" charset="0"/>
                <a:sym typeface="Arial"/>
              </a:rPr>
              <a:t>regionally</a:t>
            </a:r>
            <a:endParaRPr dirty="0">
              <a:solidFill>
                <a:schemeClr val="accent6"/>
              </a:solidFill>
              <a:latin typeface="Aptos" panose="020B0004020202020204" pitchFamily="34" charset="0"/>
            </a:endParaRPr>
          </a:p>
          <a:p>
            <a:pPr marL="457200" lvl="0" indent="-228600" algn="l" rtl="0">
              <a:lnSpc>
                <a:spcPct val="80000"/>
              </a:lnSpc>
              <a:spcBef>
                <a:spcPts val="2200"/>
              </a:spcBef>
              <a:spcAft>
                <a:spcPts val="0"/>
              </a:spcAft>
              <a:buSzPts val="2400"/>
              <a:buNone/>
            </a:pPr>
            <a:r>
              <a:rPr lang="de-DE" dirty="0">
                <a:solidFill>
                  <a:srgbClr val="3F3F3F"/>
                </a:solidFill>
                <a:latin typeface="Aptos" panose="020B0004020202020204" pitchFamily="34" charset="0"/>
                <a:sym typeface="Arial"/>
              </a:rPr>
              <a:t>1.5 How </a:t>
            </a:r>
            <a:r>
              <a:rPr lang="de-DE" dirty="0" err="1">
                <a:solidFill>
                  <a:srgbClr val="3F3F3F"/>
                </a:solidFill>
                <a:latin typeface="Aptos" panose="020B0004020202020204" pitchFamily="34" charset="0"/>
                <a:sym typeface="Arial"/>
              </a:rPr>
              <a:t>to</a:t>
            </a:r>
            <a:r>
              <a:rPr lang="de-DE" dirty="0">
                <a:solidFill>
                  <a:srgbClr val="3F3F3F"/>
                </a:solidFill>
                <a:latin typeface="Aptos" panose="020B0004020202020204" pitchFamily="34" charset="0"/>
                <a:sym typeface="Arial"/>
              </a:rPr>
              <a:t> </a:t>
            </a:r>
            <a:r>
              <a:rPr lang="de-DE" dirty="0" err="1">
                <a:solidFill>
                  <a:srgbClr val="3F3F3F"/>
                </a:solidFill>
                <a:latin typeface="Aptos" panose="020B0004020202020204" pitchFamily="34" charset="0"/>
                <a:sym typeface="Arial"/>
              </a:rPr>
              <a:t>communicate</a:t>
            </a:r>
            <a:br>
              <a:rPr lang="de-DE" b="0" dirty="0">
                <a:solidFill>
                  <a:srgbClr val="3F3F3F"/>
                </a:solidFill>
                <a:latin typeface="Aptos" panose="020B0004020202020204" pitchFamily="34" charset="0"/>
                <a:sym typeface="Arial"/>
              </a:rPr>
            </a:br>
            <a:endParaRPr dirty="0">
              <a:solidFill>
                <a:srgbClr val="3F3F3F"/>
              </a:solidFill>
              <a:latin typeface="Aptos" panose="020B0004020202020204" pitchFamily="34" charset="0"/>
              <a:sym typeface="Arial"/>
            </a:endParaRPr>
          </a:p>
        </p:txBody>
      </p:sp>
    </p:spTree>
    <p:extLst>
      <p:ext uri="{BB962C8B-B14F-4D97-AF65-F5344CB8AC3E}">
        <p14:creationId xmlns:p14="http://schemas.microsoft.com/office/powerpoint/2010/main" val="4251132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0"/>
          <p:cNvSpPr txBox="1">
            <a:spLocks noGrp="1"/>
          </p:cNvSpPr>
          <p:nvPr>
            <p:ph type="title"/>
          </p:nvPr>
        </p:nvSpPr>
        <p:spPr>
          <a:xfrm>
            <a:off x="594350" y="278129"/>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Purchasing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products</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locally</a:t>
            </a:r>
            <a:r>
              <a:rPr lang="de-DE" dirty="0">
                <a:latin typeface="Aptos Serif" panose="02020604070405020304" pitchFamily="18" charset="0"/>
                <a:ea typeface="Arial"/>
                <a:cs typeface="Aptos Serif" panose="02020604070405020304" pitchFamily="18" charset="0"/>
                <a:sym typeface="Arial"/>
              </a:rPr>
              <a:t> and </a:t>
            </a:r>
            <a:r>
              <a:rPr lang="de-DE" dirty="0" err="1">
                <a:latin typeface="Aptos Serif" panose="02020604070405020304" pitchFamily="18" charset="0"/>
                <a:ea typeface="Arial"/>
                <a:cs typeface="Aptos Serif" panose="02020604070405020304" pitchFamily="18" charset="0"/>
                <a:sym typeface="Arial"/>
              </a:rPr>
              <a:t>regionally</a:t>
            </a:r>
            <a:endParaRPr dirty="0">
              <a:latin typeface="Aptos Serif" panose="02020604070405020304" pitchFamily="18" charset="0"/>
              <a:ea typeface="Arial"/>
              <a:cs typeface="Aptos Serif" panose="02020604070405020304" pitchFamily="18" charset="0"/>
              <a:sym typeface="Arial"/>
            </a:endParaRPr>
          </a:p>
        </p:txBody>
      </p:sp>
      <p:sp>
        <p:nvSpPr>
          <p:cNvPr id="305" name="Google Shape;305;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18</a:t>
            </a:fld>
            <a:endParaRPr/>
          </a:p>
        </p:txBody>
      </p:sp>
      <p:sp>
        <p:nvSpPr>
          <p:cNvPr id="306" name="Google Shape;306;p40"/>
          <p:cNvSpPr txBox="1"/>
          <p:nvPr/>
        </p:nvSpPr>
        <p:spPr>
          <a:xfrm>
            <a:off x="594350" y="2301100"/>
            <a:ext cx="7150500" cy="2554505"/>
          </a:xfrm>
          <a:prstGeom prst="rect">
            <a:avLst/>
          </a:prstGeom>
          <a:noFill/>
          <a:ln>
            <a:noFill/>
          </a:ln>
        </p:spPr>
        <p:txBody>
          <a:bodyPr spcFirstLastPara="1" wrap="square" lIns="91425" tIns="45700" rIns="91425" bIns="45700" anchor="t" anchorCtr="0">
            <a:spAutoFit/>
          </a:bodyPr>
          <a:lstStyle/>
          <a:p>
            <a:pPr lvl="0"/>
            <a:r>
              <a:rPr lang="de-DE" sz="2000" b="1" dirty="0" err="1">
                <a:solidFill>
                  <a:schemeClr val="accent4"/>
                </a:solidFill>
                <a:latin typeface="Aptos" panose="020B0004020202020204" pitchFamily="34" charset="0"/>
              </a:rPr>
              <a:t>Requirements</a:t>
            </a:r>
            <a:r>
              <a:rPr lang="de-DE" sz="2000" b="1" dirty="0">
                <a:solidFill>
                  <a:schemeClr val="accent4"/>
                </a:solidFill>
                <a:latin typeface="Aptos" panose="020B0004020202020204" pitchFamily="34" charset="0"/>
              </a:rPr>
              <a:t> </a:t>
            </a:r>
            <a:r>
              <a:rPr lang="de-DE" sz="2000" b="1" dirty="0" err="1">
                <a:solidFill>
                  <a:schemeClr val="accent4"/>
                </a:solidFill>
                <a:latin typeface="Aptos" panose="020B0004020202020204" pitchFamily="34" charset="0"/>
              </a:rPr>
              <a:t>that</a:t>
            </a:r>
            <a:r>
              <a:rPr lang="de-DE" sz="2000" b="1" dirty="0">
                <a:solidFill>
                  <a:schemeClr val="accent4"/>
                </a:solidFill>
                <a:latin typeface="Aptos" panose="020B0004020202020204" pitchFamily="34" charset="0"/>
              </a:rPr>
              <a:t> </a:t>
            </a:r>
            <a:r>
              <a:rPr lang="de-DE" sz="2000" b="1" dirty="0" err="1">
                <a:solidFill>
                  <a:schemeClr val="accent4"/>
                </a:solidFill>
                <a:latin typeface="Aptos" panose="020B0004020202020204" pitchFamily="34" charset="0"/>
              </a:rPr>
              <a:t>give</a:t>
            </a:r>
            <a:r>
              <a:rPr lang="de-DE" sz="2000" b="1" dirty="0">
                <a:solidFill>
                  <a:schemeClr val="accent4"/>
                </a:solidFill>
                <a:latin typeface="Aptos" panose="020B0004020202020204" pitchFamily="34" charset="0"/>
              </a:rPr>
              <a:t> regional and </a:t>
            </a:r>
            <a:r>
              <a:rPr lang="de-DE" sz="2000" b="1" dirty="0" err="1">
                <a:solidFill>
                  <a:schemeClr val="accent4"/>
                </a:solidFill>
                <a:latin typeface="Aptos" panose="020B0004020202020204" pitchFamily="34" charset="0"/>
              </a:rPr>
              <a:t>local</a:t>
            </a:r>
            <a:r>
              <a:rPr lang="de-DE" sz="2000" b="1" dirty="0">
                <a:solidFill>
                  <a:schemeClr val="accent4"/>
                </a:solidFill>
                <a:latin typeface="Aptos" panose="020B0004020202020204" pitchFamily="34" charset="0"/>
              </a:rPr>
              <a:t> </a:t>
            </a:r>
            <a:r>
              <a:rPr lang="de-DE" sz="2000" b="1" dirty="0" err="1">
                <a:solidFill>
                  <a:schemeClr val="accent4"/>
                </a:solidFill>
                <a:latin typeface="Aptos" panose="020B0004020202020204" pitchFamily="34" charset="0"/>
              </a:rPr>
              <a:t>providers</a:t>
            </a:r>
            <a:r>
              <a:rPr lang="de-DE" sz="2000" b="1" dirty="0">
                <a:solidFill>
                  <a:schemeClr val="accent4"/>
                </a:solidFill>
                <a:latin typeface="Aptos" panose="020B0004020202020204" pitchFamily="34" charset="0"/>
              </a:rPr>
              <a:t> an </a:t>
            </a:r>
            <a:r>
              <a:rPr lang="de-DE" sz="2000" b="1" dirty="0" err="1">
                <a:solidFill>
                  <a:schemeClr val="accent4"/>
                </a:solidFill>
                <a:latin typeface="Aptos" panose="020B0004020202020204" pitchFamily="34" charset="0"/>
              </a:rPr>
              <a:t>advantage</a:t>
            </a:r>
            <a:r>
              <a:rPr lang="de-DE" sz="2000" b="1" dirty="0">
                <a:solidFill>
                  <a:schemeClr val="accent4"/>
                </a:solidFill>
                <a:latin typeface="Aptos" panose="020B0004020202020204" pitchFamily="34" charset="0"/>
              </a:rPr>
              <a:t> in </a:t>
            </a:r>
            <a:r>
              <a:rPr lang="de-DE" sz="2000" b="1" dirty="0" err="1">
                <a:solidFill>
                  <a:schemeClr val="accent4"/>
                </a:solidFill>
                <a:latin typeface="Aptos" panose="020B0004020202020204" pitchFamily="34" charset="0"/>
              </a:rPr>
              <a:t>tenders</a:t>
            </a:r>
            <a:r>
              <a:rPr lang="de-DE" sz="2000" b="1" dirty="0">
                <a:solidFill>
                  <a:schemeClr val="accent4"/>
                </a:solidFill>
                <a:latin typeface="Aptos" panose="020B0004020202020204" pitchFamily="34" charset="0"/>
              </a:rPr>
              <a:t>:</a:t>
            </a:r>
            <a:br>
              <a:rPr lang="de-DE" sz="2000" b="1" i="0" u="none" strike="noStrike" cap="none" dirty="0">
                <a:solidFill>
                  <a:schemeClr val="accent4"/>
                </a:solidFill>
                <a:latin typeface="Aptos" panose="020B0004020202020204" pitchFamily="34" charset="0"/>
                <a:sym typeface="Arial"/>
              </a:rPr>
            </a:br>
            <a:endParaRPr lang="de-DE" sz="2000" dirty="0">
              <a:latin typeface="Aptos" panose="020B0004020202020204" pitchFamily="34" charset="0"/>
            </a:endParaRPr>
          </a:p>
          <a:p>
            <a:pPr marL="285750" indent="-285750" fontAlgn="base">
              <a:buFont typeface="Arial" panose="020B0604020202020204" pitchFamily="34" charset="0"/>
              <a:buChar char="•"/>
            </a:pPr>
            <a:r>
              <a:rPr lang="de-DE" sz="2000" dirty="0">
                <a:latin typeface="Aptos" panose="020B0004020202020204" pitchFamily="34" charset="0"/>
              </a:rPr>
              <a:t>Low </a:t>
            </a:r>
            <a:r>
              <a:rPr lang="de-DE" sz="2000" dirty="0" err="1">
                <a:latin typeface="Aptos" panose="020B0004020202020204" pitchFamily="34" charset="0"/>
              </a:rPr>
              <a:t>transport</a:t>
            </a:r>
            <a:r>
              <a:rPr lang="de-DE" sz="2000" dirty="0">
                <a:latin typeface="Aptos" panose="020B0004020202020204" pitchFamily="34" charset="0"/>
              </a:rPr>
              <a:t> </a:t>
            </a:r>
            <a:r>
              <a:rPr lang="de-DE" sz="2000" dirty="0" err="1">
                <a:latin typeface="Aptos" panose="020B0004020202020204" pitchFamily="34" charset="0"/>
              </a:rPr>
              <a:t>emissions</a:t>
            </a:r>
            <a:endParaRPr lang="de-DE" sz="2000" dirty="0">
              <a:latin typeface="Aptos" panose="020B0004020202020204" pitchFamily="34" charset="0"/>
            </a:endParaRPr>
          </a:p>
          <a:p>
            <a:pPr marL="285750" indent="-285750" fontAlgn="base">
              <a:buFont typeface="Arial" panose="020B0604020202020204" pitchFamily="34" charset="0"/>
              <a:buChar char="•"/>
            </a:pPr>
            <a:r>
              <a:rPr lang="de-DE" sz="2000" dirty="0">
                <a:latin typeface="Aptos" panose="020B0004020202020204" pitchFamily="34" charset="0"/>
              </a:rPr>
              <a:t>Division </a:t>
            </a:r>
            <a:r>
              <a:rPr lang="de-DE" sz="2000" dirty="0" err="1">
                <a:latin typeface="Aptos" panose="020B0004020202020204" pitchFamily="34" charset="0"/>
              </a:rPr>
              <a:t>of</a:t>
            </a:r>
            <a:r>
              <a:rPr lang="de-DE" sz="2000" dirty="0">
                <a:latin typeface="Aptos" panose="020B0004020202020204" pitchFamily="34" charset="0"/>
              </a:rPr>
              <a:t> larger </a:t>
            </a:r>
            <a:r>
              <a:rPr lang="de-DE" sz="2000" dirty="0" err="1">
                <a:latin typeface="Aptos" panose="020B0004020202020204" pitchFamily="34" charset="0"/>
              </a:rPr>
              <a:t>orders</a:t>
            </a:r>
            <a:r>
              <a:rPr lang="de-DE" sz="2000" dirty="0">
                <a:latin typeface="Aptos" panose="020B0004020202020204" pitchFamily="34" charset="0"/>
              </a:rPr>
              <a:t> </a:t>
            </a:r>
            <a:r>
              <a:rPr lang="de-DE" sz="2000" dirty="0" err="1">
                <a:latin typeface="Aptos" panose="020B0004020202020204" pitchFamily="34" charset="0"/>
              </a:rPr>
              <a:t>into</a:t>
            </a:r>
            <a:r>
              <a:rPr lang="de-DE" sz="2000" dirty="0">
                <a:latin typeface="Aptos" panose="020B0004020202020204" pitchFamily="34" charset="0"/>
              </a:rPr>
              <a:t> </a:t>
            </a:r>
            <a:r>
              <a:rPr lang="de-DE" sz="2000" dirty="0" err="1">
                <a:latin typeface="Aptos" panose="020B0004020202020204" pitchFamily="34" charset="0"/>
              </a:rPr>
              <a:t>smaller</a:t>
            </a:r>
            <a:r>
              <a:rPr lang="de-DE" sz="2000" dirty="0">
                <a:latin typeface="Aptos" panose="020B0004020202020204" pitchFamily="34" charset="0"/>
              </a:rPr>
              <a:t> </a:t>
            </a:r>
            <a:r>
              <a:rPr lang="de-DE" sz="2000" dirty="0" err="1">
                <a:latin typeface="Aptos" panose="020B0004020202020204" pitchFamily="34" charset="0"/>
              </a:rPr>
              <a:t>batches</a:t>
            </a:r>
            <a:endParaRPr lang="de-DE" sz="2000" dirty="0">
              <a:latin typeface="Aptos" panose="020B0004020202020204" pitchFamily="34" charset="0"/>
            </a:endParaRPr>
          </a:p>
          <a:p>
            <a:pPr marL="285750" indent="-285750" fontAlgn="base">
              <a:buFont typeface="Arial" panose="020B0604020202020204" pitchFamily="34" charset="0"/>
              <a:buChar char="•"/>
            </a:pPr>
            <a:r>
              <a:rPr lang="de-DE" sz="2000" dirty="0">
                <a:latin typeface="Aptos" panose="020B0004020202020204" pitchFamily="34" charset="0"/>
              </a:rPr>
              <a:t>Setting </a:t>
            </a:r>
            <a:r>
              <a:rPr lang="de-DE" sz="2000" dirty="0" err="1">
                <a:latin typeface="Aptos" panose="020B0004020202020204" pitchFamily="34" charset="0"/>
              </a:rPr>
              <a:t>short</a:t>
            </a:r>
            <a:r>
              <a:rPr lang="de-DE" sz="2000" dirty="0">
                <a:latin typeface="Aptos" panose="020B0004020202020204" pitchFamily="34" charset="0"/>
              </a:rPr>
              <a:t> </a:t>
            </a:r>
            <a:r>
              <a:rPr lang="de-DE" sz="2000" dirty="0" err="1">
                <a:latin typeface="Aptos" panose="020B0004020202020204" pitchFamily="34" charset="0"/>
              </a:rPr>
              <a:t>delivery</a:t>
            </a:r>
            <a:r>
              <a:rPr lang="de-DE" sz="2000" dirty="0">
                <a:latin typeface="Aptos" panose="020B0004020202020204" pitchFamily="34" charset="0"/>
              </a:rPr>
              <a:t> </a:t>
            </a:r>
            <a:r>
              <a:rPr lang="de-DE" sz="2000" dirty="0" err="1">
                <a:latin typeface="Aptos" panose="020B0004020202020204" pitchFamily="34" charset="0"/>
              </a:rPr>
              <a:t>or</a:t>
            </a:r>
            <a:r>
              <a:rPr lang="de-DE" sz="2000" dirty="0">
                <a:latin typeface="Aptos" panose="020B0004020202020204" pitchFamily="34" charset="0"/>
              </a:rPr>
              <a:t> </a:t>
            </a:r>
            <a:r>
              <a:rPr lang="de-DE" sz="2000" dirty="0" err="1">
                <a:latin typeface="Aptos" panose="020B0004020202020204" pitchFamily="34" charset="0"/>
              </a:rPr>
              <a:t>response</a:t>
            </a:r>
            <a:r>
              <a:rPr lang="de-DE" sz="2000" dirty="0">
                <a:latin typeface="Aptos" panose="020B0004020202020204" pitchFamily="34" charset="0"/>
              </a:rPr>
              <a:t> </a:t>
            </a:r>
            <a:r>
              <a:rPr lang="de-DE" sz="2000" dirty="0" err="1">
                <a:latin typeface="Aptos" panose="020B0004020202020204" pitchFamily="34" charset="0"/>
              </a:rPr>
              <a:t>times</a:t>
            </a:r>
            <a:endParaRPr lang="de-DE" sz="2000" dirty="0">
              <a:latin typeface="Aptos" panose="020B0004020202020204" pitchFamily="34" charset="0"/>
            </a:endParaRPr>
          </a:p>
          <a:p>
            <a:pPr marL="285750" indent="-285750" fontAlgn="base">
              <a:buFont typeface="Arial" panose="020B0604020202020204" pitchFamily="34" charset="0"/>
              <a:buChar char="•"/>
            </a:pPr>
            <a:r>
              <a:rPr lang="de-DE" sz="2000" dirty="0">
                <a:latin typeface="Aptos" panose="020B0004020202020204" pitchFamily="34" charset="0"/>
              </a:rPr>
              <a:t>Setting </a:t>
            </a:r>
            <a:r>
              <a:rPr lang="de-DE" sz="2000" dirty="0" err="1">
                <a:latin typeface="Aptos" panose="020B0004020202020204" pitchFamily="34" charset="0"/>
              </a:rPr>
              <a:t>quality</a:t>
            </a:r>
            <a:r>
              <a:rPr lang="de-DE" sz="2000" dirty="0">
                <a:latin typeface="Aptos" panose="020B0004020202020204" pitchFamily="34" charset="0"/>
              </a:rPr>
              <a:t> </a:t>
            </a:r>
            <a:r>
              <a:rPr lang="de-DE" sz="2000" dirty="0" err="1">
                <a:latin typeface="Aptos" panose="020B0004020202020204" pitchFamily="34" charset="0"/>
              </a:rPr>
              <a:t>criteria</a:t>
            </a:r>
            <a:r>
              <a:rPr lang="de-DE" sz="2000" dirty="0">
                <a:latin typeface="Aptos" panose="020B0004020202020204" pitchFamily="34" charset="0"/>
              </a:rPr>
              <a:t> </a:t>
            </a:r>
            <a:r>
              <a:rPr lang="de-DE" sz="2000" dirty="0" err="1">
                <a:latin typeface="Aptos" panose="020B0004020202020204" pitchFamily="34" charset="0"/>
              </a:rPr>
              <a:t>that</a:t>
            </a:r>
            <a:r>
              <a:rPr lang="de-DE" sz="2000" dirty="0">
                <a:latin typeface="Aptos" panose="020B0004020202020204" pitchFamily="34" charset="0"/>
              </a:rPr>
              <a:t> </a:t>
            </a:r>
            <a:r>
              <a:rPr lang="de-DE" sz="2000" dirty="0" err="1">
                <a:latin typeface="Aptos" panose="020B0004020202020204" pitchFamily="34" charset="0"/>
              </a:rPr>
              <a:t>local</a:t>
            </a:r>
            <a:r>
              <a:rPr lang="de-DE" sz="2000" dirty="0">
                <a:latin typeface="Aptos" panose="020B0004020202020204" pitchFamily="34" charset="0"/>
              </a:rPr>
              <a:t> </a:t>
            </a:r>
            <a:r>
              <a:rPr lang="de-DE" sz="2000" dirty="0" err="1">
                <a:latin typeface="Aptos" panose="020B0004020202020204" pitchFamily="34" charset="0"/>
              </a:rPr>
              <a:t>suppliers</a:t>
            </a:r>
            <a:r>
              <a:rPr lang="de-DE" sz="2000" dirty="0">
                <a:latin typeface="Aptos" panose="020B0004020202020204" pitchFamily="34" charset="0"/>
              </a:rPr>
              <a:t> </a:t>
            </a:r>
            <a:r>
              <a:rPr lang="de-DE" sz="2000" dirty="0" err="1">
                <a:latin typeface="Aptos" panose="020B0004020202020204" pitchFamily="34" charset="0"/>
              </a:rPr>
              <a:t>are</a:t>
            </a:r>
            <a:r>
              <a:rPr lang="de-DE" sz="2000" dirty="0">
                <a:latin typeface="Aptos" panose="020B0004020202020204" pitchFamily="34" charset="0"/>
              </a:rPr>
              <a:t> </a:t>
            </a:r>
            <a:r>
              <a:rPr lang="de-DE" sz="2000" dirty="0" err="1">
                <a:latin typeface="Aptos" panose="020B0004020202020204" pitchFamily="34" charset="0"/>
              </a:rPr>
              <a:t>highly</a:t>
            </a:r>
            <a:r>
              <a:rPr lang="de-DE" sz="2000" dirty="0">
                <a:latin typeface="Aptos" panose="020B0004020202020204" pitchFamily="34" charset="0"/>
              </a:rPr>
              <a:t> </a:t>
            </a:r>
            <a:r>
              <a:rPr lang="de-DE" sz="2000" dirty="0" err="1">
                <a:latin typeface="Aptos" panose="020B0004020202020204" pitchFamily="34" charset="0"/>
              </a:rPr>
              <a:t>likely</a:t>
            </a:r>
            <a:r>
              <a:rPr lang="de-DE" sz="2000" dirty="0">
                <a:latin typeface="Aptos" panose="020B0004020202020204" pitchFamily="34" charset="0"/>
              </a:rPr>
              <a:t> </a:t>
            </a:r>
            <a:r>
              <a:rPr lang="de-DE" sz="2000" dirty="0" err="1">
                <a:latin typeface="Aptos" panose="020B0004020202020204" pitchFamily="34" charset="0"/>
              </a:rPr>
              <a:t>to</a:t>
            </a:r>
            <a:r>
              <a:rPr lang="de-DE" sz="2000" dirty="0">
                <a:latin typeface="Aptos" panose="020B0004020202020204" pitchFamily="34" charset="0"/>
              </a:rPr>
              <a:t> </a:t>
            </a:r>
            <a:r>
              <a:rPr lang="de-DE" sz="2000" dirty="0" err="1">
                <a:latin typeface="Aptos" panose="020B0004020202020204" pitchFamily="34" charset="0"/>
              </a:rPr>
              <a:t>meet</a:t>
            </a:r>
            <a:endParaRPr lang="de-DE" sz="2000" dirty="0">
              <a:latin typeface="Aptos" panose="020B0004020202020204" pitchFamily="34" charset="0"/>
            </a:endParaRPr>
          </a:p>
        </p:txBody>
      </p:sp>
      <p:sp>
        <p:nvSpPr>
          <p:cNvPr id="307" name="Google Shape;307;p40"/>
          <p:cNvSpPr txBox="1"/>
          <p:nvPr/>
        </p:nvSpPr>
        <p:spPr>
          <a:xfrm>
            <a:off x="8236872" y="2301100"/>
            <a:ext cx="3360778" cy="2246729"/>
          </a:xfrm>
          <a:prstGeom prst="rect">
            <a:avLst/>
          </a:prstGeom>
          <a:solidFill>
            <a:srgbClr val="87C3CD"/>
          </a:solidFill>
          <a:ln>
            <a:noFill/>
          </a:ln>
        </p:spPr>
        <p:txBody>
          <a:bodyPr spcFirstLastPara="1" wrap="square" lIns="91425" tIns="45700" rIns="91425" bIns="45700" anchor="t" anchorCtr="0">
            <a:spAutoFit/>
          </a:bodyPr>
          <a:lstStyle/>
          <a:p>
            <a:pPr lvl="0"/>
            <a:r>
              <a:rPr lang="de-DE" sz="2000" dirty="0">
                <a:solidFill>
                  <a:schemeClr val="bg1"/>
                </a:solidFill>
                <a:latin typeface="Aptos" panose="020B0004020202020204" pitchFamily="34" charset="0"/>
              </a:rPr>
              <a:t>By </a:t>
            </a:r>
            <a:r>
              <a:rPr lang="de-DE" sz="2000" dirty="0" err="1">
                <a:solidFill>
                  <a:schemeClr val="bg1"/>
                </a:solidFill>
                <a:latin typeface="Aptos" panose="020B0004020202020204" pitchFamily="34" charset="0"/>
              </a:rPr>
              <a:t>implementing</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these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strategies</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municipalities</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can</a:t>
            </a:r>
            <a:r>
              <a:rPr lang="de-DE" sz="2000" dirty="0">
                <a:solidFill>
                  <a:schemeClr val="bg1"/>
                </a:solidFill>
                <a:latin typeface="Aptos" panose="020B0004020202020204" pitchFamily="34" charset="0"/>
              </a:rPr>
              <a:t> promote </a:t>
            </a:r>
            <a:r>
              <a:rPr lang="de-DE" sz="2000" dirty="0" err="1">
                <a:solidFill>
                  <a:schemeClr val="bg1"/>
                </a:solidFill>
                <a:latin typeface="Aptos" panose="020B0004020202020204" pitchFamily="34" charset="0"/>
              </a:rPr>
              <a:t>the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local</a:t>
            </a:r>
            <a:r>
              <a:rPr lang="de-DE" sz="2000" dirty="0">
                <a:solidFill>
                  <a:schemeClr val="bg1"/>
                </a:solidFill>
                <a:latin typeface="Aptos" panose="020B0004020202020204" pitchFamily="34" charset="0"/>
              </a:rPr>
              <a:t> and regional </a:t>
            </a:r>
            <a:r>
              <a:rPr lang="de-DE" sz="2000" dirty="0" err="1">
                <a:solidFill>
                  <a:schemeClr val="bg1"/>
                </a:solidFill>
                <a:latin typeface="Aptos" panose="020B0004020202020204" pitchFamily="34" charset="0"/>
              </a:rPr>
              <a:t>economy</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while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ensuring</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that</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procurement</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remains</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competitive</a:t>
            </a:r>
            <a:r>
              <a:rPr lang="de-DE" sz="2000" dirty="0">
                <a:solidFill>
                  <a:schemeClr val="bg1"/>
                </a:solidFill>
                <a:latin typeface="Aptos" panose="020B0004020202020204" pitchFamily="34" charset="0"/>
              </a:rPr>
              <a:t> and </a:t>
            </a:r>
            <a:r>
              <a:rPr lang="de-DE" sz="2000" dirty="0" err="1">
                <a:solidFill>
                  <a:schemeClr val="bg1"/>
                </a:solidFill>
                <a:latin typeface="Aptos" panose="020B0004020202020204" pitchFamily="34" charset="0"/>
              </a:rPr>
              <a:t>compliant</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with</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the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law</a:t>
            </a:r>
            <a:r>
              <a:rPr lang="de-DE" sz="2000" dirty="0">
                <a:solidFill>
                  <a:schemeClr val="bg1"/>
                </a:solidFill>
                <a:latin typeface="Aptos" panose="020B0004020202020204" pitchFamily="34" charset="0"/>
              </a:rPr>
              <a:t>.</a:t>
            </a:r>
            <a:endParaRPr sz="2000" b="0" i="0" u="none" strike="noStrike" cap="none" dirty="0">
              <a:solidFill>
                <a:schemeClr val="bg1"/>
              </a:solidFill>
              <a:latin typeface="Aptos" panose="020B0004020202020204" pitchFamily="34"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5585E27E-8BBB-50A0-3BC3-E14DDF818243}"/>
            </a:ext>
          </a:extLst>
        </p:cNvPr>
        <p:cNvGrpSpPr/>
        <p:nvPr/>
      </p:nvGrpSpPr>
      <p:grpSpPr>
        <a:xfrm>
          <a:off x="0" y="0"/>
          <a:ext cx="0" cy="0"/>
          <a:chOff x="0" y="0"/>
          <a:chExt cx="0" cy="0"/>
        </a:xfrm>
      </p:grpSpPr>
      <p:sp>
        <p:nvSpPr>
          <p:cNvPr id="114" name="Google Shape;114;p30">
            <a:extLst>
              <a:ext uri="{FF2B5EF4-FFF2-40B4-BE49-F238E27FC236}">
                <a16:creationId xmlns:a16="http://schemas.microsoft.com/office/drawing/2014/main" id="{86BDBDB6-ED52-1F6F-C9EE-86FABD9BE017}"/>
              </a:ext>
            </a:extLst>
          </p:cNvPr>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Important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steps</a:t>
            </a:r>
            <a:r>
              <a:rPr lang="de-DE"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ea typeface="Arial"/>
              <a:cs typeface="Aptos Serif" panose="02020604070405020304" pitchFamily="18" charset="0"/>
              <a:sym typeface="Arial"/>
            </a:endParaRPr>
          </a:p>
        </p:txBody>
      </p:sp>
      <p:sp>
        <p:nvSpPr>
          <p:cNvPr id="115" name="Google Shape;115;p30">
            <a:extLst>
              <a:ext uri="{FF2B5EF4-FFF2-40B4-BE49-F238E27FC236}">
                <a16:creationId xmlns:a16="http://schemas.microsoft.com/office/drawing/2014/main" id="{72F18385-B826-78FC-986D-251858C5C07D}"/>
              </a:ext>
            </a:extLst>
          </p:cNvPr>
          <p:cNvSpPr txBox="1">
            <a:spLocks noGrp="1"/>
          </p:cNvSpPr>
          <p:nvPr>
            <p:ph type="body" idx="1"/>
          </p:nvPr>
        </p:nvSpPr>
        <p:spPr>
          <a:xfrm>
            <a:off x="594348" y="2281925"/>
            <a:ext cx="10867500" cy="4069800"/>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dirty="0">
                <a:solidFill>
                  <a:schemeClr val="tx1"/>
                </a:solidFill>
                <a:latin typeface="Aptos" panose="020B0004020202020204" pitchFamily="34" charset="0"/>
                <a:sym typeface="Arial"/>
              </a:rPr>
              <a:t>1.1 How </a:t>
            </a:r>
            <a:r>
              <a:rPr lang="de-DE" dirty="0" err="1">
                <a:solidFill>
                  <a:schemeClr val="tx1"/>
                </a:solidFill>
                <a:latin typeface="Aptos" panose="020B0004020202020204" pitchFamily="34" charset="0"/>
                <a:sym typeface="Arial"/>
              </a:rPr>
              <a:t>to</a:t>
            </a:r>
            <a:r>
              <a:rPr lang="de-DE" dirty="0">
                <a:solidFill>
                  <a:schemeClr val="tx1"/>
                </a:solidFill>
                <a:latin typeface="Aptos" panose="020B0004020202020204" pitchFamily="34" charset="0"/>
                <a:sym typeface="Arial"/>
              </a:rPr>
              <a:t> </a:t>
            </a:r>
            <a:r>
              <a:rPr lang="de-DE" dirty="0" err="1">
                <a:solidFill>
                  <a:schemeClr val="tx1"/>
                </a:solidFill>
                <a:latin typeface="Aptos" panose="020B0004020202020204" pitchFamily="34" charset="0"/>
                <a:sym typeface="Arial"/>
              </a:rPr>
              <a:t>get</a:t>
            </a:r>
            <a:r>
              <a:rPr lang="de-DE" dirty="0">
                <a:solidFill>
                  <a:schemeClr val="tx1"/>
                </a:solidFill>
                <a:latin typeface="Aptos" panose="020B0004020202020204" pitchFamily="34" charset="0"/>
                <a:sym typeface="Arial"/>
              </a:rPr>
              <a:t> </a:t>
            </a:r>
            <a:r>
              <a:rPr lang="de-DE" dirty="0" err="1">
                <a:solidFill>
                  <a:schemeClr val="tx1"/>
                </a:solidFill>
                <a:latin typeface="Aptos" panose="020B0004020202020204" pitchFamily="34" charset="0"/>
                <a:sym typeface="Arial"/>
              </a:rPr>
              <a:t>started</a:t>
            </a:r>
            <a:endParaRPr lang="de-DE" dirty="0">
              <a:solidFill>
                <a:schemeClr val="tx1"/>
              </a:solidFill>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dirty="0">
                <a:solidFill>
                  <a:schemeClr val="tx1"/>
                </a:solidFill>
                <a:latin typeface="Aptos" panose="020B0004020202020204" pitchFamily="34" charset="0"/>
                <a:sym typeface="Arial"/>
              </a:rPr>
              <a:t>1.2 </a:t>
            </a:r>
            <a:r>
              <a:rPr lang="de-DE" dirty="0" err="1">
                <a:solidFill>
                  <a:schemeClr val="tx1"/>
                </a:solidFill>
                <a:latin typeface="Aptos" panose="020B0004020202020204" pitchFamily="34" charset="0"/>
              </a:rPr>
              <a:t>Product</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labels</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as</a:t>
            </a:r>
            <a:r>
              <a:rPr lang="de-DE" dirty="0">
                <a:solidFill>
                  <a:schemeClr val="tx1"/>
                </a:solidFill>
                <a:latin typeface="Aptos" panose="020B0004020202020204" pitchFamily="34" charset="0"/>
              </a:rPr>
              <a:t> essential </a:t>
            </a:r>
            <a:r>
              <a:rPr lang="de-DE" dirty="0" err="1">
                <a:solidFill>
                  <a:schemeClr val="tx1"/>
                </a:solidFill>
                <a:latin typeface="Aptos" panose="020B0004020202020204" pitchFamily="34" charset="0"/>
              </a:rPr>
              <a:t>tools</a:t>
            </a:r>
            <a:endParaRPr b="0" dirty="0">
              <a:solidFill>
                <a:schemeClr val="tx1"/>
              </a:solidFill>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dirty="0">
                <a:solidFill>
                  <a:schemeClr val="tx1"/>
                </a:solidFill>
                <a:latin typeface="Aptos" panose="020B0004020202020204" pitchFamily="34" charset="0"/>
                <a:sym typeface="Arial"/>
              </a:rPr>
              <a:t>1.3 </a:t>
            </a:r>
            <a:r>
              <a:rPr lang="de-DE" dirty="0" err="1">
                <a:solidFill>
                  <a:schemeClr val="tx1"/>
                </a:solidFill>
                <a:latin typeface="Aptos" panose="020B0004020202020204" pitchFamily="34" charset="0"/>
                <a:sym typeface="Arial"/>
              </a:rPr>
              <a:t>Exploring</a:t>
            </a:r>
            <a:r>
              <a:rPr lang="de-DE" dirty="0">
                <a:solidFill>
                  <a:schemeClr val="tx1"/>
                </a:solidFill>
                <a:latin typeface="Aptos" panose="020B0004020202020204" pitchFamily="34" charset="0"/>
                <a:sym typeface="Arial"/>
              </a:rPr>
              <a:t> </a:t>
            </a:r>
            <a:r>
              <a:rPr lang="de-DE" dirty="0" err="1">
                <a:solidFill>
                  <a:schemeClr val="tx1"/>
                </a:solidFill>
                <a:latin typeface="Aptos" panose="020B0004020202020204" pitchFamily="34" charset="0"/>
                <a:sym typeface="Arial"/>
              </a:rPr>
              <a:t>the</a:t>
            </a:r>
            <a:r>
              <a:rPr lang="de-DE" dirty="0">
                <a:solidFill>
                  <a:schemeClr val="tx1"/>
                </a:solidFill>
                <a:latin typeface="Aptos" panose="020B0004020202020204" pitchFamily="34" charset="0"/>
                <a:sym typeface="Arial"/>
              </a:rPr>
              <a:t> </a:t>
            </a:r>
            <a:r>
              <a:rPr lang="de-DE" dirty="0" err="1">
                <a:solidFill>
                  <a:schemeClr val="tx1"/>
                </a:solidFill>
                <a:latin typeface="Aptos" panose="020B0004020202020204" pitchFamily="34" charset="0"/>
                <a:sym typeface="Arial"/>
              </a:rPr>
              <a:t>market</a:t>
            </a:r>
            <a:r>
              <a:rPr lang="de-DE" dirty="0">
                <a:solidFill>
                  <a:schemeClr val="tx1"/>
                </a:solidFill>
                <a:latin typeface="Aptos" panose="020B0004020202020204" pitchFamily="34" charset="0"/>
                <a:sym typeface="Arial"/>
              </a:rPr>
              <a:t> and </a:t>
            </a:r>
            <a:r>
              <a:rPr lang="de-DE" dirty="0" err="1">
                <a:solidFill>
                  <a:schemeClr val="tx1"/>
                </a:solidFill>
                <a:latin typeface="Aptos" panose="020B0004020202020204" pitchFamily="34" charset="0"/>
                <a:sym typeface="Arial"/>
              </a:rPr>
              <a:t>creating</a:t>
            </a:r>
            <a:r>
              <a:rPr lang="de-DE" dirty="0">
                <a:solidFill>
                  <a:schemeClr val="tx1"/>
                </a:solidFill>
                <a:latin typeface="Aptos" panose="020B0004020202020204" pitchFamily="34" charset="0"/>
                <a:sym typeface="Arial"/>
              </a:rPr>
              <a:t> a </a:t>
            </a:r>
            <a:r>
              <a:rPr lang="de-DE" dirty="0" err="1">
                <a:solidFill>
                  <a:schemeClr val="tx1"/>
                </a:solidFill>
                <a:latin typeface="Aptos" panose="020B0004020202020204" pitchFamily="34" charset="0"/>
                <a:sym typeface="Arial"/>
              </a:rPr>
              <a:t>catalogue</a:t>
            </a:r>
            <a:endParaRPr dirty="0">
              <a:solidFill>
                <a:schemeClr val="tx1"/>
              </a:solidFill>
              <a:latin typeface="Aptos" panose="020B0004020202020204" pitchFamily="34" charset="0"/>
            </a:endParaRPr>
          </a:p>
          <a:p>
            <a:pPr marL="457200" lvl="0" indent="-228600" algn="l" rtl="0">
              <a:lnSpc>
                <a:spcPct val="80000"/>
              </a:lnSpc>
              <a:spcBef>
                <a:spcPts val="2200"/>
              </a:spcBef>
              <a:spcAft>
                <a:spcPts val="0"/>
              </a:spcAft>
              <a:buClr>
                <a:schemeClr val="accent4"/>
              </a:buClr>
              <a:buSzPts val="2400"/>
              <a:buFont typeface="Arial"/>
              <a:buNone/>
            </a:pPr>
            <a:r>
              <a:rPr lang="de-DE" dirty="0">
                <a:solidFill>
                  <a:schemeClr val="tx1"/>
                </a:solidFill>
                <a:latin typeface="Aptos" panose="020B0004020202020204" pitchFamily="34" charset="0"/>
                <a:sym typeface="Arial"/>
              </a:rPr>
              <a:t>1.4 </a:t>
            </a:r>
            <a:r>
              <a:rPr lang="de-DE" dirty="0" err="1">
                <a:solidFill>
                  <a:schemeClr val="tx1"/>
                </a:solidFill>
                <a:latin typeface="Aptos" panose="020B0004020202020204" pitchFamily="34" charset="0"/>
                <a:sym typeface="Arial"/>
              </a:rPr>
              <a:t>Purchasing</a:t>
            </a:r>
            <a:r>
              <a:rPr lang="de-DE" dirty="0">
                <a:solidFill>
                  <a:schemeClr val="tx1"/>
                </a:solidFill>
                <a:latin typeface="Aptos" panose="020B0004020202020204" pitchFamily="34" charset="0"/>
                <a:sym typeface="Arial"/>
              </a:rPr>
              <a:t> </a:t>
            </a:r>
            <a:r>
              <a:rPr lang="de-DE" dirty="0" err="1">
                <a:solidFill>
                  <a:schemeClr val="tx1"/>
                </a:solidFill>
                <a:latin typeface="Aptos" panose="020B0004020202020204" pitchFamily="34" charset="0"/>
                <a:sym typeface="Arial"/>
              </a:rPr>
              <a:t>products</a:t>
            </a:r>
            <a:r>
              <a:rPr lang="de-DE" dirty="0">
                <a:solidFill>
                  <a:schemeClr val="tx1"/>
                </a:solidFill>
                <a:latin typeface="Aptos" panose="020B0004020202020204" pitchFamily="34" charset="0"/>
                <a:sym typeface="Arial"/>
              </a:rPr>
              <a:t> </a:t>
            </a:r>
            <a:r>
              <a:rPr lang="de-DE" dirty="0" err="1">
                <a:solidFill>
                  <a:schemeClr val="tx1"/>
                </a:solidFill>
                <a:latin typeface="Aptos" panose="020B0004020202020204" pitchFamily="34" charset="0"/>
                <a:sym typeface="Arial"/>
              </a:rPr>
              <a:t>locally</a:t>
            </a:r>
            <a:r>
              <a:rPr lang="de-DE" dirty="0">
                <a:solidFill>
                  <a:schemeClr val="tx1"/>
                </a:solidFill>
                <a:latin typeface="Aptos" panose="020B0004020202020204" pitchFamily="34" charset="0"/>
                <a:sym typeface="Arial"/>
              </a:rPr>
              <a:t> and </a:t>
            </a:r>
            <a:r>
              <a:rPr lang="de-DE" dirty="0" err="1">
                <a:solidFill>
                  <a:schemeClr val="tx1"/>
                </a:solidFill>
                <a:latin typeface="Aptos" panose="020B0004020202020204" pitchFamily="34" charset="0"/>
                <a:sym typeface="Arial"/>
              </a:rPr>
              <a:t>regionally</a:t>
            </a:r>
            <a:endParaRPr dirty="0">
              <a:solidFill>
                <a:schemeClr val="tx1"/>
              </a:solidFill>
              <a:latin typeface="Aptos" panose="020B0004020202020204" pitchFamily="34" charset="0"/>
            </a:endParaRPr>
          </a:p>
          <a:p>
            <a:pPr marL="457200" lvl="0" indent="-228600" algn="l" rtl="0">
              <a:lnSpc>
                <a:spcPct val="80000"/>
              </a:lnSpc>
              <a:spcBef>
                <a:spcPts val="2200"/>
              </a:spcBef>
              <a:spcAft>
                <a:spcPts val="0"/>
              </a:spcAft>
              <a:buSzPts val="2400"/>
              <a:buNone/>
            </a:pPr>
            <a:r>
              <a:rPr lang="de-DE" dirty="0">
                <a:solidFill>
                  <a:schemeClr val="accent6"/>
                </a:solidFill>
                <a:latin typeface="Aptos" panose="020B0004020202020204" pitchFamily="34" charset="0"/>
                <a:sym typeface="Arial"/>
              </a:rPr>
              <a:t>1.5 How </a:t>
            </a:r>
            <a:r>
              <a:rPr lang="de-DE" dirty="0" err="1">
                <a:solidFill>
                  <a:schemeClr val="accent6"/>
                </a:solidFill>
                <a:latin typeface="Aptos" panose="020B0004020202020204" pitchFamily="34" charset="0"/>
                <a:sym typeface="Arial"/>
              </a:rPr>
              <a:t>to</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communicate</a:t>
            </a:r>
            <a:br>
              <a:rPr lang="de-DE" b="0" dirty="0">
                <a:solidFill>
                  <a:srgbClr val="3F3F3F"/>
                </a:solidFill>
                <a:latin typeface="Aptos" panose="020B0004020202020204" pitchFamily="34" charset="0"/>
                <a:sym typeface="Arial"/>
              </a:rPr>
            </a:br>
            <a:endParaRPr dirty="0">
              <a:solidFill>
                <a:srgbClr val="3F3F3F"/>
              </a:solidFill>
              <a:latin typeface="Aptos" panose="020B0004020202020204" pitchFamily="34" charset="0"/>
              <a:sym typeface="Arial"/>
            </a:endParaRPr>
          </a:p>
        </p:txBody>
      </p:sp>
    </p:spTree>
    <p:extLst>
      <p:ext uri="{BB962C8B-B14F-4D97-AF65-F5344CB8AC3E}">
        <p14:creationId xmlns:p14="http://schemas.microsoft.com/office/powerpoint/2010/main" val="68131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6"/>
          <p:cNvSpPr txBox="1">
            <a:spLocks noGrp="1"/>
          </p:cNvSpPr>
          <p:nvPr>
            <p:ph type="ctrTitle"/>
          </p:nvPr>
        </p:nvSpPr>
        <p:spPr>
          <a:xfrm>
            <a:off x="1390487" y="558953"/>
            <a:ext cx="11003280" cy="1325563"/>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ea typeface="Arial"/>
                <a:cs typeface="Aptos Serif" panose="02020604070405020304" pitchFamily="18" charset="0"/>
                <a:sym typeface="Arial"/>
              </a:rPr>
              <a:t>Agenda</a:t>
            </a:r>
            <a:r>
              <a:rPr lang="de-DE" dirty="0">
                <a:latin typeface="Arial"/>
                <a:ea typeface="Arial"/>
                <a:cs typeface="Arial"/>
                <a:sym typeface="Arial"/>
              </a:rPr>
              <a:t> </a:t>
            </a:r>
            <a:endParaRPr dirty="0">
              <a:latin typeface="Arial"/>
              <a:ea typeface="Arial"/>
              <a:cs typeface="Arial"/>
              <a:sym typeface="Arial"/>
            </a:endParaRPr>
          </a:p>
        </p:txBody>
      </p:sp>
      <p:sp>
        <p:nvSpPr>
          <p:cNvPr id="103" name="Google Shape;103;p6"/>
          <p:cNvSpPr txBox="1">
            <a:spLocks noGrp="1"/>
          </p:cNvSpPr>
          <p:nvPr>
            <p:ph type="body" idx="4294967295"/>
          </p:nvPr>
        </p:nvSpPr>
        <p:spPr>
          <a:xfrm>
            <a:off x="1082525" y="1946503"/>
            <a:ext cx="5241045" cy="4352544"/>
          </a:xfrm>
          <a:prstGeom prst="rect">
            <a:avLst/>
          </a:prstGeom>
          <a:noFill/>
          <a:ln>
            <a:noFill/>
          </a:ln>
        </p:spPr>
        <p:txBody>
          <a:bodyPr spcFirstLastPara="1" wrap="square" lIns="91425" tIns="45700" rIns="91425" bIns="45700" anchor="t" anchorCtr="0">
            <a:normAutofit/>
          </a:bodyPr>
          <a:lstStyle/>
          <a:p>
            <a:pPr marL="685800" lvl="0" indent="-457200" algn="l" rtl="0">
              <a:lnSpc>
                <a:spcPct val="90000"/>
              </a:lnSpc>
              <a:spcBef>
                <a:spcPts val="0"/>
              </a:spcBef>
              <a:spcAft>
                <a:spcPts val="0"/>
              </a:spcAft>
              <a:buClr>
                <a:srgbClr val="000000"/>
              </a:buClr>
              <a:buSzPts val="2800"/>
              <a:buFont typeface="Arial"/>
              <a:buAutoNum type="arabicPeriod"/>
            </a:pPr>
            <a:r>
              <a:rPr lang="de-DE" sz="3400" b="1" i="0" u="none" strike="noStrike" cap="none" dirty="0" err="1">
                <a:latin typeface="Aptos" panose="020B0004020202020204" pitchFamily="34" charset="0"/>
                <a:sym typeface="Arial"/>
              </a:rPr>
              <a:t>Steps</a:t>
            </a:r>
            <a:r>
              <a:rPr lang="de-DE" sz="3400" b="1" i="0" u="none" strike="noStrike" cap="none" dirty="0">
                <a:latin typeface="Aptos" panose="020B0004020202020204" pitchFamily="34" charset="0"/>
                <a:sym typeface="Arial"/>
              </a:rPr>
              <a:t> </a:t>
            </a:r>
            <a:r>
              <a:rPr lang="de-DE" sz="3400" b="1" i="0" u="none" strike="noStrike" cap="none" dirty="0" err="1">
                <a:latin typeface="Aptos" panose="020B0004020202020204" pitchFamily="34" charset="0"/>
                <a:sym typeface="Arial"/>
              </a:rPr>
              <a:t>to</a:t>
            </a:r>
            <a:r>
              <a:rPr lang="de-DE" sz="3400" b="1" i="0" u="none" strike="noStrike" cap="none" dirty="0">
                <a:latin typeface="Aptos" panose="020B0004020202020204" pitchFamily="34" charset="0"/>
                <a:sym typeface="Arial"/>
              </a:rPr>
              <a:t> </a:t>
            </a:r>
            <a:r>
              <a:rPr lang="de-DE" sz="3400" b="1" i="0" u="none" strike="noStrike" cap="none" dirty="0" err="1">
                <a:latin typeface="Aptos" panose="020B0004020202020204" pitchFamily="34" charset="0"/>
                <a:sym typeface="Arial"/>
              </a:rPr>
              <a:t>implementation</a:t>
            </a:r>
            <a:endParaRPr dirty="0">
              <a:latin typeface="Aptos" panose="020B0004020202020204" pitchFamily="34" charset="0"/>
              <a:sym typeface="Arial"/>
            </a:endParaRPr>
          </a:p>
          <a:p>
            <a:pPr marL="685800" lvl="0" indent="-457200" algn="l" rtl="0">
              <a:lnSpc>
                <a:spcPct val="90000"/>
              </a:lnSpc>
              <a:spcBef>
                <a:spcPts val="600"/>
              </a:spcBef>
              <a:spcAft>
                <a:spcPts val="0"/>
              </a:spcAft>
              <a:buClr>
                <a:srgbClr val="000000"/>
              </a:buClr>
              <a:buSzPts val="2800"/>
              <a:buFont typeface="Arial"/>
              <a:buAutoNum type="arabicPeriod"/>
            </a:pPr>
            <a:r>
              <a:rPr lang="de-DE" sz="3400" b="1" dirty="0">
                <a:latin typeface="Aptos" panose="020B0004020202020204" pitchFamily="34" charset="0"/>
                <a:sym typeface="Arial"/>
              </a:rPr>
              <a:t>Tools and </a:t>
            </a:r>
            <a:r>
              <a:rPr lang="de-DE" sz="3400" b="1" dirty="0" err="1">
                <a:latin typeface="Aptos" panose="020B0004020202020204" pitchFamily="34" charset="0"/>
                <a:sym typeface="Arial"/>
              </a:rPr>
              <a:t>templates</a:t>
            </a:r>
            <a:endParaRPr dirty="0">
              <a:latin typeface="Aptos" panose="020B0004020202020204" pitchFamily="34" charset="0"/>
              <a:sym typeface="Arial"/>
            </a:endParaRPr>
          </a:p>
          <a:p>
            <a:pPr marL="1143000" lvl="1" indent="-457200" algn="l" rtl="0">
              <a:lnSpc>
                <a:spcPct val="90000"/>
              </a:lnSpc>
              <a:spcBef>
                <a:spcPts val="600"/>
              </a:spcBef>
              <a:spcAft>
                <a:spcPts val="0"/>
              </a:spcAft>
              <a:buClr>
                <a:srgbClr val="000000"/>
              </a:buClr>
              <a:buSzPts val="2400"/>
              <a:buFont typeface="Arial"/>
              <a:buChar char="•"/>
            </a:pPr>
            <a:r>
              <a:rPr lang="de-DE" sz="2000" dirty="0">
                <a:latin typeface="Aptos" panose="020B0004020202020204" pitchFamily="34" charset="0"/>
                <a:sym typeface="Arial"/>
              </a:rPr>
              <a:t>Sources and </a:t>
            </a:r>
            <a:r>
              <a:rPr lang="de-DE" sz="2000" dirty="0" err="1">
                <a:latin typeface="Aptos" panose="020B0004020202020204" pitchFamily="34" charset="0"/>
                <a:sym typeface="Arial"/>
              </a:rPr>
              <a:t>criteria</a:t>
            </a:r>
            <a:endParaRPr sz="1800" dirty="0">
              <a:latin typeface="Aptos" panose="020B0004020202020204" pitchFamily="34" charset="0"/>
              <a:sym typeface="Arial"/>
            </a:endParaRPr>
          </a:p>
          <a:p>
            <a:pPr marL="1143000" lvl="1" indent="-457200" algn="l" rtl="0">
              <a:lnSpc>
                <a:spcPct val="90000"/>
              </a:lnSpc>
              <a:spcBef>
                <a:spcPts val="600"/>
              </a:spcBef>
              <a:spcAft>
                <a:spcPts val="0"/>
              </a:spcAft>
              <a:buClr>
                <a:srgbClr val="000000"/>
              </a:buClr>
              <a:buSzPts val="2400"/>
              <a:buFont typeface="Arial"/>
              <a:buChar char="•"/>
            </a:pPr>
            <a:r>
              <a:rPr lang="de-DE" sz="2000" dirty="0">
                <a:latin typeface="Aptos" panose="020B0004020202020204" pitchFamily="34" charset="0"/>
                <a:sym typeface="Arial"/>
              </a:rPr>
              <a:t>Model </a:t>
            </a:r>
            <a:r>
              <a:rPr lang="de-DE" sz="2000" dirty="0" err="1">
                <a:latin typeface="Aptos" panose="020B0004020202020204" pitchFamily="34" charset="0"/>
                <a:sym typeface="Arial"/>
              </a:rPr>
              <a:t>tender</a:t>
            </a:r>
            <a:r>
              <a:rPr lang="de-DE" sz="2000" dirty="0">
                <a:latin typeface="Aptos" panose="020B0004020202020204" pitchFamily="34" charset="0"/>
                <a:sym typeface="Arial"/>
              </a:rPr>
              <a:t> </a:t>
            </a:r>
            <a:r>
              <a:rPr lang="de-DE" sz="2000" dirty="0" err="1">
                <a:latin typeface="Aptos" panose="020B0004020202020204" pitchFamily="34" charset="0"/>
                <a:sym typeface="Arial"/>
              </a:rPr>
              <a:t>clauses</a:t>
            </a:r>
            <a:endParaRPr sz="1800" dirty="0">
              <a:latin typeface="Aptos" panose="020B0004020202020204" pitchFamily="34" charset="0"/>
              <a:sym typeface="Arial"/>
            </a:endParaRPr>
          </a:p>
          <a:p>
            <a:pPr marL="1143000" lvl="1" indent="-457200" algn="l" rtl="0">
              <a:lnSpc>
                <a:spcPct val="90000"/>
              </a:lnSpc>
              <a:spcBef>
                <a:spcPts val="600"/>
              </a:spcBef>
              <a:spcAft>
                <a:spcPts val="0"/>
              </a:spcAft>
              <a:buClr>
                <a:srgbClr val="000000"/>
              </a:buClr>
              <a:buSzPts val="2400"/>
              <a:buFont typeface="Arial"/>
              <a:buChar char="•"/>
            </a:pPr>
            <a:r>
              <a:rPr lang="de-DE" sz="2000" dirty="0">
                <a:latin typeface="Aptos" panose="020B0004020202020204" pitchFamily="34" charset="0"/>
                <a:sym typeface="Arial"/>
              </a:rPr>
              <a:t>Supplier </a:t>
            </a:r>
            <a:r>
              <a:rPr lang="de-DE" sz="2000" dirty="0" err="1">
                <a:latin typeface="Aptos" panose="020B0004020202020204" pitchFamily="34" charset="0"/>
                <a:sym typeface="Arial"/>
              </a:rPr>
              <a:t>questionnaires</a:t>
            </a:r>
            <a:r>
              <a:rPr lang="de-DE" sz="2000" dirty="0">
                <a:latin typeface="Aptos" panose="020B0004020202020204" pitchFamily="34" charset="0"/>
                <a:sym typeface="Arial"/>
              </a:rPr>
              <a:t> </a:t>
            </a:r>
            <a:endParaRPr i="0" u="none" strike="noStrike" cap="none" dirty="0">
              <a:latin typeface="Aptos" panose="020B0004020202020204" pitchFamily="34" charset="0"/>
              <a:sym typeface="Arial"/>
            </a:endParaRPr>
          </a:p>
          <a:p>
            <a:pPr marL="228600" lvl="0" indent="0" algn="l" rtl="0">
              <a:lnSpc>
                <a:spcPct val="90000"/>
              </a:lnSpc>
              <a:spcBef>
                <a:spcPts val="600"/>
              </a:spcBef>
              <a:spcAft>
                <a:spcPts val="600"/>
              </a:spcAft>
              <a:buClr>
                <a:srgbClr val="000000"/>
              </a:buClr>
              <a:buSzPts val="2800"/>
              <a:buNone/>
            </a:pPr>
            <a:endParaRPr sz="3400" b="1" i="0" u="none" strike="noStrike" cap="none" dirty="0">
              <a:latin typeface="Aptos" panose="020B0004020202020204" pitchFamily="34" charset="0"/>
              <a:sym typeface="Arial"/>
            </a:endParaRPr>
          </a:p>
        </p:txBody>
      </p:sp>
      <p:pic>
        <p:nvPicPr>
          <p:cNvPr id="1028" name="Picture 4">
            <a:extLst>
              <a:ext uri="{FF2B5EF4-FFF2-40B4-BE49-F238E27FC236}">
                <a16:creationId xmlns:a16="http://schemas.microsoft.com/office/drawing/2014/main" id="{4AFCCD0E-6053-6258-54AC-40758B144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570" y="700838"/>
            <a:ext cx="4477943" cy="2984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F83F8FC5-4D01-5892-4EE0-7DF035E21EAE}"/>
              </a:ext>
            </a:extLst>
          </p:cNvPr>
          <p:cNvSpPr txBox="1"/>
          <p:nvPr/>
        </p:nvSpPr>
        <p:spPr>
          <a:xfrm>
            <a:off x="112446" y="6627168"/>
            <a:ext cx="1998482" cy="230832"/>
          </a:xfrm>
          <a:prstGeom prst="rect">
            <a:avLst/>
          </a:prstGeom>
          <a:noFill/>
        </p:spPr>
        <p:txBody>
          <a:bodyPr wrap="square" rtlCol="0">
            <a:spAutoFit/>
          </a:bodyPr>
          <a:lstStyle/>
          <a:p>
            <a:r>
              <a:rPr lang="de-DE" sz="900" dirty="0">
                <a:latin typeface="Aptos" panose="020B0004020202020204" pitchFamily="34" charset="0"/>
              </a:rPr>
              <a:t>Bildquelle: </a:t>
            </a:r>
            <a:r>
              <a:rPr lang="de-DE" sz="900" dirty="0" err="1">
                <a:latin typeface="Aptos" panose="020B0004020202020204" pitchFamily="34" charset="0"/>
              </a:rPr>
              <a:t>Pexels</a:t>
            </a:r>
            <a:endParaRPr lang="de-DE" sz="900" dirty="0">
              <a:latin typeface="Aptos" panose="020B00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2"/>
          <p:cNvSpPr txBox="1">
            <a:spLocks noGrp="1"/>
          </p:cNvSpPr>
          <p:nvPr>
            <p:ph type="title"/>
          </p:nvPr>
        </p:nvSpPr>
        <p:spPr>
          <a:xfrm>
            <a:off x="595523" y="287075"/>
            <a:ext cx="8997656"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How </a:t>
            </a:r>
            <a:r>
              <a:rPr lang="de-DE" dirty="0" err="1">
                <a:latin typeface="Aptos Serif" panose="02020604070405020304" pitchFamily="18" charset="0"/>
                <a:ea typeface="Arial"/>
                <a:cs typeface="Aptos Serif" panose="02020604070405020304" pitchFamily="18" charset="0"/>
                <a:sym typeface="Arial"/>
              </a:rPr>
              <a:t>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communicate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engaging</a:t>
            </a:r>
            <a:r>
              <a:rPr lang="de-DE" dirty="0">
                <a:latin typeface="Aptos Serif" panose="02020604070405020304" pitchFamily="18" charset="0"/>
                <a:ea typeface="Arial"/>
                <a:cs typeface="Aptos Serif" panose="02020604070405020304" pitchFamily="18" charset="0"/>
                <a:sym typeface="Arial"/>
              </a:rPr>
              <a:t> municipal </a:t>
            </a:r>
            <a:r>
              <a:rPr lang="de-DE" dirty="0" err="1">
                <a:latin typeface="Aptos Serif" panose="02020604070405020304" pitchFamily="18" charset="0"/>
                <a:ea typeface="Arial"/>
                <a:cs typeface="Aptos Serif" panose="02020604070405020304" pitchFamily="18" charset="0"/>
                <a:sym typeface="Arial"/>
              </a:rPr>
              <a:t>employees</a:t>
            </a:r>
            <a:endParaRPr dirty="0">
              <a:latin typeface="Aptos Serif" panose="02020604070405020304" pitchFamily="18" charset="0"/>
              <a:ea typeface="Arial"/>
              <a:cs typeface="Aptos Serif" panose="02020604070405020304" pitchFamily="18" charset="0"/>
              <a:sym typeface="Arial"/>
            </a:endParaRPr>
          </a:p>
        </p:txBody>
      </p:sp>
      <p:sp>
        <p:nvSpPr>
          <p:cNvPr id="321" name="Google Shape;321;p42"/>
          <p:cNvSpPr txBox="1">
            <a:spLocks noGrp="1"/>
          </p:cNvSpPr>
          <p:nvPr>
            <p:ph type="body" idx="1"/>
          </p:nvPr>
        </p:nvSpPr>
        <p:spPr>
          <a:xfrm>
            <a:off x="595525" y="2387775"/>
            <a:ext cx="7942994" cy="4089300"/>
          </a:xfrm>
          <a:prstGeom prst="rect">
            <a:avLst/>
          </a:prstGeom>
          <a:noFill/>
          <a:ln>
            <a:noFill/>
          </a:ln>
        </p:spPr>
        <p:txBody>
          <a:bodyPr spcFirstLastPara="1" wrap="square" lIns="0" tIns="45700" rIns="91425" bIns="45700" anchor="t" anchorCtr="0">
            <a:normAutofit/>
          </a:bodyPr>
          <a:lstStyle/>
          <a:p>
            <a:pPr marL="571500" indent="-342900" fontAlgn="base">
              <a:buFont typeface="Arial" panose="020B0604020202020204" pitchFamily="34" charset="0"/>
              <a:buChar char="•"/>
            </a:pPr>
            <a:r>
              <a:rPr lang="de-DE" dirty="0">
                <a:latin typeface="Aptos" panose="020B0004020202020204" pitchFamily="34" charset="0"/>
              </a:rPr>
              <a:t>Training and </a:t>
            </a:r>
            <a:r>
              <a:rPr lang="de-DE" dirty="0" err="1">
                <a:latin typeface="Aptos" panose="020B0004020202020204" pitchFamily="34" charset="0"/>
              </a:rPr>
              <a:t>workshops</a:t>
            </a:r>
            <a:r>
              <a:rPr lang="de-DE" dirty="0">
                <a:latin typeface="Aptos" panose="020B0004020202020204" pitchFamily="34" charset="0"/>
              </a:rPr>
              <a:t>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procuring</a:t>
            </a:r>
            <a:r>
              <a:rPr lang="de-DE" dirty="0">
                <a:latin typeface="Aptos" panose="020B0004020202020204" pitchFamily="34" charset="0"/>
              </a:rPr>
              <a:t> </a:t>
            </a:r>
            <a:r>
              <a:rPr lang="de-DE" dirty="0" err="1">
                <a:latin typeface="Aptos" panose="020B0004020202020204" pitchFamily="34" charset="0"/>
              </a:rPr>
              <a:t>staff</a:t>
            </a:r>
            <a:endParaRPr lang="de-DE" dirty="0">
              <a:latin typeface="Aptos" panose="020B0004020202020204" pitchFamily="34" charset="0"/>
            </a:endParaRPr>
          </a:p>
          <a:p>
            <a:pPr marL="571500" indent="-342900" fontAlgn="base">
              <a:buFont typeface="Arial" panose="020B0604020202020204" pitchFamily="34" charset="0"/>
              <a:buChar char="•"/>
            </a:pPr>
            <a:r>
              <a:rPr lang="de-DE" dirty="0" err="1">
                <a:latin typeface="Aptos" panose="020B0004020202020204" pitchFamily="34" charset="0"/>
              </a:rPr>
              <a:t>Principles</a:t>
            </a:r>
            <a:r>
              <a:rPr lang="de-DE" dirty="0">
                <a:latin typeface="Aptos" panose="020B0004020202020204" pitchFamily="34" charset="0"/>
              </a:rPr>
              <a:t> and </a:t>
            </a:r>
            <a:r>
              <a:rPr lang="de-DE" dirty="0" err="1">
                <a:latin typeface="Aptos" panose="020B0004020202020204" pitchFamily="34" charset="0"/>
              </a:rPr>
              <a:t>criteria</a:t>
            </a:r>
            <a:r>
              <a:rPr lang="de-DE" dirty="0">
                <a:latin typeface="Aptos" panose="020B0004020202020204" pitchFamily="34" charset="0"/>
              </a:rPr>
              <a:t> </a:t>
            </a:r>
            <a:r>
              <a:rPr lang="de-DE" dirty="0" err="1">
                <a:latin typeface="Aptos" panose="020B0004020202020204" pitchFamily="34" charset="0"/>
              </a:rPr>
              <a:t>display</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Internal </a:t>
            </a:r>
            <a:r>
              <a:rPr lang="de-DE" dirty="0" err="1">
                <a:latin typeface="Aptos" panose="020B0004020202020204" pitchFamily="34" charset="0"/>
              </a:rPr>
              <a:t>newsletters</a:t>
            </a:r>
            <a:r>
              <a:rPr lang="de-DE" dirty="0">
                <a:latin typeface="Aptos" panose="020B0004020202020204" pitchFamily="34" charset="0"/>
              </a:rPr>
              <a:t> and </a:t>
            </a:r>
            <a:r>
              <a:rPr lang="de-DE" dirty="0" err="1">
                <a:latin typeface="Aptos" panose="020B0004020202020204" pitchFamily="34" charset="0"/>
              </a:rPr>
              <a:t>emails</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Internal </a:t>
            </a:r>
            <a:r>
              <a:rPr lang="de-DE" dirty="0" err="1">
                <a:latin typeface="Aptos" panose="020B0004020202020204" pitchFamily="34" charset="0"/>
              </a:rPr>
              <a:t>good</a:t>
            </a:r>
            <a:r>
              <a:rPr lang="de-DE" dirty="0">
                <a:latin typeface="Aptos" panose="020B0004020202020204" pitchFamily="34" charset="0"/>
              </a:rPr>
              <a:t> </a:t>
            </a:r>
            <a:r>
              <a:rPr lang="de-DE" dirty="0" err="1">
                <a:latin typeface="Aptos" panose="020B0004020202020204" pitchFamily="34" charset="0"/>
              </a:rPr>
              <a:t>practices</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International </a:t>
            </a:r>
            <a:r>
              <a:rPr lang="de-DE" dirty="0" err="1">
                <a:latin typeface="Aptos" panose="020B0004020202020204" pitchFamily="34" charset="0"/>
              </a:rPr>
              <a:t>environment</a:t>
            </a:r>
            <a:r>
              <a:rPr lang="de-DE" dirty="0">
                <a:latin typeface="Aptos" panose="020B0004020202020204" pitchFamily="34" charset="0"/>
              </a:rPr>
              <a:t> </a:t>
            </a:r>
            <a:r>
              <a:rPr lang="de-DE" dirty="0" err="1">
                <a:latin typeface="Aptos" panose="020B0004020202020204" pitchFamily="34" charset="0"/>
              </a:rPr>
              <a:t>days</a:t>
            </a:r>
            <a:r>
              <a:rPr lang="de-DE" dirty="0">
                <a:latin typeface="Aptos" panose="020B0004020202020204" pitchFamily="34" charset="0"/>
              </a:rPr>
              <a:t>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activities</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User </a:t>
            </a:r>
            <a:r>
              <a:rPr lang="de-DE" dirty="0" err="1">
                <a:latin typeface="Aptos" panose="020B0004020202020204" pitchFamily="34" charset="0"/>
              </a:rPr>
              <a:t>workshops</a:t>
            </a:r>
            <a:r>
              <a:rPr lang="de-DE" dirty="0">
                <a:latin typeface="Aptos" panose="020B0004020202020204" pitchFamily="34" charset="0"/>
              </a:rPr>
              <a:t> (</a:t>
            </a:r>
            <a:r>
              <a:rPr lang="de-DE" dirty="0" err="1">
                <a:latin typeface="Aptos" panose="020B0004020202020204" pitchFamily="34" charset="0"/>
              </a:rPr>
              <a:t>already</a:t>
            </a:r>
            <a:r>
              <a:rPr lang="de-DE" dirty="0">
                <a:latin typeface="Aptos" panose="020B0004020202020204" pitchFamily="34" charset="0"/>
              </a:rPr>
              <a:t> </a:t>
            </a:r>
            <a:r>
              <a:rPr lang="de-DE" dirty="0" err="1">
                <a:latin typeface="Aptos" panose="020B0004020202020204" pitchFamily="34" charset="0"/>
              </a:rPr>
              <a:t>during</a:t>
            </a:r>
            <a:r>
              <a:rPr lang="de-DE" dirty="0">
                <a:latin typeface="Aptos" panose="020B0004020202020204" pitchFamily="34" charset="0"/>
              </a:rPr>
              <a:t> </a:t>
            </a:r>
            <a:r>
              <a:rPr lang="de-DE" dirty="0" err="1">
                <a:latin typeface="Aptos" panose="020B0004020202020204" pitchFamily="34" charset="0"/>
              </a:rPr>
              <a:t>evaluation</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test</a:t>
            </a:r>
            <a:r>
              <a:rPr lang="de-DE" dirty="0">
                <a:latin typeface="Aptos" panose="020B0004020202020204" pitchFamily="34" charset="0"/>
              </a:rPr>
              <a:t> </a:t>
            </a:r>
            <a:r>
              <a:rPr lang="de-DE" dirty="0" err="1">
                <a:latin typeface="Aptos" panose="020B0004020202020204" pitchFamily="34" charset="0"/>
              </a:rPr>
              <a:t>product</a:t>
            </a:r>
            <a:r>
              <a:rPr lang="de-DE" dirty="0">
                <a:latin typeface="Aptos" panose="020B0004020202020204" pitchFamily="34" charset="0"/>
              </a:rPr>
              <a:t>)</a:t>
            </a:r>
          </a:p>
        </p:txBody>
      </p:sp>
      <p:pic>
        <p:nvPicPr>
          <p:cNvPr id="322" name="Google Shape;322;p42" descr="Ein Bild, das Zeichnung, Clipart, Grafiken, Grafikdesign enthält.&#10;&#10;KI-generierte Inhalte können fehlerhaft sein."/>
          <p:cNvPicPr preferRelativeResize="0"/>
          <p:nvPr/>
        </p:nvPicPr>
        <p:blipFill rotWithShape="1">
          <a:blip r:embed="rId3">
            <a:alphaModFix/>
          </a:blip>
          <a:srcRect/>
          <a:stretch/>
        </p:blipFill>
        <p:spPr>
          <a:xfrm>
            <a:off x="8625016" y="2657495"/>
            <a:ext cx="3948797" cy="3922376"/>
          </a:xfrm>
          <a:prstGeom prst="rect">
            <a:avLst/>
          </a:prstGeom>
          <a:noFill/>
          <a:ln>
            <a:noFill/>
          </a:ln>
        </p:spPr>
      </p:pic>
      <p:sp>
        <p:nvSpPr>
          <p:cNvPr id="323" name="Google Shape;323;p4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txBox="1">
            <a:spLocks noGrp="1"/>
          </p:cNvSpPr>
          <p:nvPr>
            <p:ph type="title"/>
          </p:nvPr>
        </p:nvSpPr>
        <p:spPr>
          <a:xfrm>
            <a:off x="571500" y="278129"/>
            <a:ext cx="10867500" cy="15744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How </a:t>
            </a:r>
            <a:r>
              <a:rPr lang="de-DE" dirty="0" err="1">
                <a:latin typeface="Aptos Serif" panose="02020604070405020304" pitchFamily="18" charset="0"/>
                <a:ea typeface="Arial"/>
                <a:cs typeface="Aptos Serif" panose="02020604070405020304" pitchFamily="18" charset="0"/>
                <a:sym typeface="Arial"/>
              </a:rPr>
              <a:t>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communicate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engaging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stakeholders</a:t>
            </a:r>
            <a:endParaRPr dirty="0">
              <a:latin typeface="Aptos Serif" panose="02020604070405020304" pitchFamily="18" charset="0"/>
              <a:ea typeface="Arial"/>
              <a:cs typeface="Aptos Serif" panose="02020604070405020304" pitchFamily="18" charset="0"/>
              <a:sym typeface="Arial"/>
            </a:endParaRPr>
          </a:p>
        </p:txBody>
      </p:sp>
      <p:sp>
        <p:nvSpPr>
          <p:cNvPr id="329" name="Google Shape;329;p43"/>
          <p:cNvSpPr txBox="1">
            <a:spLocks noGrp="1"/>
          </p:cNvSpPr>
          <p:nvPr>
            <p:ph type="body" idx="1"/>
          </p:nvPr>
        </p:nvSpPr>
        <p:spPr>
          <a:xfrm>
            <a:off x="571500" y="2792475"/>
            <a:ext cx="6858000" cy="2931600"/>
          </a:xfrm>
          <a:prstGeom prst="rect">
            <a:avLst/>
          </a:prstGeom>
          <a:noFill/>
          <a:ln>
            <a:noFill/>
          </a:ln>
        </p:spPr>
        <p:txBody>
          <a:bodyPr spcFirstLastPara="1" wrap="square" lIns="0" tIns="45700" rIns="91425" bIns="45700" anchor="t" anchorCtr="0">
            <a:normAutofit/>
          </a:bodyPr>
          <a:lstStyle/>
          <a:p>
            <a:pPr marL="571500" indent="-342900" fontAlgn="base">
              <a:buFont typeface="Arial" panose="020B0604020202020204" pitchFamily="34" charset="0"/>
              <a:buChar char="•"/>
            </a:pPr>
            <a:r>
              <a:rPr lang="de-DE" dirty="0" err="1">
                <a:latin typeface="Aptos" panose="020B0004020202020204" pitchFamily="34" charset="0"/>
              </a:rPr>
              <a:t>Local</a:t>
            </a:r>
            <a:r>
              <a:rPr lang="de-DE" dirty="0">
                <a:latin typeface="Aptos" panose="020B0004020202020204" pitchFamily="34" charset="0"/>
              </a:rPr>
              <a:t> </a:t>
            </a:r>
            <a:r>
              <a:rPr lang="de-DE" dirty="0" err="1">
                <a:latin typeface="Aptos" panose="020B0004020202020204" pitchFamily="34" charset="0"/>
              </a:rPr>
              <a:t>businesses</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Supplier </a:t>
            </a:r>
            <a:r>
              <a:rPr lang="de-DE" dirty="0" err="1">
                <a:latin typeface="Aptos" panose="020B0004020202020204" pitchFamily="34" charset="0"/>
              </a:rPr>
              <a:t>workshop</a:t>
            </a:r>
            <a:r>
              <a:rPr lang="de-DE" dirty="0">
                <a:latin typeface="Aptos" panose="020B0004020202020204" pitchFamily="34" charset="0"/>
              </a:rPr>
              <a:t>/</a:t>
            </a:r>
            <a:r>
              <a:rPr lang="de-DE" dirty="0" err="1">
                <a:latin typeface="Aptos" panose="020B0004020202020204" pitchFamily="34" charset="0"/>
              </a:rPr>
              <a:t>dialogue</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Easy-</a:t>
            </a:r>
            <a:r>
              <a:rPr lang="de-DE" dirty="0" err="1">
                <a:latin typeface="Aptos" panose="020B0004020202020204" pitchFamily="34" charset="0"/>
              </a:rPr>
              <a:t>to</a:t>
            </a:r>
            <a:r>
              <a:rPr lang="de-DE" dirty="0">
                <a:latin typeface="Aptos" panose="020B0004020202020204" pitchFamily="34" charset="0"/>
              </a:rPr>
              <a:t>-</a:t>
            </a:r>
            <a:r>
              <a:rPr lang="de-DE" dirty="0" err="1">
                <a:latin typeface="Aptos" panose="020B0004020202020204" pitchFamily="34" charset="0"/>
              </a:rPr>
              <a:t>understand</a:t>
            </a:r>
            <a:r>
              <a:rPr lang="de-DE" dirty="0">
                <a:latin typeface="Aptos" panose="020B0004020202020204" pitchFamily="34" charset="0"/>
              </a:rPr>
              <a:t> </a:t>
            </a:r>
            <a:r>
              <a:rPr lang="de-DE" dirty="0" err="1">
                <a:latin typeface="Aptos" panose="020B0004020202020204" pitchFamily="34" charset="0"/>
              </a:rPr>
              <a:t>guidelines</a:t>
            </a:r>
            <a:r>
              <a:rPr lang="de-DE" dirty="0">
                <a:latin typeface="Aptos" panose="020B0004020202020204" pitchFamily="34" charset="0"/>
              </a:rPr>
              <a:t>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suppliers</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Public </a:t>
            </a:r>
            <a:r>
              <a:rPr lang="de-DE" dirty="0" err="1">
                <a:latin typeface="Aptos" panose="020B0004020202020204" pitchFamily="34" charset="0"/>
              </a:rPr>
              <a:t>information</a:t>
            </a:r>
            <a:r>
              <a:rPr lang="de-DE" dirty="0">
                <a:latin typeface="Aptos" panose="020B0004020202020204" pitchFamily="34" charset="0"/>
              </a:rPr>
              <a:t> </a:t>
            </a:r>
            <a:r>
              <a:rPr lang="de-DE" dirty="0" err="1">
                <a:latin typeface="Aptos" panose="020B0004020202020204" pitchFamily="34" charset="0"/>
              </a:rPr>
              <a:t>campaigns</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Other </a:t>
            </a:r>
            <a:r>
              <a:rPr lang="de-DE" dirty="0" err="1">
                <a:latin typeface="Aptos" panose="020B0004020202020204" pitchFamily="34" charset="0"/>
              </a:rPr>
              <a:t>local</a:t>
            </a:r>
            <a:r>
              <a:rPr lang="de-DE" dirty="0">
                <a:latin typeface="Aptos" panose="020B0004020202020204" pitchFamily="34" charset="0"/>
              </a:rPr>
              <a:t> </a:t>
            </a:r>
            <a:r>
              <a:rPr lang="de-DE" dirty="0" err="1">
                <a:latin typeface="Aptos" panose="020B0004020202020204" pitchFamily="34" charset="0"/>
              </a:rPr>
              <a:t>authorities</a:t>
            </a:r>
            <a:r>
              <a:rPr lang="de-DE" dirty="0">
                <a:latin typeface="Aptos" panose="020B0004020202020204" pitchFamily="34" charset="0"/>
              </a:rPr>
              <a:t> and </a:t>
            </a:r>
            <a:r>
              <a:rPr lang="de-DE" dirty="0" err="1">
                <a:latin typeface="Aptos" panose="020B0004020202020204" pitchFamily="34" charset="0"/>
              </a:rPr>
              <a:t>networks</a:t>
            </a:r>
            <a:endParaRPr lang="de-DE" dirty="0">
              <a:latin typeface="Aptos" panose="020B0004020202020204" pitchFamily="34" charset="0"/>
            </a:endParaRPr>
          </a:p>
        </p:txBody>
      </p:sp>
      <p:sp>
        <p:nvSpPr>
          <p:cNvPr id="331" name="Google Shape;331;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21</a:t>
            </a:fld>
            <a:endParaRPr/>
          </a:p>
        </p:txBody>
      </p:sp>
      <p:pic>
        <p:nvPicPr>
          <p:cNvPr id="2" name="Google Shape;322;p42" descr="Ein Bild, das Zeichnung, Clipart, Grafiken, Grafikdesign enthält.&#10;&#10;KI-generierte Inhalte können fehlerhaft sein.">
            <a:extLst>
              <a:ext uri="{FF2B5EF4-FFF2-40B4-BE49-F238E27FC236}">
                <a16:creationId xmlns:a16="http://schemas.microsoft.com/office/drawing/2014/main" id="{9BB08688-DDB7-87F9-01A5-50131E61DD53}"/>
              </a:ext>
            </a:extLst>
          </p:cNvPr>
          <p:cNvPicPr preferRelativeResize="0"/>
          <p:nvPr/>
        </p:nvPicPr>
        <p:blipFill rotWithShape="1">
          <a:blip r:embed="rId3">
            <a:alphaModFix/>
          </a:blip>
          <a:srcRect/>
          <a:stretch/>
        </p:blipFill>
        <p:spPr>
          <a:xfrm>
            <a:off x="8625016" y="2657495"/>
            <a:ext cx="3948797" cy="39223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g3cc2b412058_0_0"/>
          <p:cNvSpPr txBox="1">
            <a:spLocks noGrp="1"/>
          </p:cNvSpPr>
          <p:nvPr>
            <p:ph type="ctrTitle"/>
          </p:nvPr>
        </p:nvSpPr>
        <p:spPr>
          <a:xfrm>
            <a:off x="6299835" y="430529"/>
            <a:ext cx="5486400" cy="3291900"/>
          </a:xfrm>
        </p:spPr>
        <p:txBody>
          <a:bodyPr spcFirstLastPara="1" wrap="square" lIns="0" tIns="0" rIns="0" bIns="0" anchor="b" anchorCtr="0">
            <a:normAutofit/>
          </a:bodyPr>
          <a:lstStyle/>
          <a:p>
            <a:pPr marL="0" lvl="0" indent="0" rtl="0">
              <a:spcBef>
                <a:spcPts val="0"/>
              </a:spcBef>
              <a:spcAft>
                <a:spcPts val="0"/>
              </a:spcAft>
              <a:buClr>
                <a:srgbClr val="3F3F3F"/>
              </a:buClr>
              <a:buSzPts val="6000"/>
              <a:buFont typeface="Play"/>
              <a:buNone/>
            </a:pPr>
            <a:r>
              <a:rPr lang="de-DE" dirty="0">
                <a:latin typeface="Aptos Serif" panose="02020604070405020304" pitchFamily="18" charset="0"/>
                <a:cs typeface="Aptos Serif" panose="02020604070405020304" pitchFamily="18" charset="0"/>
              </a:rPr>
              <a:t>2. Tools and Templates </a:t>
            </a:r>
          </a:p>
        </p:txBody>
      </p:sp>
      <p:sp>
        <p:nvSpPr>
          <p:cNvPr id="336" name="Google Shape;336;g3cc2b412058_0_0"/>
          <p:cNvSpPr txBox="1">
            <a:spLocks noGrp="1"/>
          </p:cNvSpPr>
          <p:nvPr>
            <p:ph type="body" idx="1"/>
          </p:nvPr>
        </p:nvSpPr>
        <p:spPr>
          <a:xfrm>
            <a:off x="6299835" y="4147688"/>
            <a:ext cx="5486400" cy="1645800"/>
          </a:xfrm>
        </p:spPr>
        <p:txBody>
          <a:bodyPr spcFirstLastPara="1" wrap="square" lIns="0" tIns="0" rIns="0" bIns="0" anchor="t" anchorCtr="0">
            <a:normAutofit/>
          </a:bodyPr>
          <a:lstStyle/>
          <a:p>
            <a:pPr marL="230399" lvl="0" indent="0" rtl="0">
              <a:spcBef>
                <a:spcPts val="1000"/>
              </a:spcBef>
              <a:spcAft>
                <a:spcPts val="0"/>
              </a:spcAft>
              <a:buSzPts val="2400"/>
              <a:buNone/>
            </a:pPr>
            <a:r>
              <a:rPr lang="de-DE" dirty="0">
                <a:solidFill>
                  <a:srgbClr val="3F3F3F"/>
                </a:solidFill>
                <a:latin typeface="Aptos" panose="020B0004020202020204" pitchFamily="34" charset="0"/>
              </a:rPr>
              <a:t>Sources </a:t>
            </a:r>
            <a:r>
              <a:rPr lang="de-DE" dirty="0" err="1">
                <a:solidFill>
                  <a:srgbClr val="3F3F3F"/>
                </a:solidFill>
                <a:latin typeface="Aptos" panose="020B0004020202020204" pitchFamily="34" charset="0"/>
              </a:rPr>
              <a:t>for</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criteria</a:t>
            </a:r>
            <a:r>
              <a:rPr lang="de-DE" dirty="0">
                <a:solidFill>
                  <a:srgbClr val="3F3F3F"/>
                </a:solidFill>
                <a:latin typeface="Aptos" panose="020B0004020202020204" pitchFamily="34" charset="0"/>
              </a:rPr>
              <a:t> and </a:t>
            </a:r>
            <a:r>
              <a:rPr lang="de-DE" dirty="0" err="1">
                <a:solidFill>
                  <a:srgbClr val="3F3F3F"/>
                </a:solidFill>
                <a:latin typeface="Aptos" panose="020B0004020202020204" pitchFamily="34" charset="0"/>
              </a:rPr>
              <a:t>model</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tender</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clauses</a:t>
            </a:r>
            <a:endParaRPr lang="de-DE" dirty="0">
              <a:solidFill>
                <a:srgbClr val="3F3F3F"/>
              </a:solidFill>
              <a:latin typeface="Aptos" panose="020B0004020202020204" pitchFamily="34" charset="0"/>
            </a:endParaRPr>
          </a:p>
        </p:txBody>
      </p:sp>
      <p:pic>
        <p:nvPicPr>
          <p:cNvPr id="2054" name="Picture 6">
            <a:extLst>
              <a:ext uri="{FF2B5EF4-FFF2-40B4-BE49-F238E27FC236}">
                <a16:creationId xmlns:a16="http://schemas.microsoft.com/office/drawing/2014/main" id="{8F04154E-AEF5-C156-C631-B28D5BF83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965" r="20256" b="-2"/>
          <a:stretch>
            <a:fillRect/>
          </a:stretch>
        </p:blipFill>
        <p:spPr bwMode="auto">
          <a:xfrm>
            <a:off x="20" y="-11113"/>
            <a:ext cx="5627980" cy="6858000"/>
          </a:xfrm>
          <a:prstGeom prst="flowChartDelay">
            <a:avLst/>
          </a:prstGeom>
          <a:solidFill>
            <a:srgbClr val="FFFFFF"/>
          </a:solidFill>
          <a:ln>
            <a:noFill/>
          </a:ln>
        </p:spPr>
      </p:pic>
      <p:sp>
        <p:nvSpPr>
          <p:cNvPr id="4" name="Textfeld 3">
            <a:extLst>
              <a:ext uri="{FF2B5EF4-FFF2-40B4-BE49-F238E27FC236}">
                <a16:creationId xmlns:a16="http://schemas.microsoft.com/office/drawing/2014/main" id="{1F5527F6-F058-E9AD-E2EF-CDB143D230FB}"/>
              </a:ext>
            </a:extLst>
          </p:cNvPr>
          <p:cNvSpPr txBox="1"/>
          <p:nvPr/>
        </p:nvSpPr>
        <p:spPr>
          <a:xfrm>
            <a:off x="112446" y="6627168"/>
            <a:ext cx="1998482" cy="230832"/>
          </a:xfrm>
          <a:prstGeom prst="rect">
            <a:avLst/>
          </a:prstGeom>
          <a:noFill/>
        </p:spPr>
        <p:txBody>
          <a:bodyPr wrap="square" rtlCol="0">
            <a:spAutoFit/>
          </a:bodyPr>
          <a:lstStyle/>
          <a:p>
            <a:r>
              <a:rPr lang="de-DE" sz="900" dirty="0">
                <a:solidFill>
                  <a:schemeClr val="bg1"/>
                </a:solidFill>
                <a:latin typeface="Aptos" panose="020B0004020202020204" pitchFamily="34" charset="0"/>
              </a:rPr>
              <a:t>Bildquelle: </a:t>
            </a:r>
            <a:r>
              <a:rPr lang="de-DE" sz="900" dirty="0" err="1">
                <a:solidFill>
                  <a:schemeClr val="bg1"/>
                </a:solidFill>
                <a:latin typeface="Aptos" panose="020B0004020202020204" pitchFamily="34" charset="0"/>
              </a:rPr>
              <a:t>Pexels</a:t>
            </a:r>
            <a:endParaRPr lang="de-DE" sz="900" dirty="0">
              <a:solidFill>
                <a:schemeClr val="bg1"/>
              </a:solidFill>
              <a:latin typeface="Aptos" panose="020B00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3cc2b412058_0_6"/>
          <p:cNvSpPr txBox="1">
            <a:spLocks noGrp="1"/>
          </p:cNvSpPr>
          <p:nvPr>
            <p:ph type="title"/>
          </p:nvPr>
        </p:nvSpPr>
        <p:spPr>
          <a:xfrm>
            <a:off x="594360" y="810397"/>
            <a:ext cx="11003400" cy="915000"/>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rgbClr val="3F3F3F"/>
              </a:buClr>
              <a:buSzPts val="4400"/>
              <a:buFont typeface="Play"/>
              <a:buNone/>
            </a:pPr>
            <a:r>
              <a:rPr lang="de-DE" sz="3600" dirty="0">
                <a:latin typeface="Aptos Serif" panose="02020604070405020304" pitchFamily="18" charset="0"/>
                <a:ea typeface="Arial"/>
                <a:cs typeface="Aptos Serif" panose="02020604070405020304" pitchFamily="18" charset="0"/>
                <a:sym typeface="Arial"/>
              </a:rPr>
              <a:t>Sources </a:t>
            </a:r>
            <a:r>
              <a:rPr lang="de-DE" sz="3600" dirty="0" err="1">
                <a:latin typeface="Aptos Serif" panose="02020604070405020304" pitchFamily="18" charset="0"/>
                <a:ea typeface="Arial"/>
                <a:cs typeface="Aptos Serif" panose="02020604070405020304" pitchFamily="18" charset="0"/>
                <a:sym typeface="Arial"/>
              </a:rPr>
              <a:t>for</a:t>
            </a:r>
            <a:r>
              <a:rPr lang="de-DE" sz="3600" dirty="0">
                <a:latin typeface="Aptos Serif" panose="02020604070405020304" pitchFamily="18" charset="0"/>
                <a:ea typeface="Arial"/>
                <a:cs typeface="Aptos Serif" panose="02020604070405020304" pitchFamily="18" charset="0"/>
                <a:sym typeface="Arial"/>
              </a:rPr>
              <a:t> </a:t>
            </a:r>
            <a:r>
              <a:rPr lang="de-DE" sz="3600" dirty="0" err="1">
                <a:latin typeface="Aptos Serif" panose="02020604070405020304" pitchFamily="18" charset="0"/>
                <a:ea typeface="Arial"/>
                <a:cs typeface="Aptos Serif" panose="02020604070405020304" pitchFamily="18" charset="0"/>
                <a:sym typeface="Arial"/>
              </a:rPr>
              <a:t>criteria</a:t>
            </a:r>
            <a:r>
              <a:rPr lang="de-DE" sz="3600" dirty="0">
                <a:latin typeface="Aptos Serif" panose="02020604070405020304" pitchFamily="18" charset="0"/>
                <a:ea typeface="Arial"/>
                <a:cs typeface="Aptos Serif" panose="02020604070405020304" pitchFamily="18" charset="0"/>
                <a:sym typeface="Arial"/>
              </a:rPr>
              <a:t> and </a:t>
            </a:r>
            <a:br>
              <a:rPr lang="de-DE" sz="3600" dirty="0">
                <a:latin typeface="Aptos Serif" panose="02020604070405020304" pitchFamily="18" charset="0"/>
                <a:ea typeface="Arial"/>
                <a:cs typeface="Aptos Serif" panose="02020604070405020304" pitchFamily="18" charset="0"/>
                <a:sym typeface="Arial"/>
              </a:rPr>
            </a:br>
            <a:r>
              <a:rPr lang="de-DE" sz="3600" dirty="0" err="1">
                <a:latin typeface="Aptos Serif" panose="02020604070405020304" pitchFamily="18" charset="0"/>
                <a:ea typeface="Arial"/>
                <a:cs typeface="Aptos Serif" panose="02020604070405020304" pitchFamily="18" charset="0"/>
                <a:sym typeface="Arial"/>
              </a:rPr>
              <a:t>model</a:t>
            </a:r>
            <a:r>
              <a:rPr lang="de-DE" sz="3600" dirty="0">
                <a:latin typeface="Aptos Serif" panose="02020604070405020304" pitchFamily="18" charset="0"/>
                <a:ea typeface="Arial"/>
                <a:cs typeface="Aptos Serif" panose="02020604070405020304" pitchFamily="18" charset="0"/>
                <a:sym typeface="Arial"/>
              </a:rPr>
              <a:t> </a:t>
            </a:r>
            <a:r>
              <a:rPr lang="de-DE" sz="3600" dirty="0" err="1">
                <a:latin typeface="Aptos Serif" panose="02020604070405020304" pitchFamily="18" charset="0"/>
                <a:ea typeface="Arial"/>
                <a:cs typeface="Aptos Serif" panose="02020604070405020304" pitchFamily="18" charset="0"/>
                <a:sym typeface="Arial"/>
              </a:rPr>
              <a:t>tender</a:t>
            </a:r>
            <a:r>
              <a:rPr lang="de-DE" sz="3600" dirty="0">
                <a:latin typeface="Aptos Serif" panose="02020604070405020304" pitchFamily="18" charset="0"/>
                <a:ea typeface="Arial"/>
                <a:cs typeface="Aptos Serif" panose="02020604070405020304" pitchFamily="18" charset="0"/>
                <a:sym typeface="Arial"/>
              </a:rPr>
              <a:t> </a:t>
            </a:r>
            <a:r>
              <a:rPr lang="de-DE" sz="3600" dirty="0" err="1">
                <a:latin typeface="Aptos Serif" panose="02020604070405020304" pitchFamily="18" charset="0"/>
                <a:ea typeface="Arial"/>
                <a:cs typeface="Aptos Serif" panose="02020604070405020304" pitchFamily="18" charset="0"/>
                <a:sym typeface="Arial"/>
              </a:rPr>
              <a:t>causes</a:t>
            </a:r>
            <a:endParaRPr sz="3600" dirty="0">
              <a:latin typeface="Aptos Serif" panose="02020604070405020304" pitchFamily="18" charset="0"/>
              <a:ea typeface="Arial"/>
              <a:cs typeface="Aptos Serif" panose="02020604070405020304" pitchFamily="18" charset="0"/>
              <a:sym typeface="Arial"/>
            </a:endParaRPr>
          </a:p>
        </p:txBody>
      </p:sp>
      <p:grpSp>
        <p:nvGrpSpPr>
          <p:cNvPr id="345" name="Google Shape;345;g3cc2b412058_0_6"/>
          <p:cNvGrpSpPr/>
          <p:nvPr/>
        </p:nvGrpSpPr>
        <p:grpSpPr>
          <a:xfrm>
            <a:off x="2176437" y="695175"/>
            <a:ext cx="9860617" cy="6162932"/>
            <a:chOff x="629469" y="0"/>
            <a:chExt cx="9860617" cy="6162932"/>
          </a:xfrm>
        </p:grpSpPr>
        <p:sp>
          <p:nvSpPr>
            <p:cNvPr id="346" name="Google Shape;346;g3cc2b412058_0_6"/>
            <p:cNvSpPr/>
            <p:nvPr/>
          </p:nvSpPr>
          <p:spPr>
            <a:xfrm>
              <a:off x="629469" y="0"/>
              <a:ext cx="9860400" cy="6162900"/>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FBB50A">
                <a:alpha val="6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g3cc2b412058_0_6"/>
            <p:cNvSpPr/>
            <p:nvPr/>
          </p:nvSpPr>
          <p:spPr>
            <a:xfrm>
              <a:off x="1600731" y="4582676"/>
              <a:ext cx="226800" cy="226800"/>
            </a:xfrm>
            <a:prstGeom prst="ellipse">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g3cc2b412058_0_6"/>
            <p:cNvSpPr/>
            <p:nvPr/>
          </p:nvSpPr>
          <p:spPr>
            <a:xfrm>
              <a:off x="1714127" y="4696072"/>
              <a:ext cx="1291800" cy="1466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3cc2b412058_0_6"/>
            <p:cNvSpPr txBox="1"/>
            <p:nvPr/>
          </p:nvSpPr>
          <p:spPr>
            <a:xfrm>
              <a:off x="1714127" y="4696072"/>
              <a:ext cx="1291800" cy="1466700"/>
            </a:xfrm>
            <a:prstGeom prst="rect">
              <a:avLst/>
            </a:prstGeom>
            <a:noFill/>
            <a:ln>
              <a:noFill/>
            </a:ln>
          </p:spPr>
          <p:txBody>
            <a:bodyPr spcFirstLastPara="1" wrap="square" lIns="120150" tIns="0" rIns="0" bIns="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de-DE" sz="1800" b="1" i="0" u="none" strike="noStrike" cap="none" dirty="0">
                  <a:solidFill>
                    <a:srgbClr val="3F3F3F"/>
                  </a:solidFill>
                  <a:latin typeface="Aptos" panose="020B0004020202020204" pitchFamily="34" charset="0"/>
                  <a:sym typeface="Arial"/>
                </a:rPr>
                <a:t>EU GPP </a:t>
              </a:r>
              <a:r>
                <a:rPr lang="de-DE" sz="1800" b="1" i="0" u="none" strike="noStrike" cap="none" dirty="0" err="1">
                  <a:solidFill>
                    <a:srgbClr val="3F3F3F"/>
                  </a:solidFill>
                  <a:latin typeface="Aptos" panose="020B0004020202020204" pitchFamily="34" charset="0"/>
                  <a:sym typeface="Arial"/>
                </a:rPr>
                <a:t>Criteria</a:t>
              </a:r>
              <a:endParaRPr sz="1400" b="0" i="0" u="none" strike="noStrike" cap="none" dirty="0">
                <a:solidFill>
                  <a:srgbClr val="3F3F3F"/>
                </a:solidFill>
                <a:latin typeface="Aptos" panose="020B0004020202020204" pitchFamily="34" charset="0"/>
                <a:sym typeface="Arial"/>
              </a:endParaRPr>
            </a:p>
          </p:txBody>
        </p:sp>
        <p:sp>
          <p:nvSpPr>
            <p:cNvPr id="350" name="Google Shape;350;g3cc2b412058_0_6"/>
            <p:cNvSpPr/>
            <p:nvPr/>
          </p:nvSpPr>
          <p:spPr>
            <a:xfrm>
              <a:off x="2828365" y="3403111"/>
              <a:ext cx="354900" cy="354900"/>
            </a:xfrm>
            <a:prstGeom prst="ellipse">
              <a:avLst/>
            </a:prstGeom>
            <a:solidFill>
              <a:srgbClr val="4295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g3cc2b412058_0_6"/>
            <p:cNvSpPr/>
            <p:nvPr/>
          </p:nvSpPr>
          <p:spPr>
            <a:xfrm>
              <a:off x="3005855" y="3580601"/>
              <a:ext cx="1636800" cy="2582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g3cc2b412058_0_6"/>
            <p:cNvSpPr txBox="1"/>
            <p:nvPr/>
          </p:nvSpPr>
          <p:spPr>
            <a:xfrm>
              <a:off x="3005855" y="3580601"/>
              <a:ext cx="1636800" cy="2582100"/>
            </a:xfrm>
            <a:prstGeom prst="rect">
              <a:avLst/>
            </a:prstGeom>
            <a:noFill/>
            <a:ln>
              <a:noFill/>
            </a:ln>
          </p:spPr>
          <p:txBody>
            <a:bodyPr spcFirstLastPara="1" wrap="square" lIns="188075" tIns="0" rIns="0" bIns="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de-DE" sz="1800" b="1" i="0" u="none" strike="noStrike" cap="none" dirty="0">
                  <a:solidFill>
                    <a:srgbClr val="3F3F3F"/>
                  </a:solidFill>
                  <a:latin typeface="Aptos" panose="020B0004020202020204" pitchFamily="34" charset="0"/>
                  <a:sym typeface="Arial"/>
                </a:rPr>
                <a:t>EU </a:t>
              </a:r>
              <a:r>
                <a:rPr lang="de-DE" sz="1800" b="1" i="0" u="none" strike="noStrike" cap="none" dirty="0" err="1">
                  <a:solidFill>
                    <a:srgbClr val="3F3F3F"/>
                  </a:solidFill>
                  <a:latin typeface="Aptos" panose="020B0004020202020204" pitchFamily="34" charset="0"/>
                  <a:sym typeface="Arial"/>
                </a:rPr>
                <a:t>Ecolabel</a:t>
              </a:r>
              <a:endParaRPr sz="1400" b="0" i="0" u="none" strike="noStrike" cap="none" dirty="0">
                <a:solidFill>
                  <a:srgbClr val="3F3F3F"/>
                </a:solidFill>
                <a:latin typeface="Aptos" panose="020B0004020202020204" pitchFamily="34" charset="0"/>
                <a:sym typeface="Arial"/>
              </a:endParaRPr>
            </a:p>
          </p:txBody>
        </p:sp>
        <p:sp>
          <p:nvSpPr>
            <p:cNvPr id="353" name="Google Shape;353;g3cc2b412058_0_6"/>
            <p:cNvSpPr/>
            <p:nvPr/>
          </p:nvSpPr>
          <p:spPr>
            <a:xfrm>
              <a:off x="4406049" y="2462664"/>
              <a:ext cx="473400" cy="473400"/>
            </a:xfrm>
            <a:prstGeom prst="ellipse">
              <a:avLst/>
            </a:prstGeom>
            <a:solidFill>
              <a:srgbClr val="00585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g3cc2b412058_0_6"/>
            <p:cNvSpPr/>
            <p:nvPr/>
          </p:nvSpPr>
          <p:spPr>
            <a:xfrm>
              <a:off x="4642701" y="2699317"/>
              <a:ext cx="1903200" cy="346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g3cc2b412058_0_6"/>
            <p:cNvSpPr txBox="1"/>
            <p:nvPr/>
          </p:nvSpPr>
          <p:spPr>
            <a:xfrm>
              <a:off x="4642701" y="2699317"/>
              <a:ext cx="1903200" cy="3463500"/>
            </a:xfrm>
            <a:prstGeom prst="rect">
              <a:avLst/>
            </a:prstGeom>
            <a:noFill/>
            <a:ln>
              <a:noFill/>
            </a:ln>
          </p:spPr>
          <p:txBody>
            <a:bodyPr spcFirstLastPara="1" wrap="square" lIns="250775" tIns="0" rIns="0" bIns="0" anchor="t" anchorCtr="0">
              <a:noAutofit/>
            </a:bodyPr>
            <a:lstStyle/>
            <a:p>
              <a:pPr marL="0" marR="0" lvl="0" indent="0" algn="l" rtl="0">
                <a:lnSpc>
                  <a:spcPct val="90000"/>
                </a:lnSpc>
                <a:spcBef>
                  <a:spcPts val="0"/>
                </a:spcBef>
                <a:spcAft>
                  <a:spcPts val="0"/>
                </a:spcAft>
                <a:buNone/>
              </a:pPr>
              <a:r>
                <a:rPr lang="de-DE" sz="1800" b="1" dirty="0" err="1">
                  <a:solidFill>
                    <a:srgbClr val="3F3F3F"/>
                  </a:solidFill>
                  <a:latin typeface="Aptos" panose="020B0004020202020204" pitchFamily="34" charset="0"/>
                </a:rPr>
                <a:t>Product</a:t>
              </a:r>
              <a:r>
                <a:rPr lang="de-DE" sz="1800" b="1" dirty="0">
                  <a:solidFill>
                    <a:srgbClr val="3F3F3F"/>
                  </a:solidFill>
                  <a:latin typeface="Aptos" panose="020B0004020202020204" pitchFamily="34" charset="0"/>
                </a:rPr>
                <a:t> Performance </a:t>
              </a:r>
              <a:r>
                <a:rPr lang="de-DE" sz="1800" b="1" dirty="0" err="1">
                  <a:solidFill>
                    <a:srgbClr val="3F3F3F"/>
                  </a:solidFill>
                  <a:latin typeface="Aptos" panose="020B0004020202020204" pitchFamily="34" charset="0"/>
                </a:rPr>
                <a:t>labels</a:t>
              </a:r>
              <a:r>
                <a:rPr lang="de-DE" sz="1800" b="1" dirty="0">
                  <a:solidFill>
                    <a:srgbClr val="3F3F3F"/>
                  </a:solidFill>
                  <a:latin typeface="Aptos" panose="020B0004020202020204" pitchFamily="34" charset="0"/>
                </a:rPr>
                <a:t> and </a:t>
              </a:r>
              <a:r>
                <a:rPr lang="de-DE" sz="1800" b="1" dirty="0" err="1">
                  <a:solidFill>
                    <a:srgbClr val="3F3F3F"/>
                  </a:solidFill>
                  <a:latin typeface="Aptos" panose="020B0004020202020204" pitchFamily="34" charset="0"/>
                </a:rPr>
                <a:t>certification</a:t>
              </a:r>
              <a:r>
                <a:rPr lang="de-DE" sz="1800" b="1" dirty="0">
                  <a:solidFill>
                    <a:srgbClr val="3F3F3F"/>
                  </a:solidFill>
                  <a:latin typeface="Aptos" panose="020B0004020202020204" pitchFamily="34" charset="0"/>
                </a:rPr>
                <a:t> </a:t>
              </a:r>
              <a:r>
                <a:rPr lang="de-DE" sz="1800" b="1" dirty="0" err="1">
                  <a:solidFill>
                    <a:srgbClr val="3F3F3F"/>
                  </a:solidFill>
                  <a:latin typeface="Aptos" panose="020B0004020202020204" pitchFamily="34" charset="0"/>
                </a:rPr>
                <a:t>schemes</a:t>
              </a:r>
              <a:endParaRPr sz="1800" b="1" i="0" u="none" strike="noStrike" cap="none" dirty="0">
                <a:solidFill>
                  <a:srgbClr val="3F3F3F"/>
                </a:solidFill>
                <a:latin typeface="Aptos" panose="020B0004020202020204" pitchFamily="34" charset="0"/>
                <a:sym typeface="Arial"/>
              </a:endParaRPr>
            </a:p>
          </p:txBody>
        </p:sp>
        <p:sp>
          <p:nvSpPr>
            <p:cNvPr id="356" name="Google Shape;356;g3cc2b412058_0_6"/>
            <p:cNvSpPr/>
            <p:nvPr/>
          </p:nvSpPr>
          <p:spPr>
            <a:xfrm>
              <a:off x="6240105" y="1728056"/>
              <a:ext cx="611400" cy="611400"/>
            </a:xfrm>
            <a:prstGeom prst="ellipse">
              <a:avLst/>
            </a:prstGeom>
            <a:solidFill>
              <a:srgbClr val="CBDA8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g3cc2b412058_0_6"/>
            <p:cNvSpPr/>
            <p:nvPr/>
          </p:nvSpPr>
          <p:spPr>
            <a:xfrm>
              <a:off x="6545782" y="2033732"/>
              <a:ext cx="1972200" cy="4129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g3cc2b412058_0_6"/>
            <p:cNvSpPr txBox="1"/>
            <p:nvPr/>
          </p:nvSpPr>
          <p:spPr>
            <a:xfrm>
              <a:off x="6545782" y="2033725"/>
              <a:ext cx="2241053" cy="4129200"/>
            </a:xfrm>
            <a:prstGeom prst="rect">
              <a:avLst/>
            </a:prstGeom>
            <a:noFill/>
            <a:ln>
              <a:noFill/>
            </a:ln>
          </p:spPr>
          <p:txBody>
            <a:bodyPr spcFirstLastPara="1" wrap="square" lIns="323925" tIns="0" rIns="0" bIns="0" anchor="t" anchorCtr="0">
              <a:noAutofit/>
            </a:bodyPr>
            <a:lstStyle/>
            <a:p>
              <a:pPr marL="0" marR="0" lvl="0" indent="0" algn="l" rtl="0">
                <a:lnSpc>
                  <a:spcPct val="90000"/>
                </a:lnSpc>
                <a:spcBef>
                  <a:spcPts val="0"/>
                </a:spcBef>
                <a:spcAft>
                  <a:spcPts val="0"/>
                </a:spcAft>
                <a:buNone/>
              </a:pPr>
              <a:r>
                <a:rPr lang="de-DE" sz="1800" b="1" dirty="0">
                  <a:solidFill>
                    <a:srgbClr val="3F3F3F"/>
                  </a:solidFill>
                  <a:latin typeface="Aptos" panose="020B0004020202020204" pitchFamily="34" charset="0"/>
                </a:rPr>
                <a:t>Environmental and </a:t>
              </a:r>
              <a:r>
                <a:rPr lang="de-DE" sz="1800" b="1" dirty="0" err="1">
                  <a:solidFill>
                    <a:srgbClr val="3F3F3F"/>
                  </a:solidFill>
                  <a:latin typeface="Aptos" panose="020B0004020202020204" pitchFamily="34" charset="0"/>
                </a:rPr>
                <a:t>management</a:t>
              </a:r>
              <a:r>
                <a:rPr lang="de-DE" sz="1800" b="1" dirty="0">
                  <a:solidFill>
                    <a:srgbClr val="3F3F3F"/>
                  </a:solidFill>
                  <a:latin typeface="Aptos" panose="020B0004020202020204" pitchFamily="34" charset="0"/>
                </a:rPr>
                <a:t> </a:t>
              </a:r>
              <a:r>
                <a:rPr lang="de-DE" sz="1800" b="1" dirty="0" err="1">
                  <a:solidFill>
                    <a:srgbClr val="3F3F3F"/>
                  </a:solidFill>
                  <a:latin typeface="Aptos" panose="020B0004020202020204" pitchFamily="34" charset="0"/>
                </a:rPr>
                <a:t>standards</a:t>
              </a:r>
              <a:endParaRPr sz="1800" b="1" i="0" u="none" strike="noStrike" cap="none" dirty="0">
                <a:solidFill>
                  <a:srgbClr val="3F3F3F"/>
                </a:solidFill>
                <a:latin typeface="Aptos" panose="020B0004020202020204" pitchFamily="34" charset="0"/>
                <a:sym typeface="Arial"/>
              </a:endParaRPr>
            </a:p>
          </p:txBody>
        </p:sp>
        <p:sp>
          <p:nvSpPr>
            <p:cNvPr id="359" name="Google Shape;359;g3cc2b412058_0_6"/>
            <p:cNvSpPr/>
            <p:nvPr/>
          </p:nvSpPr>
          <p:spPr>
            <a:xfrm>
              <a:off x="8128395" y="1237495"/>
              <a:ext cx="779100" cy="779100"/>
            </a:xfrm>
            <a:prstGeom prst="ellipse">
              <a:avLst/>
            </a:prstGeom>
            <a:solidFill>
              <a:srgbClr val="A2C3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g3cc2b412058_0_6"/>
            <p:cNvSpPr/>
            <p:nvPr/>
          </p:nvSpPr>
          <p:spPr>
            <a:xfrm>
              <a:off x="8517886" y="1626985"/>
              <a:ext cx="1972200" cy="4535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g3cc2b412058_0_6"/>
            <p:cNvSpPr txBox="1"/>
            <p:nvPr/>
          </p:nvSpPr>
          <p:spPr>
            <a:xfrm>
              <a:off x="8517886" y="1626985"/>
              <a:ext cx="1972200" cy="4535700"/>
            </a:xfrm>
            <a:prstGeom prst="rect">
              <a:avLst/>
            </a:prstGeom>
            <a:noFill/>
            <a:ln>
              <a:noFill/>
            </a:ln>
          </p:spPr>
          <p:txBody>
            <a:bodyPr spcFirstLastPara="1" wrap="square" lIns="412750" tIns="0" rIns="0" bIns="0" anchor="t" anchorCtr="0">
              <a:noAutofit/>
            </a:bodyPr>
            <a:lstStyle/>
            <a:p>
              <a:pPr marL="0" marR="0" lvl="0" indent="0" algn="l" rtl="0">
                <a:lnSpc>
                  <a:spcPct val="90000"/>
                </a:lnSpc>
                <a:spcBef>
                  <a:spcPts val="0"/>
                </a:spcBef>
                <a:spcAft>
                  <a:spcPts val="0"/>
                </a:spcAft>
                <a:buNone/>
              </a:pPr>
              <a:r>
                <a:rPr lang="de-DE" sz="1800" b="1" i="0" u="none" strike="noStrike" cap="none" dirty="0">
                  <a:solidFill>
                    <a:srgbClr val="3F3F3F"/>
                  </a:solidFill>
                  <a:latin typeface="Aptos" panose="020B0004020202020204" pitchFamily="34" charset="0"/>
                  <a:sym typeface="Arial"/>
                </a:rPr>
                <a:t>National GPP </a:t>
              </a:r>
              <a:r>
                <a:rPr lang="de-DE" sz="1800" b="1" i="0" u="none" strike="noStrike" cap="none" dirty="0" err="1">
                  <a:solidFill>
                    <a:srgbClr val="3F3F3F"/>
                  </a:solidFill>
                  <a:latin typeface="Aptos" panose="020B0004020202020204" pitchFamily="34" charset="0"/>
                  <a:sym typeface="Arial"/>
                </a:rPr>
                <a:t>guidelines</a:t>
              </a:r>
              <a:r>
                <a:rPr lang="de-DE" sz="1800" b="1" i="0" u="none" strike="noStrike" cap="none" dirty="0">
                  <a:solidFill>
                    <a:srgbClr val="3F3F3F"/>
                  </a:solidFill>
                  <a:latin typeface="Aptos" panose="020B0004020202020204" pitchFamily="34" charset="0"/>
                  <a:sym typeface="Arial"/>
                </a:rPr>
                <a:t> and </a:t>
              </a:r>
              <a:r>
                <a:rPr lang="de-DE" sz="1800" b="1" i="0" u="none" strike="noStrike" cap="none" dirty="0" err="1">
                  <a:solidFill>
                    <a:srgbClr val="3F3F3F"/>
                  </a:solidFill>
                  <a:latin typeface="Aptos" panose="020B0004020202020204" pitchFamily="34" charset="0"/>
                  <a:sym typeface="Arial"/>
                </a:rPr>
                <a:t>tools</a:t>
              </a:r>
              <a:endParaRPr sz="1400" b="0" i="0" u="none" strike="noStrike" cap="none" dirty="0">
                <a:solidFill>
                  <a:srgbClr val="3F3F3F"/>
                </a:solidFill>
                <a:latin typeface="Aptos" panose="020B0004020202020204" pitchFamily="34" charset="0"/>
                <a:sym typeface="Arial"/>
              </a:endParaRPr>
            </a:p>
          </p:txBody>
        </p:sp>
      </p:grpSp>
      <p:pic>
        <p:nvPicPr>
          <p:cNvPr id="362" name="Google Shape;362;g3cc2b412058_0_6" descr="Sustainable procurement: from words to deeds | Inverto"/>
          <p:cNvPicPr preferRelativeResize="0"/>
          <p:nvPr/>
        </p:nvPicPr>
        <p:blipFill rotWithShape="1">
          <a:blip r:embed="rId3">
            <a:alphaModFix/>
          </a:blip>
          <a:srcRect/>
          <a:stretch/>
        </p:blipFill>
        <p:spPr>
          <a:xfrm>
            <a:off x="241107" y="2407523"/>
            <a:ext cx="3000375" cy="3000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3cc2b412058_0_29"/>
          <p:cNvSpPr txBox="1">
            <a:spLocks noGrp="1"/>
          </p:cNvSpPr>
          <p:nvPr>
            <p:ph type="ctrTitle"/>
          </p:nvPr>
        </p:nvSpPr>
        <p:spPr>
          <a:xfrm>
            <a:off x="517035" y="2599062"/>
            <a:ext cx="6389100" cy="11223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ea typeface="Arial"/>
                <a:cs typeface="Aptos Serif" panose="02020604070405020304" pitchFamily="18" charset="0"/>
                <a:sym typeface="Arial"/>
              </a:rPr>
              <a:t>EU GPP </a:t>
            </a:r>
            <a:r>
              <a:rPr lang="de-DE" dirty="0" err="1">
                <a:latin typeface="Aptos Serif" panose="02020604070405020304" pitchFamily="18" charset="0"/>
                <a:ea typeface="Arial"/>
                <a:cs typeface="Aptos Serif" panose="02020604070405020304" pitchFamily="18" charset="0"/>
                <a:sym typeface="Arial"/>
              </a:rPr>
              <a:t>Criteria</a:t>
            </a:r>
            <a:endParaRPr dirty="0">
              <a:latin typeface="Aptos Serif" panose="02020604070405020304" pitchFamily="18" charset="0"/>
              <a:ea typeface="Arial"/>
              <a:cs typeface="Aptos Serif" panose="02020604070405020304" pitchFamily="18" charset="0"/>
              <a:sym typeface="Arial"/>
            </a:endParaRPr>
          </a:p>
        </p:txBody>
      </p:sp>
      <p:sp>
        <p:nvSpPr>
          <p:cNvPr id="368" name="Google Shape;368;g3cc2b412058_0_29"/>
          <p:cNvSpPr txBox="1">
            <a:spLocks noGrp="1"/>
          </p:cNvSpPr>
          <p:nvPr>
            <p:ph type="body" idx="1"/>
          </p:nvPr>
        </p:nvSpPr>
        <p:spPr>
          <a:xfrm>
            <a:off x="396654" y="4115731"/>
            <a:ext cx="10248900" cy="2893800"/>
          </a:xfrm>
          <a:prstGeom prst="rect">
            <a:avLst/>
          </a:prstGeom>
          <a:noFill/>
          <a:ln>
            <a:noFill/>
          </a:ln>
        </p:spPr>
        <p:txBody>
          <a:bodyPr spcFirstLastPara="1" wrap="square" lIns="0" tIns="0" rIns="0" bIns="0" anchor="t" anchorCtr="0">
            <a:noAutofit/>
          </a:bodyPr>
          <a:lstStyle/>
          <a:p>
            <a:r>
              <a:rPr lang="de-DE" sz="2000" b="0" dirty="0">
                <a:solidFill>
                  <a:schemeClr val="tx1"/>
                </a:solidFill>
                <a:latin typeface="Aptos" panose="020B0004020202020204" pitchFamily="34" charset="0"/>
              </a:rPr>
              <a:t>Common </a:t>
            </a:r>
            <a:r>
              <a:rPr lang="de-DE" sz="2000" u="sng" dirty="0">
                <a:solidFill>
                  <a:schemeClr val="tx1"/>
                </a:solidFill>
                <a:latin typeface="Aptos" panose="020B0004020202020204" pitchFamily="34" charset="0"/>
                <a:hlinkClick r:id="rId3">
                  <a:extLst>
                    <a:ext uri="{A12FA001-AC4F-418D-AE19-62706E023703}">
                      <ahyp:hlinkClr xmlns:ahyp="http://schemas.microsoft.com/office/drawing/2018/hyperlinkcolor" val="tx"/>
                    </a:ext>
                  </a:extLst>
                </a:hlinkClick>
              </a:rPr>
              <a:t>EU GPP Criteria </a:t>
            </a:r>
            <a:r>
              <a:rPr lang="de-DE" sz="2000" b="0" dirty="0" err="1">
                <a:solidFill>
                  <a:schemeClr val="tx1"/>
                </a:solidFill>
                <a:latin typeface="Aptos" panose="020B0004020202020204" pitchFamily="34" charset="0"/>
              </a:rPr>
              <a:t>are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those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criteria</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that</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can</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be</a:t>
            </a:r>
            <a:r>
              <a:rPr lang="de-DE" sz="2000" b="0" dirty="0">
                <a:solidFill>
                  <a:schemeClr val="tx1"/>
                </a:solidFill>
                <a:latin typeface="Aptos" panose="020B0004020202020204" pitchFamily="34" charset="0"/>
              </a:rPr>
              <a:t> incorporated </a:t>
            </a:r>
            <a:r>
              <a:rPr lang="de-DE" sz="2000" b="0" dirty="0" err="1">
                <a:solidFill>
                  <a:schemeClr val="tx1"/>
                </a:solidFill>
                <a:latin typeface="Aptos" panose="020B0004020202020204" pitchFamily="34" charset="0"/>
              </a:rPr>
              <a:t>into</a:t>
            </a:r>
            <a:r>
              <a:rPr lang="de-DE" sz="2000" b="0" dirty="0">
                <a:solidFill>
                  <a:schemeClr val="tx1"/>
                </a:solidFill>
                <a:latin typeface="Aptos" panose="020B0004020202020204" pitchFamily="34" charset="0"/>
              </a:rPr>
              <a:t> a </a:t>
            </a:r>
            <a:r>
              <a:rPr lang="de-DE" sz="2000" b="0" dirty="0" err="1">
                <a:solidFill>
                  <a:schemeClr val="tx1"/>
                </a:solidFill>
                <a:latin typeface="Aptos" panose="020B0004020202020204" pitchFamily="34" charset="0"/>
              </a:rPr>
              <a:t>public</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procurement</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procedure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for</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goods</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services</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or</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works</a:t>
            </a:r>
            <a:r>
              <a:rPr lang="de-DE" sz="2000" b="0" dirty="0">
                <a:solidFill>
                  <a:schemeClr val="tx1"/>
                </a:solidFill>
                <a:latin typeface="Aptos" panose="020B0004020202020204" pitchFamily="34" charset="0"/>
              </a:rPr>
              <a:t> in </a:t>
            </a:r>
            <a:r>
              <a:rPr lang="de-DE" sz="2000" b="0" dirty="0" err="1">
                <a:solidFill>
                  <a:schemeClr val="tx1"/>
                </a:solidFill>
                <a:latin typeface="Aptos" panose="020B0004020202020204" pitchFamily="34" charset="0"/>
              </a:rPr>
              <a:t>order</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to</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reduce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the</a:t>
            </a:r>
            <a:r>
              <a:rPr lang="de-DE" sz="2000" b="0" dirty="0">
                <a:solidFill>
                  <a:schemeClr val="tx1"/>
                </a:solidFill>
                <a:latin typeface="Aptos" panose="020B0004020202020204" pitchFamily="34" charset="0"/>
              </a:rPr>
              <a:t> environmental </a:t>
            </a:r>
            <a:r>
              <a:rPr lang="de-DE" sz="2000" b="0" dirty="0" err="1">
                <a:solidFill>
                  <a:schemeClr val="tx1"/>
                </a:solidFill>
                <a:latin typeface="Aptos" panose="020B0004020202020204" pitchFamily="34" charset="0"/>
              </a:rPr>
              <a:t>impact</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of</a:t>
            </a:r>
            <a:r>
              <a:rPr lang="de-DE" sz="2000" b="0" dirty="0">
                <a:solidFill>
                  <a:schemeClr val="tx1"/>
                </a:solidFill>
                <a:latin typeface="Aptos" panose="020B0004020202020204" pitchFamily="34" charset="0"/>
              </a:rPr>
              <a:t> a </a:t>
            </a:r>
            <a:r>
              <a:rPr lang="de-DE" sz="2000" b="0" dirty="0" err="1">
                <a:solidFill>
                  <a:schemeClr val="tx1"/>
                </a:solidFill>
                <a:latin typeface="Aptos" panose="020B0004020202020204" pitchFamily="34" charset="0"/>
              </a:rPr>
              <a:t>purchase</a:t>
            </a:r>
            <a:r>
              <a:rPr lang="de-DE" sz="2000" b="0" dirty="0">
                <a:solidFill>
                  <a:schemeClr val="tx1"/>
                </a:solidFill>
                <a:latin typeface="Aptos" panose="020B0004020202020204" pitchFamily="34" charset="0"/>
              </a:rPr>
              <a:t>.</a:t>
            </a:r>
            <a:endParaRPr lang="de-DE" sz="2000" dirty="0">
              <a:solidFill>
                <a:schemeClr val="tx1"/>
              </a:solidFill>
              <a:latin typeface="Aptos" panose="020B0004020202020204" pitchFamily="34" charset="0"/>
            </a:endParaRPr>
          </a:p>
          <a:p>
            <a:r>
              <a:rPr lang="de-DE" sz="2000" b="0" dirty="0">
                <a:solidFill>
                  <a:schemeClr val="tx1"/>
                </a:solidFill>
                <a:latin typeface="Aptos" panose="020B0004020202020204" pitchFamily="34" charset="0"/>
              </a:rPr>
              <a:t>The </a:t>
            </a:r>
            <a:r>
              <a:rPr lang="de-DE" sz="2000" b="0" dirty="0" err="1">
                <a:solidFill>
                  <a:schemeClr val="tx1"/>
                </a:solidFill>
                <a:latin typeface="Aptos" panose="020B0004020202020204" pitchFamily="34" charset="0"/>
              </a:rPr>
              <a:t>voluntary</a:t>
            </a:r>
            <a:r>
              <a:rPr lang="de-DE" sz="2000" b="0" dirty="0">
                <a:solidFill>
                  <a:schemeClr val="tx1"/>
                </a:solidFill>
                <a:latin typeface="Aptos" panose="020B0004020202020204" pitchFamily="34" charset="0"/>
              </a:rPr>
              <a:t> GPP </a:t>
            </a:r>
            <a:r>
              <a:rPr lang="de-DE" sz="2000" b="0" dirty="0" err="1">
                <a:solidFill>
                  <a:schemeClr val="tx1"/>
                </a:solidFill>
                <a:latin typeface="Aptos" panose="020B0004020202020204" pitchFamily="34" charset="0"/>
              </a:rPr>
              <a:t>Criteria</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are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now</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available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for</a:t>
            </a:r>
            <a:r>
              <a:rPr lang="de-DE" sz="2000" b="0" dirty="0">
                <a:solidFill>
                  <a:schemeClr val="tx1"/>
                </a:solidFill>
                <a:latin typeface="Aptos" panose="020B0004020202020204" pitchFamily="34" charset="0"/>
              </a:rPr>
              <a:t> 14 </a:t>
            </a:r>
            <a:r>
              <a:rPr lang="de-DE" sz="2000" b="0" dirty="0" err="1">
                <a:solidFill>
                  <a:schemeClr val="tx1"/>
                </a:solidFill>
                <a:latin typeface="Aptos" panose="020B0004020202020204" pitchFamily="34" charset="0"/>
              </a:rPr>
              <a:t>product</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groups</a:t>
            </a:r>
            <a:r>
              <a:rPr lang="de-DE" sz="2000" b="0" dirty="0">
                <a:solidFill>
                  <a:schemeClr val="tx1"/>
                </a:solidFill>
                <a:latin typeface="Aptos" panose="020B0004020202020204" pitchFamily="34" charset="0"/>
              </a:rPr>
              <a:t>.</a:t>
            </a:r>
            <a:endParaRPr lang="de-DE" sz="2000" dirty="0">
              <a:solidFill>
                <a:schemeClr val="tx1"/>
              </a:solidFill>
              <a:effectLst/>
              <a:latin typeface="Aptos" panose="020B00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3cc2b412058_0_34"/>
          <p:cNvSpPr txBox="1">
            <a:spLocks noGrp="1"/>
          </p:cNvSpPr>
          <p:nvPr>
            <p:ph type="title"/>
          </p:nvPr>
        </p:nvSpPr>
        <p:spPr>
          <a:xfrm>
            <a:off x="594360" y="189572"/>
            <a:ext cx="6787800" cy="15936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EU-</a:t>
            </a:r>
            <a:r>
              <a:rPr lang="de-DE" dirty="0" err="1">
                <a:latin typeface="Aptos Serif" panose="02020604070405020304" pitchFamily="18" charset="0"/>
                <a:ea typeface="Arial"/>
                <a:cs typeface="Aptos Serif" panose="02020604070405020304" pitchFamily="18" charset="0"/>
                <a:sym typeface="Arial"/>
              </a:rPr>
              <a:t>Ecolabel</a:t>
            </a:r>
            <a:r>
              <a:rPr lang="de-DE" dirty="0">
                <a:latin typeface="Aptos Serif" panose="02020604070405020304" pitchFamily="18" charset="0"/>
                <a:ea typeface="Arial"/>
                <a:cs typeface="Aptos Serif" panose="02020604070405020304" pitchFamily="18" charset="0"/>
                <a:sym typeface="Arial"/>
              </a:rPr>
              <a:t> </a:t>
            </a:r>
            <a:endParaRPr dirty="0">
              <a:latin typeface="Aptos Serif" panose="02020604070405020304" pitchFamily="18" charset="0"/>
              <a:ea typeface="Arial"/>
              <a:cs typeface="Aptos Serif" panose="02020604070405020304" pitchFamily="18" charset="0"/>
              <a:sym typeface="Arial"/>
            </a:endParaRPr>
          </a:p>
        </p:txBody>
      </p:sp>
      <p:sp>
        <p:nvSpPr>
          <p:cNvPr id="374" name="Google Shape;374;g3cc2b412058_0_34"/>
          <p:cNvSpPr txBox="1">
            <a:spLocks noGrp="1"/>
          </p:cNvSpPr>
          <p:nvPr>
            <p:ph type="body" idx="1"/>
          </p:nvPr>
        </p:nvSpPr>
        <p:spPr>
          <a:xfrm>
            <a:off x="334858" y="2032573"/>
            <a:ext cx="7862700" cy="2393400"/>
          </a:xfrm>
          <a:prstGeom prst="rect">
            <a:avLst/>
          </a:prstGeom>
          <a:noFill/>
          <a:ln>
            <a:noFill/>
          </a:ln>
        </p:spPr>
        <p:txBody>
          <a:bodyPr spcFirstLastPara="1" wrap="square" lIns="0" tIns="228600" rIns="0" bIns="0" anchor="t" anchorCtr="0">
            <a:normAutofit/>
          </a:bodyPr>
          <a:lstStyle/>
          <a:p>
            <a:pPr marL="230399" lvl="0" indent="0">
              <a:lnSpc>
                <a:spcPct val="100000"/>
              </a:lnSpc>
              <a:spcBef>
                <a:spcPts val="600"/>
              </a:spcBef>
            </a:pPr>
            <a:r>
              <a:rPr lang="de-DE" sz="2000" b="0" dirty="0">
                <a:solidFill>
                  <a:schemeClr val="tx1"/>
                </a:solidFill>
                <a:latin typeface="Aptos" panose="020B0004020202020204" pitchFamily="34" charset="0"/>
              </a:rPr>
              <a:t>The </a:t>
            </a:r>
            <a:r>
              <a:rPr lang="de-DE" sz="2000" u="sng" dirty="0">
                <a:solidFill>
                  <a:schemeClr val="tx1"/>
                </a:solidFill>
                <a:latin typeface="Aptos" panose="020B0004020202020204" pitchFamily="34" charset="0"/>
                <a:hlinkClick r:id="rId3">
                  <a:extLst>
                    <a:ext uri="{A12FA001-AC4F-418D-AE19-62706E023703}">
                      <ahyp:hlinkClr xmlns:ahyp="http://schemas.microsoft.com/office/drawing/2018/hyperlinkcolor" val="tx"/>
                    </a:ext>
                  </a:extLst>
                </a:hlinkClick>
              </a:rPr>
              <a:t>EU Ecolabel </a:t>
            </a:r>
            <a:r>
              <a:rPr lang="de-DE" sz="2000" b="0" dirty="0" err="1">
                <a:solidFill>
                  <a:schemeClr val="tx1"/>
                </a:solidFill>
                <a:latin typeface="Aptos" panose="020B0004020202020204" pitchFamily="34" charset="0"/>
              </a:rPr>
              <a:t>promotes</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goods</a:t>
            </a:r>
            <a:r>
              <a:rPr lang="de-DE" sz="2000" b="0" dirty="0">
                <a:solidFill>
                  <a:schemeClr val="tx1"/>
                </a:solidFill>
                <a:latin typeface="Aptos" panose="020B0004020202020204" pitchFamily="34" charset="0"/>
              </a:rPr>
              <a:t> and </a:t>
            </a:r>
            <a:r>
              <a:rPr lang="de-DE" sz="2000" b="0" dirty="0" err="1">
                <a:solidFill>
                  <a:schemeClr val="tx1"/>
                </a:solidFill>
                <a:latin typeface="Aptos" panose="020B0004020202020204" pitchFamily="34" charset="0"/>
              </a:rPr>
              <a:t>services</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with</a:t>
            </a:r>
            <a:r>
              <a:rPr lang="de-DE" sz="2000" b="0" dirty="0">
                <a:solidFill>
                  <a:schemeClr val="tx1"/>
                </a:solidFill>
                <a:latin typeface="Aptos" panose="020B0004020202020204" pitchFamily="34" charset="0"/>
              </a:rPr>
              <a:t> a </a:t>
            </a:r>
            <a:r>
              <a:rPr lang="de-DE" sz="2000" b="0" dirty="0" err="1">
                <a:solidFill>
                  <a:schemeClr val="tx1"/>
                </a:solidFill>
                <a:latin typeface="Aptos" panose="020B0004020202020204" pitchFamily="34" charset="0"/>
              </a:rPr>
              <a:t>guaranteed</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reduced</a:t>
            </a:r>
            <a:r>
              <a:rPr lang="de-DE" sz="2000" b="0" dirty="0">
                <a:solidFill>
                  <a:schemeClr val="tx1"/>
                </a:solidFill>
                <a:latin typeface="Aptos" panose="020B0004020202020204" pitchFamily="34" charset="0"/>
              </a:rPr>
              <a:t> environmental </a:t>
            </a:r>
            <a:r>
              <a:rPr lang="de-DE" sz="2000" b="0" dirty="0" err="1">
                <a:solidFill>
                  <a:schemeClr val="tx1"/>
                </a:solidFill>
                <a:latin typeface="Aptos" panose="020B0004020202020204" pitchFamily="34" charset="0"/>
              </a:rPr>
              <a:t>impact</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throughout</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their</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entire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life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cycle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It</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helps</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consumers</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retailers</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business</a:t>
            </a:r>
            <a:r>
              <a:rPr lang="de-DE" sz="2000" b="0" dirty="0">
                <a:solidFill>
                  <a:schemeClr val="tx1"/>
                </a:solidFill>
                <a:latin typeface="Aptos" panose="020B0004020202020204" pitchFamily="34" charset="0"/>
              </a:rPr>
              <a:t> and </a:t>
            </a:r>
            <a:r>
              <a:rPr lang="de-DE" sz="2000" b="0" dirty="0" err="1">
                <a:solidFill>
                  <a:schemeClr val="tx1"/>
                </a:solidFill>
                <a:latin typeface="Aptos" panose="020B0004020202020204" pitchFamily="34" charset="0"/>
              </a:rPr>
              <a:t>procurers</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to</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make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truly</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sustainable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choices</a:t>
            </a:r>
            <a:r>
              <a:rPr lang="de-DE" sz="2000" b="0" dirty="0">
                <a:solidFill>
                  <a:schemeClr val="tx1"/>
                </a:solidFill>
                <a:latin typeface="Aptos" panose="020B0004020202020204" pitchFamily="34" charset="0"/>
              </a:rPr>
              <a:t>. A </a:t>
            </a:r>
            <a:r>
              <a:rPr lang="de-DE" sz="2000" b="0" dirty="0" err="1">
                <a:solidFill>
                  <a:schemeClr val="tx1"/>
                </a:solidFill>
                <a:latin typeface="Aptos" panose="020B0004020202020204" pitchFamily="34" charset="0"/>
              </a:rPr>
              <a:t>label</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you</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can</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trust</a:t>
            </a:r>
            <a:r>
              <a:rPr lang="de-DE" sz="2000" b="0" dirty="0">
                <a:solidFill>
                  <a:schemeClr val="tx1"/>
                </a:solidFill>
                <a:latin typeface="Aptos" panose="020B0004020202020204" pitchFamily="34" charset="0"/>
              </a:rPr>
              <a:t>.</a:t>
            </a:r>
            <a:endParaRPr sz="2000" dirty="0">
              <a:solidFill>
                <a:schemeClr val="tx1"/>
              </a:solidFill>
              <a:latin typeface="Aptos" panose="020B0004020202020204" pitchFamily="34" charset="0"/>
              <a:sym typeface="Arial"/>
            </a:endParaRPr>
          </a:p>
        </p:txBody>
      </p:sp>
      <p:sp>
        <p:nvSpPr>
          <p:cNvPr id="375" name="Google Shape;375;g3cc2b412058_0_34"/>
          <p:cNvSpPr/>
          <p:nvPr/>
        </p:nvSpPr>
        <p:spPr>
          <a:xfrm>
            <a:off x="8457050" y="2282050"/>
            <a:ext cx="2827500" cy="2393400"/>
          </a:xfrm>
          <a:prstGeom prst="hexagon">
            <a:avLst>
              <a:gd name="adj" fmla="val 25000"/>
              <a:gd name="vf" fmla="val 115470"/>
            </a:avLst>
          </a:prstGeom>
          <a:solidFill>
            <a:srgbClr val="65B1BE"/>
          </a:solidFill>
          <a:ln>
            <a:solidFill>
              <a:srgbClr val="3F3F3F"/>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800" b="1" i="0" u="none" strike="noStrike" cap="none" dirty="0" err="1">
                <a:solidFill>
                  <a:schemeClr val="bg1"/>
                </a:solidFill>
                <a:latin typeface="Aptos" panose="020B0004020202020204" pitchFamily="34" charset="0"/>
                <a:sym typeface="Arial"/>
              </a:rPr>
              <a:t>Why</a:t>
            </a:r>
            <a:r>
              <a:rPr lang="de-DE" sz="1800" b="1" i="0" u="none" strike="noStrike" cap="none" dirty="0">
                <a:solidFill>
                  <a:schemeClr val="bg1"/>
                </a:solidFill>
                <a:latin typeface="Aptos" panose="020B0004020202020204" pitchFamily="34" charset="0"/>
                <a:sym typeface="Arial"/>
              </a:rPr>
              <a:t> </a:t>
            </a:r>
            <a:r>
              <a:rPr lang="de-DE" sz="1800" b="1" i="0" u="none" strike="noStrike" cap="none" dirty="0" err="1">
                <a:solidFill>
                  <a:schemeClr val="bg1"/>
                </a:solidFill>
                <a:latin typeface="Aptos" panose="020B0004020202020204" pitchFamily="34" charset="0"/>
                <a:sym typeface="Arial"/>
              </a:rPr>
              <a:t>is</a:t>
            </a:r>
            <a:r>
              <a:rPr lang="de-DE" sz="1800" b="1" i="0" u="none" strike="noStrike" cap="none" dirty="0">
                <a:solidFill>
                  <a:schemeClr val="bg1"/>
                </a:solidFill>
                <a:latin typeface="Aptos" panose="020B0004020202020204" pitchFamily="34" charset="0"/>
                <a:sym typeface="Arial"/>
              </a:rPr>
              <a:t> </a:t>
            </a:r>
            <a:r>
              <a:rPr lang="de-DE" sz="1800" b="1" i="0" u="none" strike="noStrike" cap="none" dirty="0" err="1">
                <a:solidFill>
                  <a:schemeClr val="bg1"/>
                </a:solidFill>
                <a:latin typeface="Aptos" panose="020B0004020202020204" pitchFamily="34" charset="0"/>
                <a:sym typeface="Arial"/>
              </a:rPr>
              <a:t>it</a:t>
            </a:r>
            <a:r>
              <a:rPr lang="de-DE" sz="1800" b="1" i="0" u="none" strike="noStrike" cap="none" dirty="0">
                <a:solidFill>
                  <a:schemeClr val="bg1"/>
                </a:solidFill>
                <a:latin typeface="Aptos" panose="020B0004020202020204" pitchFamily="34" charset="0"/>
                <a:sym typeface="Arial"/>
              </a:rPr>
              <a:t> a source </a:t>
            </a:r>
            <a:r>
              <a:rPr lang="de-DE" sz="1800" b="1" i="0" u="none" strike="noStrike" cap="none" dirty="0" err="1">
                <a:solidFill>
                  <a:schemeClr val="bg1"/>
                </a:solidFill>
                <a:latin typeface="Aptos" panose="020B0004020202020204" pitchFamily="34" charset="0"/>
                <a:sym typeface="Arial"/>
              </a:rPr>
              <a:t>for</a:t>
            </a:r>
            <a:r>
              <a:rPr lang="de-DE" sz="1800" b="1" i="0" u="none" strike="noStrike" cap="none" dirty="0">
                <a:solidFill>
                  <a:schemeClr val="bg1"/>
                </a:solidFill>
                <a:latin typeface="Aptos" panose="020B0004020202020204" pitchFamily="34" charset="0"/>
                <a:sym typeface="Arial"/>
              </a:rPr>
              <a:t> </a:t>
            </a:r>
            <a:r>
              <a:rPr lang="de-DE" sz="1800" b="1" i="0" u="none" strike="noStrike" cap="none" dirty="0" err="1">
                <a:solidFill>
                  <a:schemeClr val="bg1"/>
                </a:solidFill>
                <a:latin typeface="Aptos" panose="020B0004020202020204" pitchFamily="34" charset="0"/>
                <a:sym typeface="Arial"/>
              </a:rPr>
              <a:t>criteria</a:t>
            </a:r>
            <a:r>
              <a:rPr lang="de-DE" sz="1800" b="1" i="0" u="none" strike="noStrike" cap="none" dirty="0">
                <a:solidFill>
                  <a:schemeClr val="bg1"/>
                </a:solidFill>
                <a:latin typeface="Aptos" panose="020B0004020202020204" pitchFamily="34" charset="0"/>
                <a:sym typeface="Arial"/>
              </a:rPr>
              <a:t>?</a:t>
            </a:r>
            <a:endParaRPr sz="1200" b="0" i="0" u="none" strike="noStrike" cap="none" dirty="0">
              <a:solidFill>
                <a:schemeClr val="bg1"/>
              </a:solidFill>
              <a:latin typeface="Aptos" panose="020B0004020202020204" pitchFamily="34" charset="0"/>
              <a:sym typeface="Arial"/>
            </a:endParaRPr>
          </a:p>
        </p:txBody>
      </p:sp>
      <p:sp>
        <p:nvSpPr>
          <p:cNvPr id="376" name="Google Shape;376;g3cc2b412058_0_34"/>
          <p:cNvSpPr/>
          <p:nvPr/>
        </p:nvSpPr>
        <p:spPr>
          <a:xfrm>
            <a:off x="1299200" y="4675375"/>
            <a:ext cx="6294300" cy="2085300"/>
          </a:xfrm>
          <a:prstGeom prst="ellipse">
            <a:avLst/>
          </a:prstGeom>
          <a:solidFill>
            <a:srgbClr val="65B1BE"/>
          </a:solidFill>
          <a:ln>
            <a:solidFill>
              <a:srgbClr val="3F3F3F"/>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lvl="0" algn="ctr"/>
            <a:r>
              <a:rPr lang="de-DE" sz="2000" dirty="0" err="1">
                <a:solidFill>
                  <a:schemeClr val="bg1"/>
                </a:solidFill>
              </a:rPr>
              <a:t>It</a:t>
            </a:r>
            <a:r>
              <a:rPr lang="de-DE" sz="2000" dirty="0">
                <a:solidFill>
                  <a:schemeClr val="bg1"/>
                </a:solidFill>
              </a:rPr>
              <a:t> </a:t>
            </a:r>
            <a:r>
              <a:rPr lang="de-DE" sz="2000" dirty="0" err="1">
                <a:solidFill>
                  <a:schemeClr val="bg1"/>
                </a:solidFill>
              </a:rPr>
              <a:t>can</a:t>
            </a:r>
            <a:r>
              <a:rPr lang="de-DE" sz="2000" dirty="0">
                <a:solidFill>
                  <a:schemeClr val="bg1"/>
                </a:solidFill>
              </a:rPr>
              <a:t> </a:t>
            </a:r>
            <a:r>
              <a:rPr lang="de-DE" sz="2000" dirty="0" err="1">
                <a:solidFill>
                  <a:schemeClr val="bg1"/>
                </a:solidFill>
              </a:rPr>
              <a:t>be</a:t>
            </a:r>
            <a:r>
              <a:rPr lang="de-DE" sz="2000" dirty="0">
                <a:solidFill>
                  <a:schemeClr val="bg1"/>
                </a:solidFill>
              </a:rPr>
              <a:t> </a:t>
            </a:r>
            <a:r>
              <a:rPr lang="de-DE" sz="2000" dirty="0" err="1">
                <a:solidFill>
                  <a:schemeClr val="bg1"/>
                </a:solidFill>
              </a:rPr>
              <a:t>used</a:t>
            </a:r>
            <a:r>
              <a:rPr lang="de-DE" sz="2000" dirty="0">
                <a:solidFill>
                  <a:schemeClr val="bg1"/>
                </a:solidFill>
              </a:rPr>
              <a:t> </a:t>
            </a:r>
            <a:r>
              <a:rPr lang="de-DE" sz="2000" dirty="0" err="1">
                <a:solidFill>
                  <a:schemeClr val="bg1"/>
                </a:solidFill>
              </a:rPr>
              <a:t>to</a:t>
            </a:r>
            <a:r>
              <a:rPr lang="de-DE" sz="2000" dirty="0">
                <a:solidFill>
                  <a:schemeClr val="bg1"/>
                </a:solidFill>
              </a:rPr>
              <a:t> </a:t>
            </a:r>
            <a:r>
              <a:rPr lang="de-DE" sz="2000" dirty="0" err="1">
                <a:solidFill>
                  <a:schemeClr val="bg1"/>
                </a:solidFill>
              </a:rPr>
              <a:t>define</a:t>
            </a:r>
            <a:r>
              <a:rPr lang="de-DE" sz="2000" dirty="0">
                <a:solidFill>
                  <a:schemeClr val="bg1"/>
                </a:solidFill>
              </a:rPr>
              <a:t> </a:t>
            </a:r>
            <a:r>
              <a:rPr lang="de-DE" sz="2000" b="1" dirty="0" err="1">
                <a:solidFill>
                  <a:schemeClr val="bg1"/>
                </a:solidFill>
              </a:rPr>
              <a:t>technical</a:t>
            </a:r>
            <a:r>
              <a:rPr lang="de-DE" sz="2000" b="1" dirty="0">
                <a:solidFill>
                  <a:schemeClr val="bg1"/>
                </a:solidFill>
              </a:rPr>
              <a:t> </a:t>
            </a:r>
            <a:r>
              <a:rPr lang="de-DE" sz="2000" b="1" dirty="0" err="1">
                <a:solidFill>
                  <a:schemeClr val="bg1"/>
                </a:solidFill>
              </a:rPr>
              <a:t>specifications</a:t>
            </a:r>
            <a:r>
              <a:rPr lang="de-DE" sz="2000" b="1" dirty="0">
                <a:solidFill>
                  <a:schemeClr val="bg1"/>
                </a:solidFill>
              </a:rPr>
              <a:t>, </a:t>
            </a:r>
            <a:r>
              <a:rPr lang="de-DE" sz="2000" b="1" dirty="0" err="1">
                <a:solidFill>
                  <a:schemeClr val="bg1"/>
                </a:solidFill>
              </a:rPr>
              <a:t>award</a:t>
            </a:r>
            <a:r>
              <a:rPr lang="de-DE" sz="2000" b="1" dirty="0">
                <a:solidFill>
                  <a:schemeClr val="bg1"/>
                </a:solidFill>
              </a:rPr>
              <a:t> </a:t>
            </a:r>
            <a:r>
              <a:rPr lang="de-DE" sz="2000" b="1" dirty="0" err="1">
                <a:solidFill>
                  <a:schemeClr val="bg1"/>
                </a:solidFill>
              </a:rPr>
              <a:t>criteria</a:t>
            </a:r>
            <a:r>
              <a:rPr lang="de-DE" sz="2000" b="1" dirty="0">
                <a:solidFill>
                  <a:schemeClr val="bg1"/>
                </a:solidFill>
              </a:rPr>
              <a:t>, </a:t>
            </a:r>
            <a:r>
              <a:rPr lang="de-DE" sz="2000" b="1" dirty="0" err="1">
                <a:solidFill>
                  <a:schemeClr val="bg1"/>
                </a:solidFill>
              </a:rPr>
              <a:t>or</a:t>
            </a:r>
            <a:r>
              <a:rPr lang="de-DE" sz="2000" b="1" dirty="0">
                <a:solidFill>
                  <a:schemeClr val="bg1"/>
                </a:solidFill>
              </a:rPr>
              <a:t> </a:t>
            </a:r>
            <a:r>
              <a:rPr lang="de-DE" sz="2000" b="1" dirty="0" err="1">
                <a:solidFill>
                  <a:schemeClr val="bg1"/>
                </a:solidFill>
              </a:rPr>
              <a:t>verification</a:t>
            </a:r>
            <a:r>
              <a:rPr lang="de-DE" sz="2000" b="1" dirty="0">
                <a:solidFill>
                  <a:schemeClr val="bg1"/>
                </a:solidFill>
              </a:rPr>
              <a:t> </a:t>
            </a:r>
            <a:r>
              <a:rPr lang="de-DE" sz="2000" b="1" dirty="0" err="1">
                <a:solidFill>
                  <a:schemeClr val="bg1"/>
                </a:solidFill>
              </a:rPr>
              <a:t>requirements</a:t>
            </a:r>
            <a:r>
              <a:rPr lang="de-DE" sz="2000" b="1" dirty="0">
                <a:solidFill>
                  <a:schemeClr val="bg1"/>
                </a:solidFill>
              </a:rPr>
              <a:t>!</a:t>
            </a:r>
            <a:endParaRPr sz="2000" b="1" i="0" u="none" strike="noStrike" cap="none" dirty="0">
              <a:solidFill>
                <a:schemeClr val="bg1"/>
              </a:solidFill>
              <a:latin typeface="Aptos" panose="020B0004020202020204" pitchFamily="34" charset="0"/>
              <a:sym typeface="Arial"/>
            </a:endParaRPr>
          </a:p>
        </p:txBody>
      </p:sp>
      <p:sp>
        <p:nvSpPr>
          <p:cNvPr id="377" name="Google Shape;377;g3cc2b412058_0_34"/>
          <p:cNvSpPr/>
          <p:nvPr/>
        </p:nvSpPr>
        <p:spPr>
          <a:xfrm rot="3330448">
            <a:off x="8446546" y="4719124"/>
            <a:ext cx="1051565" cy="2623544"/>
          </a:xfrm>
          <a:prstGeom prst="curvedLeftArrow">
            <a:avLst>
              <a:gd name="adj1" fmla="val 25000"/>
              <a:gd name="adj2" fmla="val 50000"/>
              <a:gd name="adj3" fmla="val 25000"/>
            </a:avLst>
          </a:prstGeom>
          <a:solidFill>
            <a:srgbClr val="FBB50A"/>
          </a:solidFill>
          <a:ln>
            <a:solidFill>
              <a:srgbClr val="3F3F3F"/>
            </a:solidFill>
            <a:headEnd type="none" w="sm" len="sm"/>
            <a:tailEnd type="none" w="sm" len="sm"/>
          </a:ln>
        </p:spPr>
        <p:style>
          <a:lnRef idx="2">
            <a:schemeClr val="accent2">
              <a:shade val="15000"/>
            </a:schemeClr>
          </a:lnRef>
          <a:fillRef idx="1">
            <a:schemeClr val="accent2"/>
          </a:fillRef>
          <a:effectRef idx="0">
            <a:schemeClr val="accent2"/>
          </a:effectRef>
          <a:fontRef idx="minor">
            <a:schemeClr val="lt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3cc2b412058_0_42"/>
          <p:cNvSpPr txBox="1">
            <a:spLocks noGrp="1"/>
          </p:cNvSpPr>
          <p:nvPr>
            <p:ph type="title"/>
          </p:nvPr>
        </p:nvSpPr>
        <p:spPr>
          <a:xfrm>
            <a:off x="487555" y="941401"/>
            <a:ext cx="7393500" cy="9750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Product</a:t>
            </a:r>
            <a:r>
              <a:rPr lang="de-DE" dirty="0">
                <a:latin typeface="Aptos Serif" panose="02020604070405020304" pitchFamily="18" charset="0"/>
                <a:ea typeface="Arial"/>
                <a:cs typeface="Aptos Serif" panose="02020604070405020304" pitchFamily="18" charset="0"/>
                <a:sym typeface="Arial"/>
              </a:rPr>
              <a:t> and </a:t>
            </a:r>
            <a:r>
              <a:rPr lang="de-DE" dirty="0" err="1">
                <a:latin typeface="Aptos Serif" panose="02020604070405020304" pitchFamily="18" charset="0"/>
                <a:ea typeface="Arial"/>
                <a:cs typeface="Aptos Serif" panose="02020604070405020304" pitchFamily="18" charset="0"/>
                <a:sym typeface="Arial"/>
              </a:rPr>
              <a:t>performance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labels</a:t>
            </a:r>
            <a:r>
              <a:rPr lang="de-DE" dirty="0">
                <a:latin typeface="Aptos Serif" panose="02020604070405020304" pitchFamily="18" charset="0"/>
                <a:ea typeface="Arial"/>
                <a:cs typeface="Aptos Serif" panose="02020604070405020304" pitchFamily="18" charset="0"/>
                <a:sym typeface="Arial"/>
              </a:rPr>
              <a:t> and </a:t>
            </a:r>
            <a:r>
              <a:rPr lang="de-DE" dirty="0" err="1">
                <a:latin typeface="Aptos Serif" panose="02020604070405020304" pitchFamily="18" charset="0"/>
                <a:ea typeface="Arial"/>
                <a:cs typeface="Aptos Serif" panose="02020604070405020304" pitchFamily="18" charset="0"/>
                <a:sym typeface="Arial"/>
              </a:rPr>
              <a:t>certification</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schemes</a:t>
            </a:r>
            <a:r>
              <a:rPr lang="de-DE" dirty="0">
                <a:latin typeface="Aptos Serif" panose="02020604070405020304" pitchFamily="18" charset="0"/>
                <a:ea typeface="Arial"/>
                <a:cs typeface="Aptos Serif" panose="02020604070405020304" pitchFamily="18" charset="0"/>
                <a:sym typeface="Arial"/>
              </a:rPr>
              <a:t> </a:t>
            </a:r>
            <a:endParaRPr dirty="0">
              <a:latin typeface="Aptos Serif" panose="02020604070405020304" pitchFamily="18" charset="0"/>
              <a:ea typeface="Arial"/>
              <a:cs typeface="Aptos Serif" panose="02020604070405020304" pitchFamily="18" charset="0"/>
              <a:sym typeface="Arial"/>
            </a:endParaRPr>
          </a:p>
        </p:txBody>
      </p:sp>
      <p:pic>
        <p:nvPicPr>
          <p:cNvPr id="383" name="Google Shape;383;g3cc2b412058_0_42" descr="Europäisches Umweltzeichen – Wikipedia"/>
          <p:cNvPicPr preferRelativeResize="0"/>
          <p:nvPr/>
        </p:nvPicPr>
        <p:blipFill rotWithShape="1">
          <a:blip r:embed="rId3">
            <a:alphaModFix/>
          </a:blip>
          <a:srcRect/>
          <a:stretch/>
        </p:blipFill>
        <p:spPr>
          <a:xfrm>
            <a:off x="3690890" y="2107890"/>
            <a:ext cx="974873" cy="974873"/>
          </a:xfrm>
          <a:prstGeom prst="rect">
            <a:avLst/>
          </a:prstGeom>
          <a:noFill/>
          <a:ln>
            <a:noFill/>
          </a:ln>
        </p:spPr>
      </p:pic>
      <p:pic>
        <p:nvPicPr>
          <p:cNvPr id="384" name="Google Shape;384;g3cc2b412058_0_42" descr="Österreichisches Umweltzeichen"/>
          <p:cNvPicPr preferRelativeResize="0"/>
          <p:nvPr/>
        </p:nvPicPr>
        <p:blipFill rotWithShape="1">
          <a:blip r:embed="rId4">
            <a:alphaModFix/>
          </a:blip>
          <a:srcRect/>
          <a:stretch/>
        </p:blipFill>
        <p:spPr>
          <a:xfrm>
            <a:off x="594360" y="3461795"/>
            <a:ext cx="974872" cy="974872"/>
          </a:xfrm>
          <a:prstGeom prst="rect">
            <a:avLst/>
          </a:prstGeom>
          <a:noFill/>
          <a:ln>
            <a:noFill/>
          </a:ln>
        </p:spPr>
      </p:pic>
      <p:pic>
        <p:nvPicPr>
          <p:cNvPr id="385" name="Google Shape;385;g3cc2b412058_0_42" descr="Blauer Engel | Das deutsche Umweltzeichen"/>
          <p:cNvPicPr preferRelativeResize="0"/>
          <p:nvPr/>
        </p:nvPicPr>
        <p:blipFill rotWithShape="1">
          <a:blip r:embed="rId5">
            <a:alphaModFix/>
          </a:blip>
          <a:srcRect/>
          <a:stretch/>
        </p:blipFill>
        <p:spPr>
          <a:xfrm>
            <a:off x="1590261" y="2630831"/>
            <a:ext cx="2007084" cy="1129509"/>
          </a:xfrm>
          <a:prstGeom prst="rect">
            <a:avLst/>
          </a:prstGeom>
          <a:noFill/>
          <a:ln>
            <a:noFill/>
          </a:ln>
        </p:spPr>
      </p:pic>
      <p:pic>
        <p:nvPicPr>
          <p:cNvPr id="386" name="Google Shape;386;g3cc2b412058_0_42" descr="NF environnement - papier | écoconso"/>
          <p:cNvPicPr preferRelativeResize="0"/>
          <p:nvPr/>
        </p:nvPicPr>
        <p:blipFill rotWithShape="1">
          <a:blip r:embed="rId6">
            <a:alphaModFix/>
          </a:blip>
          <a:srcRect/>
          <a:stretch/>
        </p:blipFill>
        <p:spPr>
          <a:xfrm>
            <a:off x="3506158" y="3339674"/>
            <a:ext cx="1332324" cy="974871"/>
          </a:xfrm>
          <a:prstGeom prst="rect">
            <a:avLst/>
          </a:prstGeom>
          <a:noFill/>
          <a:ln>
            <a:noFill/>
          </a:ln>
        </p:spPr>
      </p:pic>
      <p:pic>
        <p:nvPicPr>
          <p:cNvPr id="387" name="Google Shape;387;g3cc2b412058_0_42" descr="Cradle to Cradle Certified Tyman International products"/>
          <p:cNvPicPr preferRelativeResize="0"/>
          <p:nvPr/>
        </p:nvPicPr>
        <p:blipFill rotWithShape="1">
          <a:blip r:embed="rId7">
            <a:alphaModFix/>
          </a:blip>
          <a:srcRect/>
          <a:stretch/>
        </p:blipFill>
        <p:spPr>
          <a:xfrm>
            <a:off x="4939931" y="2291465"/>
            <a:ext cx="885825" cy="885825"/>
          </a:xfrm>
          <a:prstGeom prst="rect">
            <a:avLst/>
          </a:prstGeom>
          <a:noFill/>
          <a:ln>
            <a:noFill/>
          </a:ln>
        </p:spPr>
      </p:pic>
      <p:pic>
        <p:nvPicPr>
          <p:cNvPr id="388" name="Google Shape;388;g3cc2b412058_0_42" descr="Die globale Nachhaltigkeitszertifizierung für IT-Produkte"/>
          <p:cNvPicPr preferRelativeResize="0"/>
          <p:nvPr/>
        </p:nvPicPr>
        <p:blipFill rotWithShape="1">
          <a:blip r:embed="rId8">
            <a:alphaModFix/>
          </a:blip>
          <a:srcRect/>
          <a:stretch/>
        </p:blipFill>
        <p:spPr>
          <a:xfrm>
            <a:off x="487555" y="5208218"/>
            <a:ext cx="1438275" cy="895350"/>
          </a:xfrm>
          <a:prstGeom prst="rect">
            <a:avLst/>
          </a:prstGeom>
          <a:noFill/>
          <a:ln>
            <a:noFill/>
          </a:ln>
        </p:spPr>
      </p:pic>
      <p:pic>
        <p:nvPicPr>
          <p:cNvPr id="389" name="Google Shape;389;g3cc2b412058_0_42" descr="OEKO-TEX® STANDARD 100"/>
          <p:cNvPicPr preferRelativeResize="0"/>
          <p:nvPr/>
        </p:nvPicPr>
        <p:blipFill rotWithShape="1">
          <a:blip r:embed="rId9">
            <a:alphaModFix/>
          </a:blip>
          <a:srcRect/>
          <a:stretch/>
        </p:blipFill>
        <p:spPr>
          <a:xfrm>
            <a:off x="2458391" y="4862573"/>
            <a:ext cx="1066800" cy="1009650"/>
          </a:xfrm>
          <a:prstGeom prst="rect">
            <a:avLst/>
          </a:prstGeom>
          <a:noFill/>
          <a:ln>
            <a:noFill/>
          </a:ln>
        </p:spPr>
      </p:pic>
      <p:pic>
        <p:nvPicPr>
          <p:cNvPr id="390" name="Google Shape;390;g3cc2b412058_0_42" descr="Global Organic Textile Standard Logo"/>
          <p:cNvPicPr preferRelativeResize="0"/>
          <p:nvPr/>
        </p:nvPicPr>
        <p:blipFill rotWithShape="1">
          <a:blip r:embed="rId10">
            <a:alphaModFix/>
          </a:blip>
          <a:srcRect/>
          <a:stretch/>
        </p:blipFill>
        <p:spPr>
          <a:xfrm>
            <a:off x="4433669" y="4941727"/>
            <a:ext cx="809625" cy="809625"/>
          </a:xfrm>
          <a:prstGeom prst="rect">
            <a:avLst/>
          </a:prstGeom>
          <a:noFill/>
          <a:ln>
            <a:noFill/>
          </a:ln>
        </p:spPr>
      </p:pic>
      <p:pic>
        <p:nvPicPr>
          <p:cNvPr id="391" name="Google Shape;391;g3cc2b412058_0_42"/>
          <p:cNvPicPr preferRelativeResize="0"/>
          <p:nvPr/>
        </p:nvPicPr>
        <p:blipFill rotWithShape="1">
          <a:blip r:embed="rId11">
            <a:alphaModFix/>
          </a:blip>
          <a:srcRect/>
          <a:stretch/>
        </p:blipFill>
        <p:spPr>
          <a:xfrm>
            <a:off x="5906222" y="5870433"/>
            <a:ext cx="1019175" cy="447675"/>
          </a:xfrm>
          <a:prstGeom prst="rect">
            <a:avLst/>
          </a:prstGeom>
          <a:noFill/>
          <a:ln>
            <a:noFill/>
          </a:ln>
        </p:spPr>
      </p:pic>
      <p:pic>
        <p:nvPicPr>
          <p:cNvPr id="392" name="Google Shape;392;g3cc2b412058_0_42" descr="ASC | Labelinfo"/>
          <p:cNvPicPr preferRelativeResize="0"/>
          <p:nvPr/>
        </p:nvPicPr>
        <p:blipFill rotWithShape="1">
          <a:blip r:embed="rId12">
            <a:alphaModFix/>
          </a:blip>
          <a:srcRect/>
          <a:stretch/>
        </p:blipFill>
        <p:spPr>
          <a:xfrm>
            <a:off x="5756189" y="3274379"/>
            <a:ext cx="1597331" cy="1597331"/>
          </a:xfrm>
          <a:prstGeom prst="rect">
            <a:avLst/>
          </a:prstGeom>
          <a:noFill/>
          <a:ln>
            <a:noFill/>
          </a:ln>
        </p:spPr>
      </p:pic>
      <p:pic>
        <p:nvPicPr>
          <p:cNvPr id="393" name="Google Shape;393;g3cc2b412058_0_42" descr="Bio-Logo - Europäische Kommission"/>
          <p:cNvPicPr preferRelativeResize="0"/>
          <p:nvPr/>
        </p:nvPicPr>
        <p:blipFill rotWithShape="1">
          <a:blip r:embed="rId13">
            <a:alphaModFix/>
          </a:blip>
          <a:srcRect/>
          <a:stretch/>
        </p:blipFill>
        <p:spPr>
          <a:xfrm>
            <a:off x="6753041" y="2291465"/>
            <a:ext cx="1419225" cy="942975"/>
          </a:xfrm>
          <a:prstGeom prst="rect">
            <a:avLst/>
          </a:prstGeom>
          <a:noFill/>
          <a:ln>
            <a:noFill/>
          </a:ln>
        </p:spPr>
      </p:pic>
      <p:pic>
        <p:nvPicPr>
          <p:cNvPr id="394" name="Google Shape;394;g3cc2b412058_0_42" descr="Kühl- und Gefriergeräte | Umweltbundesamt"/>
          <p:cNvPicPr preferRelativeResize="0"/>
          <p:nvPr/>
        </p:nvPicPr>
        <p:blipFill rotWithShape="1">
          <a:blip r:embed="rId14">
            <a:alphaModFix/>
          </a:blip>
          <a:srcRect l="37292" r="37837"/>
          <a:stretch/>
        </p:blipFill>
        <p:spPr>
          <a:xfrm>
            <a:off x="9025439" y="1464245"/>
            <a:ext cx="1031357" cy="2087083"/>
          </a:xfrm>
          <a:prstGeom prst="rect">
            <a:avLst/>
          </a:prstGeom>
          <a:noFill/>
          <a:ln>
            <a:noFill/>
          </a:ln>
        </p:spPr>
      </p:pic>
      <p:sp>
        <p:nvSpPr>
          <p:cNvPr id="395" name="Google Shape;395;g3cc2b412058_0_42"/>
          <p:cNvSpPr txBox="1">
            <a:spLocks noGrp="1"/>
          </p:cNvSpPr>
          <p:nvPr>
            <p:ph type="sldNum" idx="12"/>
          </p:nvPr>
        </p:nvSpPr>
        <p:spPr>
          <a:xfrm>
            <a:off x="594360" y="6332220"/>
            <a:ext cx="523200" cy="247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de-DE"/>
              <a:t>26</a:t>
            </a:fld>
            <a:endParaRPr/>
          </a:p>
        </p:txBody>
      </p:sp>
      <p:pic>
        <p:nvPicPr>
          <p:cNvPr id="396" name="Google Shape;396;g3cc2b412058_0_42"/>
          <p:cNvPicPr preferRelativeResize="0"/>
          <p:nvPr/>
        </p:nvPicPr>
        <p:blipFill rotWithShape="1">
          <a:blip r:embed="rId15">
            <a:alphaModFix/>
          </a:blip>
          <a:srcRect/>
          <a:stretch/>
        </p:blipFill>
        <p:spPr>
          <a:xfrm>
            <a:off x="7230327" y="4841853"/>
            <a:ext cx="861310" cy="863415"/>
          </a:xfrm>
          <a:prstGeom prst="rect">
            <a:avLst/>
          </a:prstGeom>
          <a:noFill/>
          <a:ln>
            <a:noFill/>
          </a:ln>
        </p:spPr>
      </p:pic>
      <p:pic>
        <p:nvPicPr>
          <p:cNvPr id="397" name="Google Shape;397;g3cc2b412058_0_42"/>
          <p:cNvPicPr preferRelativeResize="0"/>
          <p:nvPr/>
        </p:nvPicPr>
        <p:blipFill rotWithShape="1">
          <a:blip r:embed="rId16">
            <a:alphaModFix/>
          </a:blip>
          <a:srcRect/>
          <a:stretch/>
        </p:blipFill>
        <p:spPr>
          <a:xfrm>
            <a:off x="8948430" y="5705268"/>
            <a:ext cx="861310" cy="881777"/>
          </a:xfrm>
          <a:prstGeom prst="rect">
            <a:avLst/>
          </a:prstGeom>
          <a:noFill/>
          <a:ln>
            <a:noFill/>
          </a:ln>
        </p:spPr>
      </p:pic>
      <p:pic>
        <p:nvPicPr>
          <p:cNvPr id="398" name="Google Shape;398;g3cc2b412058_0_42"/>
          <p:cNvPicPr preferRelativeResize="0"/>
          <p:nvPr/>
        </p:nvPicPr>
        <p:blipFill rotWithShape="1">
          <a:blip r:embed="rId17">
            <a:alphaModFix/>
          </a:blip>
          <a:srcRect/>
          <a:stretch/>
        </p:blipFill>
        <p:spPr>
          <a:xfrm>
            <a:off x="8688553" y="3986688"/>
            <a:ext cx="1390117" cy="128687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3cc2b412058_0_62"/>
          <p:cNvSpPr txBox="1">
            <a:spLocks noGrp="1"/>
          </p:cNvSpPr>
          <p:nvPr>
            <p:ph type="title"/>
          </p:nvPr>
        </p:nvSpPr>
        <p:spPr>
          <a:xfrm>
            <a:off x="594349" y="867575"/>
            <a:ext cx="10955700" cy="8988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What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types</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of</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labels</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are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there</a:t>
            </a:r>
            <a:r>
              <a:rPr lang="de-DE"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ea typeface="Arial"/>
              <a:cs typeface="Aptos Serif" panose="02020604070405020304" pitchFamily="18" charset="0"/>
              <a:sym typeface="Arial"/>
            </a:endParaRPr>
          </a:p>
        </p:txBody>
      </p:sp>
      <p:sp>
        <p:nvSpPr>
          <p:cNvPr id="404" name="Google Shape;404;g3cc2b412058_0_62"/>
          <p:cNvSpPr txBox="1">
            <a:spLocks noGrp="1"/>
          </p:cNvSpPr>
          <p:nvPr>
            <p:ph type="body" idx="1"/>
          </p:nvPr>
        </p:nvSpPr>
        <p:spPr>
          <a:xfrm>
            <a:off x="594346" y="2281925"/>
            <a:ext cx="9985200" cy="3708600"/>
          </a:xfrm>
          <a:prstGeom prst="rect">
            <a:avLst/>
          </a:prstGeom>
          <a:noFill/>
          <a:ln>
            <a:noFill/>
          </a:ln>
        </p:spPr>
        <p:txBody>
          <a:bodyPr spcFirstLastPara="1" wrap="square" lIns="0" tIns="228600" rIns="0" bIns="0" anchor="t" anchorCtr="0">
            <a:normAutofit/>
          </a:bodyPr>
          <a:lstStyle/>
          <a:p>
            <a:pPr marL="571500" indent="-342900" fontAlgn="base">
              <a:buFont typeface="Arial" panose="020B0604020202020204" pitchFamily="34" charset="0"/>
              <a:buChar char="•"/>
            </a:pPr>
            <a:r>
              <a:rPr lang="de-DE" dirty="0" err="1">
                <a:solidFill>
                  <a:schemeClr val="tx1"/>
                </a:solidFill>
                <a:latin typeface="Aptos" panose="020B0004020202020204" pitchFamily="34" charset="0"/>
                <a:cs typeface="Aptos Serif" panose="02020604070405020304" pitchFamily="18" charset="0"/>
              </a:rPr>
              <a:t>Legally</a:t>
            </a:r>
            <a:r>
              <a:rPr lang="de-DE" dirty="0">
                <a:solidFill>
                  <a:schemeClr val="tx1"/>
                </a:solidFill>
                <a:latin typeface="Aptos" panose="020B0004020202020204" pitchFamily="34" charset="0"/>
                <a:cs typeface="Aptos Serif" panose="02020604070405020304" pitchFamily="18" charset="0"/>
              </a:rPr>
              <a:t> </a:t>
            </a:r>
            <a:r>
              <a:rPr lang="de-DE" dirty="0" err="1">
                <a:solidFill>
                  <a:schemeClr val="tx1"/>
                </a:solidFill>
                <a:latin typeface="Aptos" panose="020B0004020202020204" pitchFamily="34" charset="0"/>
                <a:cs typeface="Aptos Serif" panose="02020604070405020304" pitchFamily="18" charset="0"/>
              </a:rPr>
              <a:t>required</a:t>
            </a:r>
            <a:r>
              <a:rPr lang="de-DE" dirty="0">
                <a:solidFill>
                  <a:schemeClr val="tx1"/>
                </a:solidFill>
                <a:latin typeface="Aptos" panose="020B0004020202020204" pitchFamily="34" charset="0"/>
                <a:cs typeface="Aptos Serif" panose="02020604070405020304" pitchFamily="18" charset="0"/>
              </a:rPr>
              <a:t> </a:t>
            </a:r>
            <a:r>
              <a:rPr lang="de-DE" dirty="0" err="1">
                <a:solidFill>
                  <a:schemeClr val="tx1"/>
                </a:solidFill>
                <a:latin typeface="Aptos" panose="020B0004020202020204" pitchFamily="34" charset="0"/>
                <a:cs typeface="Aptos Serif" panose="02020604070405020304" pitchFamily="18" charset="0"/>
              </a:rPr>
              <a:t>labels</a:t>
            </a:r>
            <a:endParaRPr lang="de-DE" dirty="0">
              <a:solidFill>
                <a:schemeClr val="tx1"/>
              </a:solidFill>
              <a:latin typeface="Aptos" panose="020B0004020202020204" pitchFamily="34" charset="0"/>
              <a:cs typeface="Aptos Serif" panose="02020604070405020304" pitchFamily="18" charset="0"/>
            </a:endParaRPr>
          </a:p>
          <a:p>
            <a:pPr marL="571500" indent="-342900" fontAlgn="base">
              <a:buFont typeface="Arial" panose="020B0604020202020204" pitchFamily="34" charset="0"/>
              <a:buChar char="•"/>
            </a:pPr>
            <a:r>
              <a:rPr lang="de-DE" dirty="0">
                <a:solidFill>
                  <a:schemeClr val="tx1"/>
                </a:solidFill>
                <a:latin typeface="Aptos" panose="020B0004020202020204" pitchFamily="34" charset="0"/>
                <a:cs typeface="Aptos Serif" panose="02020604070405020304" pitchFamily="18" charset="0"/>
              </a:rPr>
              <a:t>Eco-labels Type I</a:t>
            </a:r>
          </a:p>
          <a:p>
            <a:pPr marL="571500" indent="-342900" fontAlgn="base">
              <a:buFont typeface="Arial" panose="020B0604020202020204" pitchFamily="34" charset="0"/>
              <a:buChar char="•"/>
            </a:pPr>
            <a:r>
              <a:rPr lang="de-DE" dirty="0" err="1">
                <a:solidFill>
                  <a:schemeClr val="tx1"/>
                </a:solidFill>
                <a:latin typeface="Aptos" panose="020B0004020202020204" pitchFamily="34" charset="0"/>
                <a:cs typeface="Aptos Serif" panose="02020604070405020304" pitchFamily="18" charset="0"/>
              </a:rPr>
              <a:t>Social</a:t>
            </a:r>
            <a:r>
              <a:rPr lang="de-DE" dirty="0">
                <a:solidFill>
                  <a:schemeClr val="tx1"/>
                </a:solidFill>
                <a:latin typeface="Aptos" panose="020B0004020202020204" pitchFamily="34" charset="0"/>
                <a:cs typeface="Aptos Serif" panose="02020604070405020304" pitchFamily="18" charset="0"/>
              </a:rPr>
              <a:t> </a:t>
            </a:r>
            <a:r>
              <a:rPr lang="de-DE" dirty="0" err="1">
                <a:solidFill>
                  <a:schemeClr val="tx1"/>
                </a:solidFill>
                <a:latin typeface="Aptos" panose="020B0004020202020204" pitchFamily="34" charset="0"/>
                <a:cs typeface="Aptos Serif" panose="02020604070405020304" pitchFamily="18" charset="0"/>
              </a:rPr>
              <a:t>labels</a:t>
            </a:r>
            <a:endParaRPr lang="de-DE" dirty="0">
              <a:solidFill>
                <a:schemeClr val="tx1"/>
              </a:solidFill>
              <a:latin typeface="Aptos" panose="020B0004020202020204" pitchFamily="34" charset="0"/>
              <a:cs typeface="Aptos Serif" panose="02020604070405020304" pitchFamily="18" charset="0"/>
            </a:endParaRPr>
          </a:p>
          <a:p>
            <a:pPr marL="571500" indent="-342900" fontAlgn="base">
              <a:buFont typeface="Arial" panose="020B0604020202020204" pitchFamily="34" charset="0"/>
              <a:buChar char="•"/>
            </a:pPr>
            <a:r>
              <a:rPr lang="de-DE" dirty="0">
                <a:solidFill>
                  <a:schemeClr val="tx1"/>
                </a:solidFill>
                <a:latin typeface="Aptos" panose="020B0004020202020204" pitchFamily="34" charset="0"/>
                <a:cs typeface="Aptos Serif" panose="02020604070405020304" pitchFamily="18" charset="0"/>
              </a:rPr>
              <a:t>Private </a:t>
            </a:r>
            <a:r>
              <a:rPr lang="de-DE" dirty="0" err="1">
                <a:solidFill>
                  <a:schemeClr val="tx1"/>
                </a:solidFill>
                <a:latin typeface="Aptos" panose="020B0004020202020204" pitchFamily="34" charset="0"/>
                <a:cs typeface="Aptos Serif" panose="02020604070405020304" pitchFamily="18" charset="0"/>
              </a:rPr>
              <a:t>labels</a:t>
            </a:r>
            <a:endParaRPr lang="de-DE" dirty="0">
              <a:solidFill>
                <a:schemeClr val="tx1"/>
              </a:solidFill>
              <a:latin typeface="Aptos" panose="020B0004020202020204" pitchFamily="34" charset="0"/>
              <a:cs typeface="Aptos Serif" panose="02020604070405020304" pitchFamily="18" charset="0"/>
            </a:endParaRPr>
          </a:p>
          <a:p>
            <a:pPr marL="571500" indent="-342900" fontAlgn="base">
              <a:buFont typeface="Arial" panose="020B0604020202020204" pitchFamily="34" charset="0"/>
              <a:buChar char="•"/>
            </a:pPr>
            <a:r>
              <a:rPr lang="de-DE" dirty="0">
                <a:solidFill>
                  <a:schemeClr val="tx1"/>
                </a:solidFill>
                <a:latin typeface="Aptos" panose="020B0004020202020204" pitchFamily="34" charset="0"/>
                <a:cs typeface="Aptos Serif" panose="02020604070405020304" pitchFamily="18" charset="0"/>
              </a:rPr>
              <a:t>Regional </a:t>
            </a:r>
            <a:r>
              <a:rPr lang="de-DE" dirty="0" err="1">
                <a:solidFill>
                  <a:schemeClr val="tx1"/>
                </a:solidFill>
                <a:latin typeface="Aptos" panose="020B0004020202020204" pitchFamily="34" charset="0"/>
                <a:cs typeface="Aptos Serif" panose="02020604070405020304" pitchFamily="18" charset="0"/>
              </a:rPr>
              <a:t>brands</a:t>
            </a:r>
            <a:endParaRPr lang="de-DE" dirty="0">
              <a:solidFill>
                <a:schemeClr val="tx1"/>
              </a:solidFill>
              <a:latin typeface="Aptos" panose="020B0004020202020204" pitchFamily="34" charset="0"/>
              <a:cs typeface="Aptos Serif" panose="02020604070405020304" pitchFamily="18" charset="0"/>
            </a:endParaRPr>
          </a:p>
          <a:p>
            <a:pPr marL="571500" indent="-342900" fontAlgn="base">
              <a:buFont typeface="Arial" panose="020B0604020202020204" pitchFamily="34" charset="0"/>
              <a:buChar char="•"/>
            </a:pPr>
            <a:r>
              <a:rPr lang="de-DE" dirty="0">
                <a:solidFill>
                  <a:schemeClr val="tx1"/>
                </a:solidFill>
                <a:latin typeface="Aptos" panose="020B0004020202020204" pitchFamily="34" charset="0"/>
                <a:cs typeface="Aptos Serif" panose="02020604070405020304" pitchFamily="18" charset="0"/>
              </a:rPr>
              <a:t>Company </a:t>
            </a:r>
            <a:r>
              <a:rPr lang="de-DE" dirty="0" err="1">
                <a:solidFill>
                  <a:schemeClr val="tx1"/>
                </a:solidFill>
                <a:latin typeface="Aptos" panose="020B0004020202020204" pitchFamily="34" charset="0"/>
                <a:cs typeface="Aptos Serif" panose="02020604070405020304" pitchFamily="18" charset="0"/>
              </a:rPr>
              <a:t>certifications</a:t>
            </a:r>
            <a:r>
              <a:rPr lang="de-DE" dirty="0">
                <a:solidFill>
                  <a:schemeClr val="tx1"/>
                </a:solidFill>
                <a:latin typeface="Aptos" panose="020B0004020202020204" pitchFamily="34" charset="0"/>
                <a:cs typeface="Aptos Serif" panose="02020604070405020304" pitchFamily="18" charset="0"/>
              </a:rPr>
              <a:t> / </a:t>
            </a:r>
            <a:r>
              <a:rPr lang="de-DE" dirty="0" err="1">
                <a:solidFill>
                  <a:schemeClr val="tx1"/>
                </a:solidFill>
                <a:latin typeface="Aptos" panose="020B0004020202020204" pitchFamily="34" charset="0"/>
                <a:cs typeface="Aptos Serif" panose="02020604070405020304" pitchFamily="18" charset="0"/>
              </a:rPr>
              <a:t>management</a:t>
            </a:r>
            <a:r>
              <a:rPr lang="de-DE" dirty="0">
                <a:solidFill>
                  <a:schemeClr val="tx1"/>
                </a:solidFill>
                <a:latin typeface="Aptos" panose="020B0004020202020204" pitchFamily="34" charset="0"/>
                <a:cs typeface="Aptos Serif" panose="02020604070405020304" pitchFamily="18" charset="0"/>
              </a:rPr>
              <a:t> </a:t>
            </a:r>
            <a:r>
              <a:rPr lang="de-DE" dirty="0" err="1">
                <a:solidFill>
                  <a:schemeClr val="tx1"/>
                </a:solidFill>
                <a:latin typeface="Aptos" panose="020B0004020202020204" pitchFamily="34" charset="0"/>
                <a:cs typeface="Aptos Serif" panose="02020604070405020304" pitchFamily="18" charset="0"/>
              </a:rPr>
              <a:t>systems</a:t>
            </a:r>
            <a:endParaRPr lang="de-DE" dirty="0">
              <a:solidFill>
                <a:schemeClr val="tx1"/>
              </a:solidFill>
              <a:latin typeface="Aptos" panose="020B0004020202020204" pitchFamily="34" charset="0"/>
              <a:cs typeface="Aptos Serif" panose="0202060407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3cc2b412058_0_67"/>
          <p:cNvSpPr txBox="1">
            <a:spLocks noGrp="1"/>
          </p:cNvSpPr>
          <p:nvPr>
            <p:ph type="title"/>
          </p:nvPr>
        </p:nvSpPr>
        <p:spPr>
          <a:xfrm>
            <a:off x="594360" y="189572"/>
            <a:ext cx="6787800" cy="19095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Legally</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required</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labels</a:t>
            </a:r>
            <a:endParaRPr dirty="0">
              <a:latin typeface="Aptos Serif" panose="02020604070405020304" pitchFamily="18" charset="0"/>
              <a:ea typeface="Arial"/>
              <a:cs typeface="Aptos Serif" panose="02020604070405020304" pitchFamily="18" charset="0"/>
              <a:sym typeface="Arial"/>
            </a:endParaRPr>
          </a:p>
        </p:txBody>
      </p:sp>
      <p:sp>
        <p:nvSpPr>
          <p:cNvPr id="410" name="Google Shape;410;g3cc2b412058_0_67"/>
          <p:cNvSpPr txBox="1"/>
          <p:nvPr/>
        </p:nvSpPr>
        <p:spPr>
          <a:xfrm>
            <a:off x="476250" y="2364118"/>
            <a:ext cx="7561800" cy="3970277"/>
          </a:xfrm>
          <a:prstGeom prst="rect">
            <a:avLst/>
          </a:prstGeom>
          <a:noFill/>
          <a:ln>
            <a:noFill/>
          </a:ln>
        </p:spPr>
        <p:txBody>
          <a:bodyPr spcFirstLastPara="1" wrap="square" lIns="91425" tIns="45700" rIns="91425" bIns="45700" anchor="t" anchorCtr="0">
            <a:spAutoFit/>
          </a:bodyPr>
          <a:lstStyle/>
          <a:p>
            <a:pPr fontAlgn="base"/>
            <a:r>
              <a:rPr lang="de-DE" sz="1800" b="1" dirty="0">
                <a:solidFill>
                  <a:schemeClr val="tx1"/>
                </a:solidFill>
                <a:latin typeface="Aptos" panose="020B0004020202020204" pitchFamily="34" charset="0"/>
              </a:rPr>
              <a:t>EU </a:t>
            </a:r>
            <a:r>
              <a:rPr lang="de-DE" sz="1800" b="1" dirty="0" err="1">
                <a:solidFill>
                  <a:schemeClr val="tx1"/>
                </a:solidFill>
                <a:latin typeface="Aptos" panose="020B0004020202020204" pitchFamily="34" charset="0"/>
              </a:rPr>
              <a:t>energy</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label</a:t>
            </a:r>
            <a:r>
              <a:rPr lang="de-DE" sz="1800" b="1" dirty="0">
                <a:solidFill>
                  <a:schemeClr val="tx1"/>
                </a:solidFill>
                <a:latin typeface="Aptos" panose="020B0004020202020204" pitchFamily="34" charset="0"/>
              </a:rPr>
              <a:t> and EU </a:t>
            </a:r>
            <a:r>
              <a:rPr lang="de-DE" sz="1800" b="1" dirty="0" err="1">
                <a:solidFill>
                  <a:schemeClr val="tx1"/>
                </a:solidFill>
                <a:latin typeface="Aptos" panose="020B0004020202020204" pitchFamily="34" charset="0"/>
              </a:rPr>
              <a:t>energy</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consumption</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labelling</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for</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various</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products</a:t>
            </a:r>
            <a:r>
              <a:rPr lang="de-DE" sz="1800" b="1" dirty="0">
                <a:solidFill>
                  <a:schemeClr val="tx1"/>
                </a:solidFill>
                <a:latin typeface="Aptos" panose="020B0004020202020204" pitchFamily="34" charset="0"/>
              </a:rPr>
              <a:t> </a:t>
            </a:r>
          </a:p>
          <a:p>
            <a:pPr marL="285750" lvl="1" indent="-285750" fontAlgn="base">
              <a:buFont typeface="Arial" panose="020B0604020202020204" pitchFamily="34" charset="0"/>
              <a:buChar char="•"/>
            </a:pPr>
            <a:r>
              <a:rPr lang="de-DE" sz="1800" dirty="0">
                <a:solidFill>
                  <a:schemeClr val="tx1"/>
                </a:solidFill>
                <a:latin typeface="Aptos" panose="020B0004020202020204" pitchFamily="34" charset="0"/>
              </a:rPr>
              <a:t>Household </a:t>
            </a:r>
            <a:r>
              <a:rPr lang="de-DE" sz="1800" dirty="0" err="1">
                <a:solidFill>
                  <a:schemeClr val="tx1"/>
                </a:solidFill>
                <a:latin typeface="Aptos" panose="020B0004020202020204" pitchFamily="34" charset="0"/>
              </a:rPr>
              <a:t>appliances</a:t>
            </a:r>
            <a:r>
              <a:rPr lang="de-DE" sz="1800" dirty="0">
                <a:solidFill>
                  <a:schemeClr val="tx1"/>
                </a:solidFill>
                <a:latin typeface="Aptos" panose="020B0004020202020204" pitchFamily="34" charset="0"/>
              </a:rPr>
              <a:t>, </a:t>
            </a:r>
            <a:r>
              <a:rPr lang="de-DE" sz="1800" dirty="0" err="1">
                <a:solidFill>
                  <a:schemeClr val="tx1"/>
                </a:solidFill>
                <a:latin typeface="Aptos" panose="020B0004020202020204" pitchFamily="34" charset="0"/>
              </a:rPr>
              <a:t>lamps</a:t>
            </a:r>
            <a:r>
              <a:rPr lang="de-DE" sz="1800" dirty="0">
                <a:solidFill>
                  <a:schemeClr val="tx1"/>
                </a:solidFill>
                <a:latin typeface="Aptos" panose="020B0004020202020204" pitchFamily="34" charset="0"/>
              </a:rPr>
              <a:t>, </a:t>
            </a:r>
            <a:r>
              <a:rPr lang="de-DE" sz="1800" dirty="0" err="1">
                <a:solidFill>
                  <a:schemeClr val="tx1"/>
                </a:solidFill>
                <a:latin typeface="Aptos" panose="020B0004020202020204" pitchFamily="34" charset="0"/>
              </a:rPr>
              <a:t>water</a:t>
            </a:r>
            <a:r>
              <a:rPr lang="de-DE" sz="1800" dirty="0">
                <a:solidFill>
                  <a:schemeClr val="tx1"/>
                </a:solidFill>
                <a:latin typeface="Aptos" panose="020B0004020202020204" pitchFamily="34" charset="0"/>
              </a:rPr>
              <a:t> </a:t>
            </a:r>
            <a:r>
              <a:rPr lang="de-DE" sz="1800" dirty="0" err="1">
                <a:solidFill>
                  <a:schemeClr val="tx1"/>
                </a:solidFill>
                <a:latin typeface="Aptos" panose="020B0004020202020204" pitchFamily="34" charset="0"/>
              </a:rPr>
              <a:t>heaters</a:t>
            </a:r>
            <a:r>
              <a:rPr lang="de-DE" sz="1800" dirty="0">
                <a:solidFill>
                  <a:schemeClr val="tx1"/>
                </a:solidFill>
                <a:latin typeface="Aptos" panose="020B0004020202020204" pitchFamily="34" charset="0"/>
              </a:rPr>
              <a:t>…</a:t>
            </a:r>
          </a:p>
          <a:p>
            <a:pPr lvl="1" fontAlgn="base"/>
            <a:endParaRPr lang="de-DE" sz="1800" dirty="0">
              <a:solidFill>
                <a:schemeClr val="tx1"/>
              </a:solidFill>
              <a:latin typeface="Aptos" panose="020B0004020202020204" pitchFamily="34" charset="0"/>
            </a:endParaRPr>
          </a:p>
          <a:p>
            <a:pPr fontAlgn="base"/>
            <a:r>
              <a:rPr lang="de-DE" sz="1800" b="1" dirty="0" err="1">
                <a:solidFill>
                  <a:schemeClr val="tx1"/>
                </a:solidFill>
                <a:latin typeface="Aptos" panose="020B0004020202020204" pitchFamily="34" charset="0"/>
              </a:rPr>
              <a:t>Appliances</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are</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classified</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according</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to</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their</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energy</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consumption</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values</a:t>
            </a:r>
            <a:endParaRPr lang="de-DE" sz="1800" b="1" dirty="0">
              <a:solidFill>
                <a:schemeClr val="tx1"/>
              </a:solidFill>
              <a:latin typeface="Aptos" panose="020B0004020202020204" pitchFamily="34" charset="0"/>
            </a:endParaRPr>
          </a:p>
          <a:p>
            <a:pPr fontAlgn="base"/>
            <a:endParaRPr lang="de-DE" sz="1800" b="1" dirty="0">
              <a:solidFill>
                <a:schemeClr val="tx1"/>
              </a:solidFill>
              <a:latin typeface="Aptos" panose="020B0004020202020204" pitchFamily="34" charset="0"/>
            </a:endParaRPr>
          </a:p>
          <a:p>
            <a:pPr fontAlgn="base"/>
            <a:r>
              <a:rPr lang="de-DE" sz="1800" b="1" dirty="0">
                <a:solidFill>
                  <a:schemeClr val="tx1"/>
                </a:solidFill>
                <a:latin typeface="Aptos" panose="020B0004020202020204" pitchFamily="34" charset="0"/>
              </a:rPr>
              <a:t>New </a:t>
            </a:r>
            <a:r>
              <a:rPr lang="de-DE" sz="1800" b="1" dirty="0" err="1">
                <a:solidFill>
                  <a:schemeClr val="tx1"/>
                </a:solidFill>
                <a:latin typeface="Aptos" panose="020B0004020202020204" pitchFamily="34" charset="0"/>
              </a:rPr>
              <a:t>labelling</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since</a:t>
            </a:r>
            <a:r>
              <a:rPr lang="de-DE" sz="1800" b="1" dirty="0">
                <a:solidFill>
                  <a:schemeClr val="tx1"/>
                </a:solidFill>
                <a:latin typeface="Aptos" panose="020B0004020202020204" pitchFamily="34" charset="0"/>
              </a:rPr>
              <a:t> 2021 - </a:t>
            </a:r>
            <a:r>
              <a:rPr lang="de-DE" sz="1800" b="1" dirty="0" err="1">
                <a:solidFill>
                  <a:schemeClr val="tx1"/>
                </a:solidFill>
                <a:latin typeface="Aptos" panose="020B0004020202020204" pitchFamily="34" charset="0"/>
              </a:rPr>
              <a:t>energy</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classes</a:t>
            </a:r>
            <a:r>
              <a:rPr lang="de-DE" sz="1800" b="1" dirty="0">
                <a:solidFill>
                  <a:schemeClr val="tx1"/>
                </a:solidFill>
                <a:latin typeface="Aptos" panose="020B0004020202020204" pitchFamily="34" charset="0"/>
              </a:rPr>
              <a:t> A-G </a:t>
            </a:r>
            <a:r>
              <a:rPr lang="de-DE" sz="1800" b="1" dirty="0" err="1">
                <a:solidFill>
                  <a:schemeClr val="tx1"/>
                </a:solidFill>
                <a:latin typeface="Aptos" panose="020B0004020202020204" pitchFamily="34" charset="0"/>
              </a:rPr>
              <a:t>initially</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for</a:t>
            </a:r>
            <a:endParaRPr lang="de-DE" sz="1800" b="1" dirty="0">
              <a:solidFill>
                <a:schemeClr val="tx1"/>
              </a:solidFill>
              <a:latin typeface="Aptos" panose="020B0004020202020204" pitchFamily="34" charset="0"/>
            </a:endParaRPr>
          </a:p>
          <a:p>
            <a:pPr marL="285750" lvl="1" indent="-285750" fontAlgn="base">
              <a:buFont typeface="Arial" panose="020B0604020202020204" pitchFamily="34" charset="0"/>
              <a:buChar char="•"/>
            </a:pPr>
            <a:r>
              <a:rPr lang="de-DE" sz="1800" dirty="0">
                <a:solidFill>
                  <a:schemeClr val="tx1"/>
                </a:solidFill>
                <a:latin typeface="Aptos" panose="020B0004020202020204" pitchFamily="34" charset="0"/>
              </a:rPr>
              <a:t>Refrigerators and </a:t>
            </a:r>
            <a:r>
              <a:rPr lang="de-DE" sz="1800" dirty="0" err="1">
                <a:solidFill>
                  <a:schemeClr val="tx1"/>
                </a:solidFill>
                <a:latin typeface="Aptos" panose="020B0004020202020204" pitchFamily="34" charset="0"/>
              </a:rPr>
              <a:t>freezers</a:t>
            </a:r>
            <a:r>
              <a:rPr lang="de-DE" sz="1800" dirty="0">
                <a:solidFill>
                  <a:schemeClr val="tx1"/>
                </a:solidFill>
                <a:latin typeface="Aptos" panose="020B0004020202020204" pitchFamily="34" charset="0"/>
              </a:rPr>
              <a:t> incl. </a:t>
            </a:r>
            <a:r>
              <a:rPr lang="de-DE" sz="1800" dirty="0" err="1">
                <a:solidFill>
                  <a:schemeClr val="tx1"/>
                </a:solidFill>
                <a:latin typeface="Aptos" panose="020B0004020202020204" pitchFamily="34" charset="0"/>
              </a:rPr>
              <a:t>wine</a:t>
            </a:r>
            <a:r>
              <a:rPr lang="de-DE" sz="1800" dirty="0">
                <a:solidFill>
                  <a:schemeClr val="tx1"/>
                </a:solidFill>
                <a:latin typeface="Aptos" panose="020B0004020202020204" pitchFamily="34" charset="0"/>
              </a:rPr>
              <a:t> </a:t>
            </a:r>
            <a:r>
              <a:rPr lang="de-DE" sz="1800" dirty="0" err="1">
                <a:solidFill>
                  <a:schemeClr val="tx1"/>
                </a:solidFill>
                <a:latin typeface="Aptos" panose="020B0004020202020204" pitchFamily="34" charset="0"/>
              </a:rPr>
              <a:t>storage</a:t>
            </a:r>
            <a:r>
              <a:rPr lang="de-DE" sz="1800" dirty="0">
                <a:solidFill>
                  <a:schemeClr val="tx1"/>
                </a:solidFill>
                <a:latin typeface="Aptos" panose="020B0004020202020204" pitchFamily="34" charset="0"/>
              </a:rPr>
              <a:t> </a:t>
            </a:r>
            <a:r>
              <a:rPr lang="de-DE" sz="1800" dirty="0" err="1">
                <a:solidFill>
                  <a:schemeClr val="tx1"/>
                </a:solidFill>
                <a:latin typeface="Aptos" panose="020B0004020202020204" pitchFamily="34" charset="0"/>
              </a:rPr>
              <a:t>cabinets</a:t>
            </a:r>
            <a:endParaRPr lang="de-DE" sz="1800" dirty="0">
              <a:solidFill>
                <a:schemeClr val="tx1"/>
              </a:solidFill>
              <a:latin typeface="Aptos" panose="020B0004020202020204" pitchFamily="34" charset="0"/>
            </a:endParaRPr>
          </a:p>
          <a:p>
            <a:pPr marL="285750" lvl="1" indent="-285750" fontAlgn="base">
              <a:buFont typeface="Arial" panose="020B0604020202020204" pitchFamily="34" charset="0"/>
              <a:buChar char="•"/>
            </a:pPr>
            <a:r>
              <a:rPr lang="de-DE" sz="1800" dirty="0" err="1">
                <a:solidFill>
                  <a:schemeClr val="tx1"/>
                </a:solidFill>
                <a:latin typeface="Aptos" panose="020B0004020202020204" pitchFamily="34" charset="0"/>
              </a:rPr>
              <a:t>Dishwashers</a:t>
            </a:r>
            <a:r>
              <a:rPr lang="de-DE" sz="1800" dirty="0">
                <a:solidFill>
                  <a:schemeClr val="tx1"/>
                </a:solidFill>
                <a:latin typeface="Aptos" panose="020B0004020202020204" pitchFamily="34" charset="0"/>
              </a:rPr>
              <a:t> </a:t>
            </a:r>
            <a:r>
              <a:rPr lang="de-DE" sz="1800" dirty="0" err="1">
                <a:solidFill>
                  <a:schemeClr val="tx1"/>
                </a:solidFill>
                <a:latin typeface="Aptos" panose="020B0004020202020204" pitchFamily="34" charset="0"/>
              </a:rPr>
              <a:t>Washing</a:t>
            </a:r>
            <a:r>
              <a:rPr lang="de-DE" sz="1800" dirty="0">
                <a:solidFill>
                  <a:schemeClr val="tx1"/>
                </a:solidFill>
                <a:latin typeface="Aptos" panose="020B0004020202020204" pitchFamily="34" charset="0"/>
              </a:rPr>
              <a:t> </a:t>
            </a:r>
            <a:r>
              <a:rPr lang="de-DE" sz="1800" dirty="0" err="1">
                <a:solidFill>
                  <a:schemeClr val="tx1"/>
                </a:solidFill>
                <a:latin typeface="Aptos" panose="020B0004020202020204" pitchFamily="34" charset="0"/>
              </a:rPr>
              <a:t>machines</a:t>
            </a:r>
            <a:r>
              <a:rPr lang="de-DE" sz="1800" dirty="0">
                <a:solidFill>
                  <a:schemeClr val="tx1"/>
                </a:solidFill>
                <a:latin typeface="Aptos" panose="020B0004020202020204" pitchFamily="34" charset="0"/>
              </a:rPr>
              <a:t> incl. </a:t>
            </a:r>
            <a:r>
              <a:rPr lang="de-DE" sz="1800" dirty="0" err="1">
                <a:solidFill>
                  <a:schemeClr val="tx1"/>
                </a:solidFill>
                <a:latin typeface="Aptos" panose="020B0004020202020204" pitchFamily="34" charset="0"/>
              </a:rPr>
              <a:t>washer-dryers</a:t>
            </a:r>
            <a:endParaRPr lang="de-DE" sz="1800" dirty="0">
              <a:solidFill>
                <a:schemeClr val="tx1"/>
              </a:solidFill>
              <a:latin typeface="Aptos" panose="020B0004020202020204" pitchFamily="34" charset="0"/>
            </a:endParaRPr>
          </a:p>
          <a:p>
            <a:pPr marL="285750" lvl="1" indent="-285750" fontAlgn="base">
              <a:buFont typeface="Arial" panose="020B0604020202020204" pitchFamily="34" charset="0"/>
              <a:buChar char="•"/>
            </a:pPr>
            <a:r>
              <a:rPr lang="de-DE" sz="1800" dirty="0">
                <a:solidFill>
                  <a:schemeClr val="tx1"/>
                </a:solidFill>
                <a:latin typeface="Aptos" panose="020B0004020202020204" pitchFamily="34" charset="0"/>
              </a:rPr>
              <a:t>Electronic </a:t>
            </a:r>
            <a:r>
              <a:rPr lang="de-DE" sz="1800" dirty="0" err="1">
                <a:solidFill>
                  <a:schemeClr val="tx1"/>
                </a:solidFill>
                <a:latin typeface="Aptos" panose="020B0004020202020204" pitchFamily="34" charset="0"/>
              </a:rPr>
              <a:t>displays</a:t>
            </a:r>
            <a:r>
              <a:rPr lang="de-DE" sz="1800" dirty="0">
                <a:solidFill>
                  <a:schemeClr val="tx1"/>
                </a:solidFill>
                <a:latin typeface="Aptos" panose="020B0004020202020204" pitchFamily="34" charset="0"/>
              </a:rPr>
              <a:t> incl. </a:t>
            </a:r>
            <a:r>
              <a:rPr lang="de-DE" sz="1800" dirty="0" err="1">
                <a:solidFill>
                  <a:schemeClr val="tx1"/>
                </a:solidFill>
                <a:latin typeface="Aptos" panose="020B0004020202020204" pitchFamily="34" charset="0"/>
              </a:rPr>
              <a:t>televisions</a:t>
            </a:r>
            <a:r>
              <a:rPr lang="de-DE" sz="1800" dirty="0">
                <a:solidFill>
                  <a:schemeClr val="tx1"/>
                </a:solidFill>
                <a:latin typeface="Aptos" panose="020B0004020202020204" pitchFamily="34" charset="0"/>
              </a:rPr>
              <a:t> </a:t>
            </a:r>
          </a:p>
          <a:p>
            <a:pPr marL="285750" lvl="1" indent="-285750" fontAlgn="base">
              <a:buFont typeface="Arial" panose="020B0604020202020204" pitchFamily="34" charset="0"/>
              <a:buChar char="•"/>
            </a:pPr>
            <a:r>
              <a:rPr lang="de-DE" sz="1800" dirty="0" err="1">
                <a:solidFill>
                  <a:schemeClr val="tx1"/>
                </a:solidFill>
                <a:latin typeface="Aptos" panose="020B0004020202020204" pitchFamily="34" charset="0"/>
              </a:rPr>
              <a:t>Lamps</a:t>
            </a:r>
            <a:r>
              <a:rPr lang="de-DE" sz="1800" dirty="0">
                <a:solidFill>
                  <a:schemeClr val="tx1"/>
                </a:solidFill>
                <a:latin typeface="Aptos" panose="020B0004020202020204" pitchFamily="34" charset="0"/>
              </a:rPr>
              <a:t> and </a:t>
            </a:r>
            <a:r>
              <a:rPr lang="de-DE" sz="1800" dirty="0" err="1">
                <a:solidFill>
                  <a:schemeClr val="tx1"/>
                </a:solidFill>
                <a:latin typeface="Aptos" panose="020B0004020202020204" pitchFamily="34" charset="0"/>
              </a:rPr>
              <a:t>lights</a:t>
            </a:r>
            <a:endParaRPr lang="de-DE" sz="1800" dirty="0">
              <a:solidFill>
                <a:schemeClr val="tx1"/>
              </a:solidFill>
              <a:latin typeface="Aptos" panose="020B0004020202020204" pitchFamily="34" charset="0"/>
            </a:endParaRPr>
          </a:p>
          <a:p>
            <a:pPr lvl="1" fontAlgn="base"/>
            <a:endParaRPr lang="de-DE" sz="1800" dirty="0">
              <a:solidFill>
                <a:schemeClr val="tx1"/>
              </a:solidFill>
              <a:latin typeface="Aptos" panose="020B0004020202020204" pitchFamily="34" charset="0"/>
            </a:endParaRPr>
          </a:p>
          <a:p>
            <a:pPr fontAlgn="base"/>
            <a:r>
              <a:rPr lang="de-DE" sz="1800" b="1" dirty="0">
                <a:solidFill>
                  <a:schemeClr val="tx1"/>
                </a:solidFill>
                <a:latin typeface="Aptos" panose="020B0004020202020204" pitchFamily="34" charset="0"/>
              </a:rPr>
              <a:t>EU </a:t>
            </a:r>
            <a:r>
              <a:rPr lang="de-DE" sz="1800" b="1" dirty="0" err="1">
                <a:solidFill>
                  <a:schemeClr val="tx1"/>
                </a:solidFill>
                <a:latin typeface="Aptos" panose="020B0004020202020204" pitchFamily="34" charset="0"/>
              </a:rPr>
              <a:t>organic</a:t>
            </a:r>
            <a:r>
              <a:rPr lang="de-DE" sz="1800" b="1" dirty="0">
                <a:solidFill>
                  <a:schemeClr val="tx1"/>
                </a:solidFill>
                <a:latin typeface="Aptos" panose="020B0004020202020204" pitchFamily="34" charset="0"/>
              </a:rPr>
              <a:t> logo </a:t>
            </a:r>
            <a:r>
              <a:rPr lang="de-DE" sz="1800" b="1" dirty="0" err="1">
                <a:solidFill>
                  <a:schemeClr val="tx1"/>
                </a:solidFill>
                <a:latin typeface="Aptos" panose="020B0004020202020204" pitchFamily="34" charset="0"/>
              </a:rPr>
              <a:t>for</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agricultural</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products</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marketed</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as</a:t>
            </a:r>
            <a:r>
              <a:rPr lang="de-DE" sz="1800" b="1" dirty="0">
                <a:solidFill>
                  <a:schemeClr val="tx1"/>
                </a:solidFill>
                <a:latin typeface="Aptos" panose="020B0004020202020204" pitchFamily="34" charset="0"/>
              </a:rPr>
              <a:t> </a:t>
            </a:r>
            <a:r>
              <a:rPr lang="de-DE" sz="1800" b="1" dirty="0" err="1">
                <a:solidFill>
                  <a:schemeClr val="tx1"/>
                </a:solidFill>
                <a:latin typeface="Aptos" panose="020B0004020202020204" pitchFamily="34" charset="0"/>
              </a:rPr>
              <a:t>organic</a:t>
            </a:r>
            <a:endParaRPr lang="de-DE" sz="1800" b="1" dirty="0">
              <a:solidFill>
                <a:schemeClr val="tx1"/>
              </a:solidFill>
              <a:latin typeface="Aptos" panose="020B0004020202020204" pitchFamily="34" charset="0"/>
            </a:endParaRPr>
          </a:p>
        </p:txBody>
      </p:sp>
      <p:pic>
        <p:nvPicPr>
          <p:cNvPr id="2" name="Google Shape;393;g3cc2b412058_0_42" descr="Bio-Logo - Europäische Kommission">
            <a:extLst>
              <a:ext uri="{FF2B5EF4-FFF2-40B4-BE49-F238E27FC236}">
                <a16:creationId xmlns:a16="http://schemas.microsoft.com/office/drawing/2014/main" id="{226E1DFD-CDB0-3743-E29E-D94BBCA82658}"/>
              </a:ext>
            </a:extLst>
          </p:cNvPr>
          <p:cNvPicPr preferRelativeResize="0"/>
          <p:nvPr/>
        </p:nvPicPr>
        <p:blipFill rotWithShape="1">
          <a:blip r:embed="rId3">
            <a:alphaModFix/>
          </a:blip>
          <a:srcRect/>
          <a:stretch/>
        </p:blipFill>
        <p:spPr>
          <a:xfrm>
            <a:off x="10296525" y="4738103"/>
            <a:ext cx="1419225" cy="942975"/>
          </a:xfrm>
          <a:prstGeom prst="rect">
            <a:avLst/>
          </a:prstGeom>
          <a:noFill/>
          <a:ln>
            <a:noFill/>
          </a:ln>
        </p:spPr>
      </p:pic>
      <p:pic>
        <p:nvPicPr>
          <p:cNvPr id="3" name="Google Shape;394;g3cc2b412058_0_42" descr="Kühl- und Gefriergeräte | Umweltbundesamt">
            <a:extLst>
              <a:ext uri="{FF2B5EF4-FFF2-40B4-BE49-F238E27FC236}">
                <a16:creationId xmlns:a16="http://schemas.microsoft.com/office/drawing/2014/main" id="{4444232B-26CF-8F7A-9F01-3BDC46CB6950}"/>
              </a:ext>
            </a:extLst>
          </p:cNvPr>
          <p:cNvPicPr preferRelativeResize="0"/>
          <p:nvPr/>
        </p:nvPicPr>
        <p:blipFill rotWithShape="1">
          <a:blip r:embed="rId4">
            <a:alphaModFix/>
          </a:blip>
          <a:srcRect l="37292" r="37837"/>
          <a:stretch/>
        </p:blipFill>
        <p:spPr>
          <a:xfrm>
            <a:off x="10490458" y="2368226"/>
            <a:ext cx="1031357" cy="208708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3cc2b412058_0_74"/>
          <p:cNvSpPr txBox="1">
            <a:spLocks noGrp="1"/>
          </p:cNvSpPr>
          <p:nvPr>
            <p:ph type="title"/>
          </p:nvPr>
        </p:nvSpPr>
        <p:spPr>
          <a:xfrm>
            <a:off x="594347" y="189575"/>
            <a:ext cx="8799300" cy="15936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sz="4000" dirty="0" err="1">
                <a:latin typeface="Aptos Serif" panose="02020604070405020304" pitchFamily="18" charset="0"/>
                <a:ea typeface="Arial"/>
                <a:cs typeface="Aptos Serif" panose="02020604070405020304" pitchFamily="18" charset="0"/>
                <a:sym typeface="Arial"/>
              </a:rPr>
              <a:t>Voluntary</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ecolabels</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or</a:t>
            </a:r>
            <a:r>
              <a:rPr lang="de-DE" sz="4000" dirty="0">
                <a:latin typeface="Aptos Serif" panose="02020604070405020304" pitchFamily="18" charset="0"/>
                <a:ea typeface="Arial"/>
                <a:cs typeface="Aptos Serif" panose="02020604070405020304" pitchFamily="18" charset="0"/>
                <a:sym typeface="Arial"/>
              </a:rPr>
              <a:t> </a:t>
            </a:r>
            <a:br>
              <a:rPr lang="de-DE" sz="4000" dirty="0">
                <a:latin typeface="Aptos Serif" panose="02020604070405020304" pitchFamily="18" charset="0"/>
                <a:ea typeface="Arial"/>
                <a:cs typeface="Aptos Serif" panose="02020604070405020304" pitchFamily="18" charset="0"/>
                <a:sym typeface="Arial"/>
              </a:rPr>
            </a:br>
            <a:r>
              <a:rPr lang="de-DE" sz="4000" dirty="0">
                <a:latin typeface="Aptos Serif" panose="02020604070405020304" pitchFamily="18" charset="0"/>
                <a:ea typeface="Arial"/>
                <a:cs typeface="Aptos Serif" panose="02020604070405020304" pitchFamily="18" charset="0"/>
                <a:sym typeface="Arial"/>
              </a:rPr>
              <a:t>type I </a:t>
            </a:r>
            <a:r>
              <a:rPr lang="de-DE" sz="4000" dirty="0" err="1">
                <a:latin typeface="Aptos Serif" panose="02020604070405020304" pitchFamily="18" charset="0"/>
                <a:ea typeface="Arial"/>
                <a:cs typeface="Aptos Serif" panose="02020604070405020304" pitchFamily="18" charset="0"/>
                <a:sym typeface="Arial"/>
              </a:rPr>
              <a:t>ecolabels</a:t>
            </a:r>
            <a:endParaRPr sz="4000" dirty="0">
              <a:latin typeface="Aptos Serif" panose="02020604070405020304" pitchFamily="18" charset="0"/>
              <a:ea typeface="Arial"/>
              <a:cs typeface="Aptos Serif" panose="02020604070405020304" pitchFamily="18" charset="0"/>
              <a:sym typeface="Arial"/>
            </a:endParaRPr>
          </a:p>
        </p:txBody>
      </p:sp>
      <p:sp>
        <p:nvSpPr>
          <p:cNvPr id="418" name="Google Shape;418;g3cc2b412058_0_74"/>
          <p:cNvSpPr txBox="1">
            <a:spLocks noGrp="1"/>
          </p:cNvSpPr>
          <p:nvPr>
            <p:ph type="body" idx="1"/>
          </p:nvPr>
        </p:nvSpPr>
        <p:spPr>
          <a:xfrm>
            <a:off x="465539" y="1950826"/>
            <a:ext cx="8283045" cy="4043738"/>
          </a:xfrm>
          <a:prstGeom prst="rect">
            <a:avLst/>
          </a:prstGeom>
          <a:noFill/>
          <a:ln>
            <a:noFill/>
          </a:ln>
        </p:spPr>
        <p:txBody>
          <a:bodyPr spcFirstLastPara="1" wrap="square" lIns="0" tIns="228600" rIns="0" bIns="0" anchor="t" anchorCtr="0">
            <a:noAutofit/>
          </a:bodyPr>
          <a:lstStyle/>
          <a:p>
            <a:pPr marL="457200" lvl="0" indent="-228600" algn="l" rtl="0">
              <a:lnSpc>
                <a:spcPct val="100000"/>
              </a:lnSpc>
              <a:spcBef>
                <a:spcPts val="2200"/>
              </a:spcBef>
              <a:spcAft>
                <a:spcPts val="0"/>
              </a:spcAft>
              <a:buSzPct val="99982"/>
              <a:buNone/>
            </a:pPr>
            <a:r>
              <a:rPr lang="de-DE" sz="1800" dirty="0" err="1">
                <a:latin typeface="Aptos" panose="020B0004020202020204" pitchFamily="34" charset="0"/>
                <a:sym typeface="Arial"/>
              </a:rPr>
              <a:t>Certification</a:t>
            </a:r>
            <a:r>
              <a:rPr lang="de-DE" sz="1800" dirty="0">
                <a:latin typeface="Aptos" panose="020B0004020202020204" pitchFamily="34" charset="0"/>
                <a:sym typeface="Arial"/>
              </a:rPr>
              <a:t> </a:t>
            </a:r>
            <a:r>
              <a:rPr lang="de-DE" sz="1800" dirty="0" err="1">
                <a:latin typeface="Aptos" panose="020B0004020202020204" pitchFamily="34" charset="0"/>
                <a:sym typeface="Arial"/>
              </a:rPr>
              <a:t>of</a:t>
            </a:r>
            <a:r>
              <a:rPr lang="de-DE" sz="1800" dirty="0">
                <a:latin typeface="Aptos" panose="020B0004020202020204" pitchFamily="34" charset="0"/>
                <a:sym typeface="Arial"/>
              </a:rPr>
              <a:t> </a:t>
            </a:r>
            <a:r>
              <a:rPr lang="de-DE" sz="1800" dirty="0" err="1">
                <a:latin typeface="Aptos" panose="020B0004020202020204" pitchFamily="34" charset="0"/>
                <a:sym typeface="Arial"/>
              </a:rPr>
              <a:t>products</a:t>
            </a:r>
            <a:r>
              <a:rPr lang="de-DE" sz="1800" dirty="0">
                <a:latin typeface="Aptos" panose="020B0004020202020204" pitchFamily="34" charset="0"/>
                <a:sym typeface="Arial"/>
              </a:rPr>
              <a:t> </a:t>
            </a:r>
            <a:r>
              <a:rPr lang="de-DE" sz="1800" dirty="0" err="1">
                <a:latin typeface="Aptos" panose="020B0004020202020204" pitchFamily="34" charset="0"/>
                <a:sym typeface="Arial"/>
              </a:rPr>
              <a:t>by</a:t>
            </a:r>
            <a:r>
              <a:rPr lang="de-DE" sz="1800" dirty="0">
                <a:latin typeface="Aptos" panose="020B0004020202020204" pitchFamily="34" charset="0"/>
                <a:sym typeface="Arial"/>
              </a:rPr>
              <a:t> </a:t>
            </a:r>
            <a:r>
              <a:rPr lang="de-DE" sz="1800" dirty="0" err="1">
                <a:latin typeface="Aptos" panose="020B0004020202020204" pitchFamily="34" charset="0"/>
                <a:sym typeface="Arial"/>
              </a:rPr>
              <a:t>independant</a:t>
            </a:r>
            <a:r>
              <a:rPr lang="de-DE" sz="1800" dirty="0">
                <a:latin typeface="Aptos" panose="020B0004020202020204" pitchFamily="34" charset="0"/>
                <a:sym typeface="Arial"/>
              </a:rPr>
              <a:t> </a:t>
            </a:r>
            <a:r>
              <a:rPr lang="de-DE" sz="1800" dirty="0" err="1">
                <a:latin typeface="Aptos" panose="020B0004020202020204" pitchFamily="34" charset="0"/>
                <a:sym typeface="Arial"/>
              </a:rPr>
              <a:t>third</a:t>
            </a:r>
            <a:r>
              <a:rPr lang="de-DE" sz="1800" dirty="0">
                <a:latin typeface="Aptos" panose="020B0004020202020204" pitchFamily="34" charset="0"/>
                <a:sym typeface="Arial"/>
              </a:rPr>
              <a:t> </a:t>
            </a:r>
            <a:r>
              <a:rPr lang="de-DE" sz="1800" dirty="0" err="1">
                <a:latin typeface="Aptos" panose="020B0004020202020204" pitchFamily="34" charset="0"/>
                <a:sym typeface="Arial"/>
              </a:rPr>
              <a:t>parties</a:t>
            </a:r>
            <a:endParaRPr sz="1800" dirty="0">
              <a:latin typeface="Aptos" panose="020B0004020202020204" pitchFamily="34" charset="0"/>
            </a:endParaRPr>
          </a:p>
          <a:p>
            <a:pPr marL="457200" lvl="0" indent="-228600" algn="l" rtl="0">
              <a:lnSpc>
                <a:spcPct val="100000"/>
              </a:lnSpc>
              <a:spcBef>
                <a:spcPts val="2200"/>
              </a:spcBef>
              <a:spcAft>
                <a:spcPts val="0"/>
              </a:spcAft>
              <a:buSzPct val="99982"/>
              <a:buNone/>
            </a:pPr>
            <a:r>
              <a:rPr lang="de-DE" sz="1800" dirty="0">
                <a:latin typeface="Aptos" panose="020B0004020202020204" pitchFamily="34" charset="0"/>
              </a:rPr>
              <a:t>Statements </a:t>
            </a:r>
            <a:r>
              <a:rPr lang="de-DE" sz="1800" dirty="0" err="1">
                <a:latin typeface="Aptos" panose="020B0004020202020204" pitchFamily="34" charset="0"/>
              </a:rPr>
              <a:t>about</a:t>
            </a:r>
            <a:r>
              <a:rPr lang="de-DE" sz="1800" dirty="0">
                <a:latin typeface="Aptos" panose="020B0004020202020204" pitchFamily="34" charset="0"/>
              </a:rPr>
              <a:t> </a:t>
            </a:r>
            <a:r>
              <a:rPr lang="de-DE" sz="1800" dirty="0" err="1">
                <a:latin typeface="Aptos" panose="020B0004020202020204" pitchFamily="34" charset="0"/>
              </a:rPr>
              <a:t>certain</a:t>
            </a:r>
            <a:r>
              <a:rPr lang="de-DE" sz="1800" dirty="0">
                <a:latin typeface="Aptos" panose="020B0004020202020204" pitchFamily="34" charset="0"/>
              </a:rPr>
              <a:t> environmental </a:t>
            </a:r>
            <a:r>
              <a:rPr lang="de-DE" sz="1800" dirty="0" err="1">
                <a:latin typeface="Aptos" panose="020B0004020202020204" pitchFamily="34" charset="0"/>
              </a:rPr>
              <a:t>properties</a:t>
            </a:r>
            <a:endParaRPr sz="1800" dirty="0">
              <a:latin typeface="Aptos" panose="020B0004020202020204" pitchFamily="34" charset="0"/>
            </a:endParaRPr>
          </a:p>
          <a:p>
            <a:pPr marL="514350" indent="-285750" fontAlgn="base">
              <a:buFont typeface="Arial" panose="020B0604020202020204" pitchFamily="34" charset="0"/>
              <a:buChar char="•"/>
            </a:pPr>
            <a:r>
              <a:rPr lang="de-DE" sz="1400" b="0" dirty="0">
                <a:solidFill>
                  <a:schemeClr val="tx1"/>
                </a:solidFill>
                <a:latin typeface="Aptos" panose="020B0004020202020204" pitchFamily="34" charset="0"/>
              </a:rPr>
              <a:t>Compliance </a:t>
            </a:r>
            <a:r>
              <a:rPr lang="de-DE" sz="1400" b="0" dirty="0" err="1">
                <a:solidFill>
                  <a:schemeClr val="tx1"/>
                </a:solidFill>
                <a:latin typeface="Aptos" panose="020B0004020202020204" pitchFamily="34" charset="0"/>
              </a:rPr>
              <a:t>with</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limit</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values</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for</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pollutants</a:t>
            </a:r>
            <a:endParaRPr lang="de-DE" sz="1400" b="0" dirty="0">
              <a:solidFill>
                <a:schemeClr val="tx1"/>
              </a:solidFill>
              <a:latin typeface="Aptos" panose="020B0004020202020204" pitchFamily="34" charset="0"/>
            </a:endParaRPr>
          </a:p>
          <a:p>
            <a:pPr marL="514350" indent="-285750" fontAlgn="base">
              <a:buFont typeface="Arial" panose="020B0604020202020204" pitchFamily="34" charset="0"/>
              <a:buChar char="•"/>
            </a:pPr>
            <a:r>
              <a:rPr lang="de-DE" sz="1400" b="0" dirty="0">
                <a:solidFill>
                  <a:schemeClr val="tx1"/>
                </a:solidFill>
                <a:latin typeface="Aptos" panose="020B0004020202020204" pitchFamily="34" charset="0"/>
              </a:rPr>
              <a:t>Compliance </a:t>
            </a:r>
            <a:r>
              <a:rPr lang="de-DE" sz="1400" b="0" dirty="0" err="1">
                <a:solidFill>
                  <a:schemeClr val="tx1"/>
                </a:solidFill>
                <a:latin typeface="Aptos" panose="020B0004020202020204" pitchFamily="34" charset="0"/>
              </a:rPr>
              <a:t>with</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defined</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energy</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consumption</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values</a:t>
            </a:r>
            <a:endParaRPr lang="de-DE" sz="1400" b="0" dirty="0">
              <a:solidFill>
                <a:schemeClr val="tx1"/>
              </a:solidFill>
              <a:latin typeface="Aptos" panose="020B0004020202020204" pitchFamily="34" charset="0"/>
            </a:endParaRPr>
          </a:p>
          <a:p>
            <a:pPr marL="514350" indent="-285750" fontAlgn="base">
              <a:buFont typeface="Arial" panose="020B0604020202020204" pitchFamily="34" charset="0"/>
              <a:buChar char="•"/>
            </a:pPr>
            <a:r>
              <a:rPr lang="de-DE" sz="1400" b="0" dirty="0" err="1">
                <a:solidFill>
                  <a:schemeClr val="tx1"/>
                </a:solidFill>
                <a:latin typeface="Aptos" panose="020B0004020202020204" pitchFamily="34" charset="0"/>
              </a:rPr>
              <a:t>Reduction</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of</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emissions</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during</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production</a:t>
            </a:r>
            <a:endParaRPr lang="de-DE" sz="1400" b="0" dirty="0">
              <a:solidFill>
                <a:schemeClr val="tx1"/>
              </a:solidFill>
              <a:latin typeface="Aptos" panose="020B0004020202020204" pitchFamily="34" charset="0"/>
            </a:endParaRPr>
          </a:p>
          <a:p>
            <a:pPr marL="514350" indent="-285750" fontAlgn="base">
              <a:buFont typeface="Arial" panose="020B0604020202020204" pitchFamily="34" charset="0"/>
              <a:buChar char="•"/>
            </a:pPr>
            <a:r>
              <a:rPr lang="de-DE" sz="1400" b="0" dirty="0" err="1">
                <a:solidFill>
                  <a:schemeClr val="tx1"/>
                </a:solidFill>
                <a:latin typeface="Aptos" panose="020B0004020202020204" pitchFamily="34" charset="0"/>
              </a:rPr>
              <a:t>Recyclability</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of</a:t>
            </a:r>
            <a:r>
              <a:rPr lang="de-DE" sz="1400" b="0" dirty="0">
                <a:solidFill>
                  <a:schemeClr val="tx1"/>
                </a:solidFill>
                <a:latin typeface="Aptos" panose="020B0004020202020204" pitchFamily="34" charset="0"/>
              </a:rPr>
              <a:t> a </a:t>
            </a:r>
            <a:r>
              <a:rPr lang="de-DE" sz="1400" b="0" dirty="0" err="1">
                <a:solidFill>
                  <a:schemeClr val="tx1"/>
                </a:solidFill>
                <a:latin typeface="Aptos" panose="020B0004020202020204" pitchFamily="34" charset="0"/>
              </a:rPr>
              <a:t>product</a:t>
            </a:r>
            <a:endParaRPr lang="de-DE" sz="1400" b="0" dirty="0">
              <a:solidFill>
                <a:schemeClr val="tx1"/>
              </a:solidFill>
              <a:latin typeface="Aptos" panose="020B0004020202020204" pitchFamily="34" charset="0"/>
            </a:endParaRPr>
          </a:p>
          <a:p>
            <a:pPr marL="87789" indent="0">
              <a:lnSpc>
                <a:spcPct val="120000"/>
              </a:lnSpc>
              <a:buSzPct val="99996"/>
            </a:pPr>
            <a:r>
              <a:rPr lang="de-DE" sz="1800" b="1" dirty="0">
                <a:solidFill>
                  <a:schemeClr val="accent4"/>
                </a:solidFill>
                <a:latin typeface="Aptos" panose="020B0004020202020204" pitchFamily="34" charset="0"/>
                <a:sym typeface="Arial"/>
              </a:rPr>
              <a:t>Basis </a:t>
            </a:r>
            <a:r>
              <a:rPr lang="de-DE" sz="1800" b="1" dirty="0" err="1">
                <a:solidFill>
                  <a:schemeClr val="accent4"/>
                </a:solidFill>
                <a:latin typeface="Aptos" panose="020B0004020202020204" pitchFamily="34" charset="0"/>
                <a:sym typeface="Arial"/>
              </a:rPr>
              <a:t>for</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awarding</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the</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contract</a:t>
            </a:r>
            <a:endParaRPr sz="1800" dirty="0">
              <a:latin typeface="Aptos" panose="020B0004020202020204" pitchFamily="34" charset="0"/>
            </a:endParaRPr>
          </a:p>
          <a:p>
            <a:pPr marL="571500" indent="-342900" fontAlgn="base">
              <a:buFont typeface="Arial" panose="020B0604020202020204" pitchFamily="34" charset="0"/>
              <a:buChar char="•"/>
            </a:pPr>
            <a:r>
              <a:rPr lang="de-DE" sz="1400" b="0" dirty="0">
                <a:solidFill>
                  <a:schemeClr val="tx1"/>
                </a:solidFill>
                <a:latin typeface="Aptos" panose="020B0004020202020204" pitchFamily="34" charset="0"/>
              </a:rPr>
              <a:t>Development </a:t>
            </a:r>
            <a:r>
              <a:rPr lang="de-DE" sz="1400" b="0" dirty="0" err="1">
                <a:solidFill>
                  <a:schemeClr val="tx1"/>
                </a:solidFill>
                <a:latin typeface="Aptos" panose="020B0004020202020204" pitchFamily="34" charset="0"/>
              </a:rPr>
              <a:t>with</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the</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involvement</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of</a:t>
            </a:r>
            <a:r>
              <a:rPr lang="de-DE" sz="1400" b="0" dirty="0">
                <a:solidFill>
                  <a:schemeClr val="tx1"/>
                </a:solidFill>
                <a:latin typeface="Aptos" panose="020B0004020202020204" pitchFamily="34" charset="0"/>
              </a:rPr>
              <a:t> relevant </a:t>
            </a:r>
            <a:r>
              <a:rPr lang="de-DE" sz="1400" b="0" dirty="0" err="1">
                <a:solidFill>
                  <a:schemeClr val="tx1"/>
                </a:solidFill>
                <a:latin typeface="Aptos" panose="020B0004020202020204" pitchFamily="34" charset="0"/>
              </a:rPr>
              <a:t>stakeholder</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groups</a:t>
            </a:r>
            <a:endParaRPr lang="de-DE" sz="1400" b="0" dirty="0">
              <a:solidFill>
                <a:schemeClr val="tx1"/>
              </a:solidFill>
              <a:latin typeface="Aptos" panose="020B0004020202020204" pitchFamily="34" charset="0"/>
            </a:endParaRPr>
          </a:p>
          <a:p>
            <a:pPr marL="571500" indent="-342900" fontAlgn="base">
              <a:buFont typeface="Arial" panose="020B0604020202020204" pitchFamily="34" charset="0"/>
              <a:buChar char="•"/>
            </a:pPr>
            <a:r>
              <a:rPr lang="de-DE" sz="1400" b="0" dirty="0" err="1">
                <a:solidFill>
                  <a:schemeClr val="tx1"/>
                </a:solidFill>
                <a:latin typeface="Aptos" panose="020B0004020202020204" pitchFamily="34" charset="0"/>
              </a:rPr>
              <a:t>Publicly</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accessible</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catalogue</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of</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requirements</a:t>
            </a:r>
            <a:r>
              <a:rPr lang="de-DE" sz="1400" b="0" dirty="0">
                <a:solidFill>
                  <a:schemeClr val="tx1"/>
                </a:solidFill>
                <a:latin typeface="Aptos" panose="020B0004020202020204" pitchFamily="34" charset="0"/>
              </a:rPr>
              <a:t>/</a:t>
            </a:r>
            <a:r>
              <a:rPr lang="de-DE" sz="1400" b="0" dirty="0" err="1">
                <a:solidFill>
                  <a:schemeClr val="tx1"/>
                </a:solidFill>
                <a:latin typeface="Aptos" panose="020B0004020202020204" pitchFamily="34" charset="0"/>
              </a:rPr>
              <a:t>criteria</a:t>
            </a:r>
            <a:endParaRPr lang="de-DE" sz="1400" b="0" dirty="0">
              <a:solidFill>
                <a:schemeClr val="tx1"/>
              </a:solidFill>
              <a:latin typeface="Aptos" panose="020B0004020202020204" pitchFamily="34" charset="0"/>
            </a:endParaRPr>
          </a:p>
        </p:txBody>
      </p:sp>
      <p:pic>
        <p:nvPicPr>
          <p:cNvPr id="419" name="Google Shape;419;g3cc2b412058_0_74"/>
          <p:cNvPicPr preferRelativeResize="0"/>
          <p:nvPr/>
        </p:nvPicPr>
        <p:blipFill rotWithShape="1">
          <a:blip r:embed="rId3">
            <a:alphaModFix/>
          </a:blip>
          <a:srcRect/>
          <a:stretch/>
        </p:blipFill>
        <p:spPr>
          <a:xfrm>
            <a:off x="8707846" y="1783175"/>
            <a:ext cx="1371601" cy="1645921"/>
          </a:xfrm>
          <a:prstGeom prst="rect">
            <a:avLst/>
          </a:prstGeom>
          <a:noFill/>
          <a:ln>
            <a:noFill/>
          </a:ln>
        </p:spPr>
      </p:pic>
      <p:pic>
        <p:nvPicPr>
          <p:cNvPr id="420" name="Google Shape;420;g3cc2b412058_0_74"/>
          <p:cNvPicPr preferRelativeResize="0"/>
          <p:nvPr/>
        </p:nvPicPr>
        <p:blipFill rotWithShape="1">
          <a:blip r:embed="rId4">
            <a:alphaModFix/>
          </a:blip>
          <a:srcRect/>
          <a:stretch/>
        </p:blipFill>
        <p:spPr>
          <a:xfrm>
            <a:off x="8671319" y="3638514"/>
            <a:ext cx="1444653" cy="1303861"/>
          </a:xfrm>
          <a:prstGeom prst="rect">
            <a:avLst/>
          </a:prstGeom>
          <a:noFill/>
          <a:ln>
            <a:noFill/>
          </a:ln>
        </p:spPr>
      </p:pic>
      <p:pic>
        <p:nvPicPr>
          <p:cNvPr id="421" name="Google Shape;421;g3cc2b412058_0_74"/>
          <p:cNvPicPr preferRelativeResize="0"/>
          <p:nvPr/>
        </p:nvPicPr>
        <p:blipFill rotWithShape="1">
          <a:blip r:embed="rId5">
            <a:alphaModFix/>
          </a:blip>
          <a:srcRect/>
          <a:stretch/>
        </p:blipFill>
        <p:spPr>
          <a:xfrm>
            <a:off x="10489144" y="3551829"/>
            <a:ext cx="1508263" cy="1477229"/>
          </a:xfrm>
          <a:prstGeom prst="rect">
            <a:avLst/>
          </a:prstGeom>
          <a:noFill/>
          <a:ln>
            <a:noFill/>
          </a:ln>
        </p:spPr>
      </p:pic>
      <p:pic>
        <p:nvPicPr>
          <p:cNvPr id="422" name="Google Shape;422;g3cc2b412058_0_74"/>
          <p:cNvPicPr preferRelativeResize="0"/>
          <p:nvPr/>
        </p:nvPicPr>
        <p:blipFill rotWithShape="1">
          <a:blip r:embed="rId6">
            <a:alphaModFix/>
          </a:blip>
          <a:srcRect/>
          <a:stretch/>
        </p:blipFill>
        <p:spPr>
          <a:xfrm>
            <a:off x="10512957" y="1885510"/>
            <a:ext cx="1460638" cy="14412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8"/>
          <p:cNvSpPr txBox="1">
            <a:spLocks noGrp="1"/>
          </p:cNvSpPr>
          <p:nvPr>
            <p:ph type="ctrTitle"/>
          </p:nvPr>
        </p:nvSpPr>
        <p:spPr>
          <a:xfrm>
            <a:off x="2041071" y="411479"/>
            <a:ext cx="9755233"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err="1">
                <a:latin typeface="Aptos Serif" panose="02020604070405020304" pitchFamily="18" charset="0"/>
                <a:ea typeface="Arial"/>
                <a:cs typeface="Aptos Serif" panose="02020604070405020304" pitchFamily="18" charset="0"/>
                <a:sym typeface="Arial"/>
              </a:rPr>
              <a:t>Steps</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implementation</a:t>
            </a:r>
            <a:endParaRPr dirty="0">
              <a:latin typeface="Aptos Serif" panose="02020604070405020304" pitchFamily="18" charset="0"/>
              <a:ea typeface="Arial"/>
              <a:cs typeface="Aptos Serif" panose="02020604070405020304" pitchFamily="18" charset="0"/>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3cc2b412058_0_83"/>
          <p:cNvSpPr txBox="1">
            <a:spLocks noGrp="1"/>
          </p:cNvSpPr>
          <p:nvPr>
            <p:ph type="title"/>
          </p:nvPr>
        </p:nvSpPr>
        <p:spPr>
          <a:xfrm>
            <a:off x="594350" y="189575"/>
            <a:ext cx="10754100" cy="15936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Voluntary</a:t>
            </a:r>
            <a:r>
              <a:rPr lang="de-DE" dirty="0">
                <a:latin typeface="Aptos Serif" panose="02020604070405020304" pitchFamily="18" charset="0"/>
                <a:ea typeface="Arial"/>
                <a:cs typeface="Aptos Serif" panose="02020604070405020304" pitchFamily="18" charset="0"/>
                <a:sym typeface="Arial"/>
              </a:rPr>
              <a:t> social </a:t>
            </a:r>
            <a:r>
              <a:rPr lang="de-DE" dirty="0" err="1">
                <a:latin typeface="Aptos Serif" panose="02020604070405020304" pitchFamily="18" charset="0"/>
                <a:ea typeface="Arial"/>
                <a:cs typeface="Aptos Serif" panose="02020604070405020304" pitchFamily="18" charset="0"/>
                <a:sym typeface="Arial"/>
              </a:rPr>
              <a:t>label</a:t>
            </a:r>
            <a:br>
              <a:rPr lang="de-DE" dirty="0">
                <a:latin typeface="Aptos Serif" panose="02020604070405020304" pitchFamily="18" charset="0"/>
                <a:ea typeface="Arial"/>
                <a:cs typeface="Aptos Serif" panose="02020604070405020304" pitchFamily="18" charset="0"/>
                <a:sym typeface="Arial"/>
              </a:rPr>
            </a:br>
            <a:r>
              <a:rPr lang="de-DE" dirty="0">
                <a:latin typeface="Aptos Serif" panose="02020604070405020304" pitchFamily="18" charset="0"/>
                <a:ea typeface="Arial"/>
                <a:cs typeface="Aptos Serif" panose="02020604070405020304" pitchFamily="18" charset="0"/>
                <a:sym typeface="Arial"/>
              </a:rPr>
              <a:t>type I </a:t>
            </a:r>
            <a:r>
              <a:rPr lang="de-DE" dirty="0" err="1">
                <a:latin typeface="Aptos Serif" panose="02020604070405020304" pitchFamily="18" charset="0"/>
                <a:ea typeface="Arial"/>
                <a:cs typeface="Aptos Serif" panose="02020604070405020304" pitchFamily="18" charset="0"/>
                <a:sym typeface="Arial"/>
              </a:rPr>
              <a:t>similar</a:t>
            </a:r>
            <a:endParaRPr dirty="0">
              <a:latin typeface="Aptos Serif" panose="02020604070405020304" pitchFamily="18" charset="0"/>
              <a:ea typeface="Arial"/>
              <a:cs typeface="Aptos Serif" panose="02020604070405020304" pitchFamily="18" charset="0"/>
              <a:sym typeface="Arial"/>
            </a:endParaRPr>
          </a:p>
        </p:txBody>
      </p:sp>
      <p:sp>
        <p:nvSpPr>
          <p:cNvPr id="429" name="Google Shape;429;g3cc2b412058_0_83"/>
          <p:cNvSpPr txBox="1">
            <a:spLocks noGrp="1"/>
          </p:cNvSpPr>
          <p:nvPr>
            <p:ph type="body" idx="1"/>
          </p:nvPr>
        </p:nvSpPr>
        <p:spPr>
          <a:xfrm>
            <a:off x="396640" y="1783175"/>
            <a:ext cx="9550549" cy="4266000"/>
          </a:xfrm>
          <a:prstGeom prst="rect">
            <a:avLst/>
          </a:prstGeom>
          <a:noFill/>
          <a:ln>
            <a:noFill/>
          </a:ln>
        </p:spPr>
        <p:txBody>
          <a:bodyPr spcFirstLastPara="1" wrap="square" lIns="0" tIns="228600" rIns="0" bIns="0" anchor="t" anchorCtr="0">
            <a:noAutofit/>
          </a:bodyPr>
          <a:lstStyle/>
          <a:p>
            <a:pPr marL="228600" lvl="0" indent="0" algn="l" rtl="0">
              <a:lnSpc>
                <a:spcPct val="100000"/>
              </a:lnSpc>
              <a:spcBef>
                <a:spcPts val="2200"/>
              </a:spcBef>
              <a:spcAft>
                <a:spcPts val="0"/>
              </a:spcAft>
              <a:buSzPct val="181817"/>
              <a:buNone/>
            </a:pPr>
            <a:r>
              <a:rPr lang="de-DE" sz="1800" dirty="0" err="1">
                <a:latin typeface="Aptos" panose="020B0004020202020204" pitchFamily="34" charset="0"/>
                <a:sym typeface="Arial"/>
              </a:rPr>
              <a:t>Independant</a:t>
            </a:r>
            <a:r>
              <a:rPr lang="de-DE" sz="1800" dirty="0">
                <a:latin typeface="Aptos" panose="020B0004020202020204" pitchFamily="34" charset="0"/>
                <a:sym typeface="Arial"/>
              </a:rPr>
              <a:t> </a:t>
            </a:r>
            <a:r>
              <a:rPr lang="de-DE" sz="1800" dirty="0" err="1">
                <a:latin typeface="Aptos" panose="020B0004020202020204" pitchFamily="34" charset="0"/>
                <a:sym typeface="Arial"/>
              </a:rPr>
              <a:t>certification</a:t>
            </a:r>
            <a:r>
              <a:rPr lang="de-DE" sz="1800" dirty="0">
                <a:latin typeface="Aptos" panose="020B0004020202020204" pitchFamily="34" charset="0"/>
                <a:sym typeface="Arial"/>
              </a:rPr>
              <a:t> </a:t>
            </a:r>
            <a:r>
              <a:rPr lang="de-DE" sz="1800" dirty="0" err="1">
                <a:latin typeface="Aptos" panose="020B0004020202020204" pitchFamily="34" charset="0"/>
                <a:sym typeface="Arial"/>
              </a:rPr>
              <a:t>by</a:t>
            </a:r>
            <a:r>
              <a:rPr lang="de-DE" sz="1800" dirty="0">
                <a:latin typeface="Aptos" panose="020B0004020202020204" pitchFamily="34" charset="0"/>
                <a:sym typeface="Arial"/>
              </a:rPr>
              <a:t> </a:t>
            </a:r>
            <a:r>
              <a:rPr lang="de-DE" sz="1800" dirty="0" err="1">
                <a:latin typeface="Aptos" panose="020B0004020202020204" pitchFamily="34" charset="0"/>
                <a:sym typeface="Arial"/>
              </a:rPr>
              <a:t>third</a:t>
            </a:r>
            <a:r>
              <a:rPr lang="de-DE" sz="1800" dirty="0">
                <a:latin typeface="Aptos" panose="020B0004020202020204" pitchFamily="34" charset="0"/>
                <a:sym typeface="Arial"/>
              </a:rPr>
              <a:t> </a:t>
            </a:r>
            <a:r>
              <a:rPr lang="de-DE" sz="1800" dirty="0" err="1">
                <a:latin typeface="Aptos" panose="020B0004020202020204" pitchFamily="34" charset="0"/>
                <a:sym typeface="Arial"/>
              </a:rPr>
              <a:t>parties</a:t>
            </a:r>
            <a:r>
              <a:rPr lang="de-DE" sz="1800" dirty="0">
                <a:latin typeface="Aptos" panose="020B0004020202020204" pitchFamily="34" charset="0"/>
                <a:sym typeface="Arial"/>
              </a:rPr>
              <a:t> and </a:t>
            </a:r>
            <a:r>
              <a:rPr lang="de-DE" sz="1800" dirty="0" err="1">
                <a:latin typeface="Aptos" panose="020B0004020202020204" pitchFamily="34" charset="0"/>
                <a:sym typeface="Arial"/>
              </a:rPr>
              <a:t>development</a:t>
            </a:r>
            <a:r>
              <a:rPr lang="de-DE" sz="1800" dirty="0">
                <a:latin typeface="Aptos" panose="020B0004020202020204" pitchFamily="34" charset="0"/>
                <a:sym typeface="Arial"/>
              </a:rPr>
              <a:t> </a:t>
            </a:r>
            <a:r>
              <a:rPr lang="de-DE" sz="1800" dirty="0" err="1">
                <a:latin typeface="Aptos" panose="020B0004020202020204" pitchFamily="34" charset="0"/>
                <a:sym typeface="Arial"/>
              </a:rPr>
              <a:t>of</a:t>
            </a:r>
            <a:r>
              <a:rPr lang="de-DE" sz="1800" dirty="0">
                <a:latin typeface="Aptos" panose="020B0004020202020204" pitchFamily="34" charset="0"/>
                <a:sym typeface="Arial"/>
              </a:rPr>
              <a:t> </a:t>
            </a:r>
            <a:r>
              <a:rPr lang="de-DE" sz="1800" dirty="0" err="1">
                <a:latin typeface="Aptos" panose="020B0004020202020204" pitchFamily="34" charset="0"/>
                <a:sym typeface="Arial"/>
              </a:rPr>
              <a:t>criteria</a:t>
            </a:r>
            <a:r>
              <a:rPr lang="de-DE" sz="1800" dirty="0">
                <a:latin typeface="Aptos" panose="020B0004020202020204" pitchFamily="34" charset="0"/>
                <a:sym typeface="Arial"/>
              </a:rPr>
              <a:t> in a transparent </a:t>
            </a:r>
            <a:r>
              <a:rPr lang="de-DE" sz="1800" dirty="0" err="1">
                <a:latin typeface="Aptos" panose="020B0004020202020204" pitchFamily="34" charset="0"/>
                <a:sym typeface="Arial"/>
              </a:rPr>
              <a:t>process</a:t>
            </a:r>
            <a:endParaRPr sz="1800" dirty="0">
              <a:latin typeface="Aptos" panose="020B0004020202020204" pitchFamily="34" charset="0"/>
            </a:endParaRPr>
          </a:p>
          <a:p>
            <a:pPr marL="228600" lvl="0" indent="0" algn="l" rtl="0">
              <a:lnSpc>
                <a:spcPct val="100000"/>
              </a:lnSpc>
              <a:spcBef>
                <a:spcPts val="2200"/>
              </a:spcBef>
              <a:spcAft>
                <a:spcPts val="0"/>
              </a:spcAft>
              <a:buSzPct val="181817"/>
              <a:buNone/>
            </a:pPr>
            <a:r>
              <a:rPr lang="de-DE" sz="1800" dirty="0" err="1">
                <a:latin typeface="Aptos" panose="020B0004020202020204" pitchFamily="34" charset="0"/>
                <a:sym typeface="Arial"/>
              </a:rPr>
              <a:t>Criteria</a:t>
            </a:r>
            <a:r>
              <a:rPr lang="de-DE" sz="1800" dirty="0">
                <a:latin typeface="Aptos" panose="020B0004020202020204" pitchFamily="34" charset="0"/>
                <a:sym typeface="Arial"/>
              </a:rPr>
              <a:t> </a:t>
            </a:r>
            <a:r>
              <a:rPr lang="de-DE" sz="1800" dirty="0" err="1">
                <a:latin typeface="Aptos" panose="020B0004020202020204" pitchFamily="34" charset="0"/>
                <a:sym typeface="Arial"/>
              </a:rPr>
              <a:t>often</a:t>
            </a:r>
            <a:r>
              <a:rPr lang="de-DE" sz="1800" dirty="0">
                <a:latin typeface="Aptos" panose="020B0004020202020204" pitchFamily="34" charset="0"/>
                <a:sym typeface="Arial"/>
              </a:rPr>
              <a:t> </a:t>
            </a:r>
            <a:r>
              <a:rPr lang="de-DE" sz="1800" dirty="0" err="1">
                <a:latin typeface="Aptos" panose="020B0004020202020204" pitchFamily="34" charset="0"/>
                <a:sym typeface="Arial"/>
              </a:rPr>
              <a:t>aligned</a:t>
            </a:r>
            <a:r>
              <a:rPr lang="de-DE" sz="1800" dirty="0">
                <a:latin typeface="Aptos" panose="020B0004020202020204" pitchFamily="34" charset="0"/>
                <a:sym typeface="Arial"/>
              </a:rPr>
              <a:t> </a:t>
            </a:r>
            <a:r>
              <a:rPr lang="de-DE" sz="1800" dirty="0" err="1">
                <a:latin typeface="Aptos" panose="020B0004020202020204" pitchFamily="34" charset="0"/>
                <a:sym typeface="Arial"/>
              </a:rPr>
              <a:t>with</a:t>
            </a:r>
            <a:r>
              <a:rPr lang="de-DE" sz="1800" dirty="0">
                <a:latin typeface="Aptos" panose="020B0004020202020204" pitchFamily="34" charset="0"/>
                <a:sym typeface="Arial"/>
              </a:rPr>
              <a:t> ILO </a:t>
            </a:r>
            <a:r>
              <a:rPr lang="de-DE" sz="1800" dirty="0" err="1">
                <a:latin typeface="Aptos" panose="020B0004020202020204" pitchFamily="34" charset="0"/>
                <a:sym typeface="Arial"/>
              </a:rPr>
              <a:t>core</a:t>
            </a:r>
            <a:r>
              <a:rPr lang="de-DE" sz="1800" dirty="0">
                <a:latin typeface="Aptos" panose="020B0004020202020204" pitchFamily="34" charset="0"/>
                <a:sym typeface="Arial"/>
              </a:rPr>
              <a:t> </a:t>
            </a:r>
            <a:r>
              <a:rPr lang="de-DE" sz="1800" dirty="0" err="1">
                <a:latin typeface="Aptos" panose="020B0004020202020204" pitchFamily="34" charset="0"/>
                <a:sym typeface="Arial"/>
              </a:rPr>
              <a:t>labour</a:t>
            </a:r>
            <a:r>
              <a:rPr lang="de-DE" sz="1800" dirty="0">
                <a:latin typeface="Aptos" panose="020B0004020202020204" pitchFamily="34" charset="0"/>
                <a:sym typeface="Arial"/>
              </a:rPr>
              <a:t> </a:t>
            </a:r>
            <a:r>
              <a:rPr lang="de-DE" sz="1800" dirty="0" err="1">
                <a:latin typeface="Aptos" panose="020B0004020202020204" pitchFamily="34" charset="0"/>
                <a:sym typeface="Arial"/>
              </a:rPr>
              <a:t>standards</a:t>
            </a:r>
            <a:endParaRPr sz="1800" dirty="0">
              <a:latin typeface="Aptos" panose="020B0004020202020204" pitchFamily="34" charset="0"/>
              <a:sym typeface="Arial"/>
            </a:endParaRPr>
          </a:p>
          <a:p>
            <a:pPr marL="514350" indent="-285750" fontAlgn="base">
              <a:buFont typeface="Arial" panose="020B0604020202020204" pitchFamily="34" charset="0"/>
              <a:buChar char="•"/>
            </a:pPr>
            <a:r>
              <a:rPr lang="de-DE" sz="1400" b="0" dirty="0" err="1">
                <a:solidFill>
                  <a:schemeClr val="tx1"/>
                </a:solidFill>
                <a:latin typeface="Aptos" panose="020B0004020202020204" pitchFamily="34" charset="0"/>
              </a:rPr>
              <a:t>No</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forced</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labour</a:t>
            </a:r>
            <a:r>
              <a:rPr lang="de-DE" sz="1400" b="0" dirty="0">
                <a:solidFill>
                  <a:schemeClr val="tx1"/>
                </a:solidFill>
                <a:latin typeface="Aptos" panose="020B0004020202020204" pitchFamily="34" charset="0"/>
              </a:rPr>
              <a:t> </a:t>
            </a:r>
          </a:p>
          <a:p>
            <a:pPr marL="514350" indent="-285750" fontAlgn="base">
              <a:buFont typeface="Arial" panose="020B0604020202020204" pitchFamily="34" charset="0"/>
              <a:buChar char="•"/>
            </a:pPr>
            <a:r>
              <a:rPr lang="de-DE" sz="1400" b="0" dirty="0">
                <a:solidFill>
                  <a:schemeClr val="tx1"/>
                </a:solidFill>
                <a:latin typeface="Aptos" panose="020B0004020202020204" pitchFamily="34" charset="0"/>
              </a:rPr>
              <a:t>Trade </a:t>
            </a:r>
            <a:r>
              <a:rPr lang="de-DE" sz="1400" b="0" dirty="0" err="1">
                <a:solidFill>
                  <a:schemeClr val="tx1"/>
                </a:solidFill>
                <a:latin typeface="Aptos" panose="020B0004020202020204" pitchFamily="34" charset="0"/>
              </a:rPr>
              <a:t>union</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freedom</a:t>
            </a:r>
            <a:r>
              <a:rPr lang="de-DE" sz="1400" b="0" dirty="0">
                <a:solidFill>
                  <a:schemeClr val="tx1"/>
                </a:solidFill>
                <a:latin typeface="Aptos" panose="020B0004020202020204" pitchFamily="34" charset="0"/>
              </a:rPr>
              <a:t> </a:t>
            </a:r>
          </a:p>
          <a:p>
            <a:pPr marL="514350" indent="-285750" fontAlgn="base">
              <a:buFont typeface="Arial" panose="020B0604020202020204" pitchFamily="34" charset="0"/>
              <a:buChar char="•"/>
            </a:pPr>
            <a:r>
              <a:rPr lang="de-DE" sz="1400" b="0" dirty="0" err="1">
                <a:solidFill>
                  <a:schemeClr val="tx1"/>
                </a:solidFill>
                <a:latin typeface="Aptos" panose="020B0004020202020204" pitchFamily="34" charset="0"/>
              </a:rPr>
              <a:t>No</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discrimination</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based</a:t>
            </a:r>
            <a:r>
              <a:rPr lang="de-DE" sz="1400" b="0" dirty="0">
                <a:solidFill>
                  <a:schemeClr val="tx1"/>
                </a:solidFill>
                <a:latin typeface="Aptos" panose="020B0004020202020204" pitchFamily="34" charset="0"/>
              </a:rPr>
              <a:t> on </a:t>
            </a:r>
            <a:r>
              <a:rPr lang="de-DE" sz="1400" b="0" dirty="0" err="1">
                <a:solidFill>
                  <a:schemeClr val="tx1"/>
                </a:solidFill>
                <a:latin typeface="Aptos" panose="020B0004020202020204" pitchFamily="34" charset="0"/>
              </a:rPr>
              <a:t>race</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gender</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or</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skin</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colour</a:t>
            </a:r>
            <a:r>
              <a:rPr lang="de-DE" sz="1400" b="0" dirty="0">
                <a:solidFill>
                  <a:schemeClr val="tx1"/>
                </a:solidFill>
                <a:latin typeface="Aptos" panose="020B0004020202020204" pitchFamily="34" charset="0"/>
              </a:rPr>
              <a:t> </a:t>
            </a:r>
          </a:p>
          <a:p>
            <a:pPr marL="514350" indent="-285750" fontAlgn="base">
              <a:buFont typeface="Arial" panose="020B0604020202020204" pitchFamily="34" charset="0"/>
              <a:buChar char="•"/>
            </a:pPr>
            <a:r>
              <a:rPr lang="de-DE" sz="1400" b="0" dirty="0" err="1">
                <a:solidFill>
                  <a:schemeClr val="tx1"/>
                </a:solidFill>
                <a:latin typeface="Aptos" panose="020B0004020202020204" pitchFamily="34" charset="0"/>
              </a:rPr>
              <a:t>Equal</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pay</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for</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equal</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work</a:t>
            </a:r>
            <a:r>
              <a:rPr lang="de-DE" sz="1400" b="0" dirty="0">
                <a:solidFill>
                  <a:schemeClr val="tx1"/>
                </a:solidFill>
                <a:latin typeface="Aptos" panose="020B0004020202020204" pitchFamily="34" charset="0"/>
              </a:rPr>
              <a:t> </a:t>
            </a:r>
          </a:p>
          <a:p>
            <a:pPr marL="514350" indent="-285750" fontAlgn="base">
              <a:buFont typeface="Arial" panose="020B0604020202020204" pitchFamily="34" charset="0"/>
              <a:buChar char="•"/>
            </a:pPr>
            <a:r>
              <a:rPr lang="de-DE" sz="1400" b="0" dirty="0">
                <a:solidFill>
                  <a:schemeClr val="tx1"/>
                </a:solidFill>
                <a:latin typeface="Aptos" panose="020B0004020202020204" pitchFamily="34" charset="0"/>
              </a:rPr>
              <a:t>Prohibition </a:t>
            </a:r>
            <a:r>
              <a:rPr lang="de-DE" sz="1400" b="0" dirty="0" err="1">
                <a:solidFill>
                  <a:schemeClr val="tx1"/>
                </a:solidFill>
                <a:latin typeface="Aptos" panose="020B0004020202020204" pitchFamily="34" charset="0"/>
              </a:rPr>
              <a:t>of</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exploitative</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child</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labour</a:t>
            </a:r>
            <a:endParaRPr lang="de-DE" sz="1400" b="0" dirty="0">
              <a:solidFill>
                <a:schemeClr val="tx1"/>
              </a:solidFill>
              <a:latin typeface="Aptos" panose="020B0004020202020204" pitchFamily="34" charset="0"/>
            </a:endParaRPr>
          </a:p>
        </p:txBody>
      </p:sp>
      <p:pic>
        <p:nvPicPr>
          <p:cNvPr id="430" name="Google Shape;430;g3cc2b412058_0_83"/>
          <p:cNvPicPr preferRelativeResize="0"/>
          <p:nvPr/>
        </p:nvPicPr>
        <p:blipFill rotWithShape="1">
          <a:blip r:embed="rId3">
            <a:alphaModFix/>
          </a:blip>
          <a:srcRect/>
          <a:stretch/>
        </p:blipFill>
        <p:spPr>
          <a:xfrm>
            <a:off x="10564487" y="2216157"/>
            <a:ext cx="1033163" cy="1212843"/>
          </a:xfrm>
          <a:prstGeom prst="rect">
            <a:avLst/>
          </a:prstGeom>
          <a:noFill/>
          <a:ln>
            <a:noFill/>
          </a:ln>
        </p:spPr>
      </p:pic>
      <p:pic>
        <p:nvPicPr>
          <p:cNvPr id="431" name="Google Shape;431;g3cc2b412058_0_83"/>
          <p:cNvPicPr preferRelativeResize="0"/>
          <p:nvPr/>
        </p:nvPicPr>
        <p:blipFill rotWithShape="1">
          <a:blip r:embed="rId4">
            <a:alphaModFix/>
          </a:blip>
          <a:srcRect/>
          <a:stretch/>
        </p:blipFill>
        <p:spPr>
          <a:xfrm>
            <a:off x="10499620" y="3797719"/>
            <a:ext cx="1162896" cy="1152128"/>
          </a:xfrm>
          <a:prstGeom prst="rect">
            <a:avLst/>
          </a:prstGeom>
          <a:noFill/>
          <a:ln>
            <a:noFill/>
          </a:ln>
        </p:spPr>
      </p:pic>
      <p:sp>
        <p:nvSpPr>
          <p:cNvPr id="2" name="Google Shape;429;g3cc2b412058_0_83">
            <a:extLst>
              <a:ext uri="{FF2B5EF4-FFF2-40B4-BE49-F238E27FC236}">
                <a16:creationId xmlns:a16="http://schemas.microsoft.com/office/drawing/2014/main" id="{D353BB7F-FBA6-9501-253D-0D9A2DC11E43}"/>
              </a:ext>
            </a:extLst>
          </p:cNvPr>
          <p:cNvSpPr txBox="1">
            <a:spLocks/>
          </p:cNvSpPr>
          <p:nvPr/>
        </p:nvSpPr>
        <p:spPr>
          <a:xfrm>
            <a:off x="5320779" y="3429000"/>
            <a:ext cx="4626410" cy="4266000"/>
          </a:xfrm>
          <a:prstGeom prst="rect">
            <a:avLst/>
          </a:prstGeom>
          <a:noFill/>
          <a:ln>
            <a:noFill/>
          </a:ln>
        </p:spPr>
        <p:txBody>
          <a:bodyPr spcFirstLastPara="1" wrap="square" lIns="0" tIns="228600" rIns="0" bIns="0" anchor="t" anchorCtr="0">
            <a:noAutofit/>
          </a:bodyPr>
          <a:lstStyle>
            <a:defPPr marR="0" lvl="0" algn="l" rtl="0">
              <a:lnSpc>
                <a:spcPct val="100000"/>
              </a:lnSpc>
              <a:spcBef>
                <a:spcPts val="0"/>
              </a:spcBef>
              <a:spcAft>
                <a:spcPts val="0"/>
              </a:spcAft>
            </a:defPPr>
            <a:lvl1pPr marL="457200" marR="0" lvl="0" indent="-228600" algn="l" rtl="0">
              <a:lnSpc>
                <a:spcPct val="80000"/>
              </a:lnSpc>
              <a:spcBef>
                <a:spcPts val="2200"/>
              </a:spcBef>
              <a:spcAft>
                <a:spcPts val="0"/>
              </a:spcAft>
              <a:buClr>
                <a:schemeClr val="accent4"/>
              </a:buClr>
              <a:buSzPts val="2400"/>
              <a:buFont typeface="Arial"/>
              <a:buNone/>
              <a:defRPr sz="2400" b="1" i="0" u="none" strike="noStrike" cap="none">
                <a:solidFill>
                  <a:schemeClr val="accent4"/>
                </a:solidFill>
                <a:latin typeface="Arial"/>
                <a:ea typeface="Arial"/>
                <a:cs typeface="Arial"/>
                <a:sym typeface="Arial"/>
              </a:defRPr>
            </a:lvl1pPr>
            <a:lvl2pPr marL="914400" marR="0" lvl="1" indent="-355600" algn="l" rtl="0">
              <a:lnSpc>
                <a:spcPct val="90000"/>
              </a:lnSpc>
              <a:spcBef>
                <a:spcPts val="6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2pPr>
            <a:lvl3pPr marL="1371600" marR="0" lvl="2" indent="-355600" algn="l" rtl="0">
              <a:lnSpc>
                <a:spcPct val="90000"/>
              </a:lnSpc>
              <a:spcBef>
                <a:spcPts val="18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55600" algn="l" rtl="0">
              <a:lnSpc>
                <a:spcPct val="90000"/>
              </a:lnSpc>
              <a:spcBef>
                <a:spcPts val="18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rtl="0">
              <a:lnSpc>
                <a:spcPct val="90000"/>
              </a:lnSpc>
              <a:spcBef>
                <a:spcPts val="18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pPr marL="228600" indent="0">
              <a:lnSpc>
                <a:spcPct val="100000"/>
              </a:lnSpc>
              <a:spcBef>
                <a:spcPts val="600"/>
              </a:spcBef>
              <a:buSzPct val="181818"/>
            </a:pPr>
            <a:r>
              <a:rPr lang="de-DE" sz="1800" dirty="0">
                <a:latin typeface="Aptos" panose="020B0004020202020204" pitchFamily="34" charset="0"/>
              </a:rPr>
              <a:t>Fair Trade (</a:t>
            </a:r>
            <a:r>
              <a:rPr lang="de-DE" sz="1800" dirty="0" err="1">
                <a:latin typeface="Aptos" panose="020B0004020202020204" pitchFamily="34" charset="0"/>
              </a:rPr>
              <a:t>additionally</a:t>
            </a:r>
            <a:r>
              <a:rPr lang="de-DE" sz="1800" dirty="0">
                <a:latin typeface="Aptos" panose="020B0004020202020204" pitchFamily="34" charset="0"/>
              </a:rPr>
              <a:t> ILO)</a:t>
            </a:r>
          </a:p>
          <a:p>
            <a:pPr marL="514350" indent="-285750" fontAlgn="base">
              <a:buFont typeface="Arial" panose="020B0604020202020204" pitchFamily="34" charset="0"/>
              <a:buChar char="•"/>
            </a:pPr>
            <a:r>
              <a:rPr lang="de-DE" sz="1400" b="0" dirty="0">
                <a:solidFill>
                  <a:schemeClr val="tx1"/>
                </a:solidFill>
                <a:latin typeface="Aptos" panose="020B0004020202020204" pitchFamily="34" charset="0"/>
              </a:rPr>
              <a:t>Minimum </a:t>
            </a:r>
            <a:r>
              <a:rPr lang="de-DE" sz="1400" b="0" dirty="0" err="1">
                <a:solidFill>
                  <a:schemeClr val="tx1"/>
                </a:solidFill>
                <a:latin typeface="Aptos" panose="020B0004020202020204" pitchFamily="34" charset="0"/>
              </a:rPr>
              <a:t>price</a:t>
            </a:r>
            <a:r>
              <a:rPr lang="de-DE" sz="1400" b="0" dirty="0">
                <a:solidFill>
                  <a:schemeClr val="tx1"/>
                </a:solidFill>
                <a:latin typeface="Aptos" panose="020B0004020202020204" pitchFamily="34" charset="0"/>
              </a:rPr>
              <a:t> and fair </a:t>
            </a:r>
            <a:r>
              <a:rPr lang="de-DE" sz="1400" b="0" dirty="0" err="1">
                <a:solidFill>
                  <a:schemeClr val="tx1"/>
                </a:solidFill>
                <a:latin typeface="Aptos" panose="020B0004020202020204" pitchFamily="34" charset="0"/>
              </a:rPr>
              <a:t>remuneration</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living</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wages</a:t>
            </a:r>
            <a:r>
              <a:rPr lang="de-DE" sz="1400" b="0" dirty="0">
                <a:solidFill>
                  <a:schemeClr val="tx1"/>
                </a:solidFill>
                <a:latin typeface="Aptos" panose="020B0004020202020204" pitchFamily="34" charset="0"/>
              </a:rPr>
              <a:t>) </a:t>
            </a:r>
          </a:p>
          <a:p>
            <a:pPr marL="514350" indent="-285750" fontAlgn="base">
              <a:buFont typeface="Arial" panose="020B0604020202020204" pitchFamily="34" charset="0"/>
              <a:buChar char="•"/>
            </a:pPr>
            <a:r>
              <a:rPr lang="de-DE" sz="1400" b="0" dirty="0">
                <a:solidFill>
                  <a:schemeClr val="tx1"/>
                </a:solidFill>
                <a:latin typeface="Aptos" panose="020B0004020202020204" pitchFamily="34" charset="0"/>
              </a:rPr>
              <a:t>Long-term </a:t>
            </a:r>
            <a:r>
              <a:rPr lang="de-DE" sz="1400" b="0" dirty="0" err="1">
                <a:solidFill>
                  <a:schemeClr val="tx1"/>
                </a:solidFill>
                <a:latin typeface="Aptos" panose="020B0004020202020204" pitchFamily="34" charset="0"/>
              </a:rPr>
              <a:t>supply</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contracts</a:t>
            </a:r>
            <a:r>
              <a:rPr lang="de-DE" sz="1400" b="0" dirty="0">
                <a:solidFill>
                  <a:schemeClr val="tx1"/>
                </a:solidFill>
                <a:latin typeface="Aptos" panose="020B0004020202020204" pitchFamily="34" charset="0"/>
              </a:rPr>
              <a:t> </a:t>
            </a:r>
          </a:p>
          <a:p>
            <a:pPr marL="514350" indent="-285750" fontAlgn="base">
              <a:buFont typeface="Arial" panose="020B0604020202020204" pitchFamily="34" charset="0"/>
              <a:buChar char="•"/>
            </a:pPr>
            <a:r>
              <a:rPr lang="de-DE" sz="1400" b="0" dirty="0" err="1">
                <a:solidFill>
                  <a:schemeClr val="tx1"/>
                </a:solidFill>
                <a:latin typeface="Aptos" panose="020B0004020202020204" pitchFamily="34" charset="0"/>
              </a:rPr>
              <a:t>Pre-financing</a:t>
            </a:r>
            <a:r>
              <a:rPr lang="de-DE" sz="1400" b="0" dirty="0">
                <a:solidFill>
                  <a:schemeClr val="tx1"/>
                </a:solidFill>
                <a:latin typeface="Aptos" panose="020B0004020202020204" pitchFamily="34" charset="0"/>
              </a:rPr>
              <a:t> </a:t>
            </a:r>
          </a:p>
          <a:p>
            <a:pPr marL="514350" indent="-285750" fontAlgn="base">
              <a:buFont typeface="Arial" panose="020B0604020202020204" pitchFamily="34" charset="0"/>
              <a:buChar char="•"/>
            </a:pPr>
            <a:r>
              <a:rPr lang="de-DE" sz="1400" b="0" dirty="0">
                <a:solidFill>
                  <a:schemeClr val="tx1"/>
                </a:solidFill>
                <a:latin typeface="Aptos" panose="020B0004020202020204" pitchFamily="34" charset="0"/>
              </a:rPr>
              <a:t>Fairtrade premium </a:t>
            </a:r>
            <a:r>
              <a:rPr lang="de-DE" sz="1400" b="0" dirty="0" err="1">
                <a:solidFill>
                  <a:schemeClr val="tx1"/>
                </a:solidFill>
                <a:latin typeface="Aptos" panose="020B0004020202020204" pitchFamily="34" charset="0"/>
              </a:rPr>
              <a:t>to</a:t>
            </a:r>
            <a:r>
              <a:rPr lang="de-DE" sz="1400" b="0" dirty="0">
                <a:solidFill>
                  <a:schemeClr val="tx1"/>
                </a:solidFill>
                <a:latin typeface="Aptos" panose="020B0004020202020204" pitchFamily="34" charset="0"/>
              </a:rPr>
              <a:t> support social </a:t>
            </a:r>
            <a:r>
              <a:rPr lang="de-DE" sz="1400" b="0" dirty="0" err="1">
                <a:solidFill>
                  <a:schemeClr val="tx1"/>
                </a:solidFill>
                <a:latin typeface="Aptos" panose="020B0004020202020204" pitchFamily="34" charset="0"/>
              </a:rPr>
              <a:t>projects</a:t>
            </a:r>
            <a:r>
              <a:rPr lang="de-DE" sz="1400" b="0" dirty="0">
                <a:solidFill>
                  <a:schemeClr val="tx1"/>
                </a:solidFill>
                <a:latin typeface="Aptos" panose="020B0004020202020204" pitchFamily="34" charset="0"/>
              </a:rPr>
              <a:t> in </a:t>
            </a:r>
            <a:r>
              <a:rPr lang="de-DE" sz="1400" b="0" dirty="0" err="1">
                <a:solidFill>
                  <a:schemeClr val="tx1"/>
                </a:solidFill>
                <a:latin typeface="Aptos" panose="020B0004020202020204" pitchFamily="34" charset="0"/>
              </a:rPr>
              <a:t>the</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community</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or</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paying</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school</a:t>
            </a:r>
            <a:r>
              <a:rPr lang="de-DE" sz="1400" b="0" dirty="0">
                <a:solidFill>
                  <a:schemeClr val="tx1"/>
                </a:solidFill>
                <a:latin typeface="Aptos" panose="020B0004020202020204" pitchFamily="34" charset="0"/>
              </a:rPr>
              <a:t> </a:t>
            </a:r>
            <a:r>
              <a:rPr lang="de-DE" sz="1400" b="0" dirty="0" err="1">
                <a:solidFill>
                  <a:schemeClr val="tx1"/>
                </a:solidFill>
                <a:latin typeface="Aptos" panose="020B0004020202020204" pitchFamily="34" charset="0"/>
              </a:rPr>
              <a:t>fees</a:t>
            </a:r>
            <a:r>
              <a:rPr lang="de-DE" sz="1400" b="0" dirty="0">
                <a:solidFill>
                  <a:schemeClr val="tx1"/>
                </a:solidFill>
                <a:latin typeface="Aptos" panose="020B0004020202020204" pitchFamily="34" charset="0"/>
              </a:rPr>
              <a:t> etc.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3cc2b412058_0_92"/>
          <p:cNvSpPr txBox="1">
            <a:spLocks noGrp="1"/>
          </p:cNvSpPr>
          <p:nvPr>
            <p:ph type="title"/>
          </p:nvPr>
        </p:nvSpPr>
        <p:spPr>
          <a:xfrm>
            <a:off x="594346" y="189575"/>
            <a:ext cx="9758100" cy="15936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Social</a:t>
            </a:r>
            <a:r>
              <a:rPr lang="de-DE" dirty="0">
                <a:latin typeface="Aptos Serif" panose="02020604070405020304" pitchFamily="18" charset="0"/>
                <a:ea typeface="Arial"/>
                <a:cs typeface="Aptos Serif" panose="02020604070405020304" pitchFamily="18" charset="0"/>
                <a:sym typeface="Arial"/>
              </a:rPr>
              <a:t> and environmental </a:t>
            </a:r>
            <a:r>
              <a:rPr lang="de-DE" dirty="0" err="1">
                <a:latin typeface="Aptos Serif" panose="02020604070405020304" pitchFamily="18" charset="0"/>
                <a:ea typeface="Arial"/>
                <a:cs typeface="Aptos Serif" panose="02020604070405020304" pitchFamily="18" charset="0"/>
                <a:sym typeface="Arial"/>
              </a:rPr>
              <a:t>label</a:t>
            </a:r>
            <a:r>
              <a:rPr lang="de-DE" dirty="0">
                <a:latin typeface="Aptos Serif" panose="02020604070405020304" pitchFamily="18" charset="0"/>
                <a:ea typeface="Arial"/>
                <a:cs typeface="Aptos Serif" panose="02020604070405020304" pitchFamily="18" charset="0"/>
                <a:sym typeface="Arial"/>
              </a:rPr>
              <a:t> type I and type I </a:t>
            </a:r>
            <a:r>
              <a:rPr lang="de-DE" dirty="0" err="1">
                <a:latin typeface="Aptos Serif" panose="02020604070405020304" pitchFamily="18" charset="0"/>
                <a:ea typeface="Arial"/>
                <a:cs typeface="Aptos Serif" panose="02020604070405020304" pitchFamily="18" charset="0"/>
                <a:sym typeface="Arial"/>
              </a:rPr>
              <a:t>similar</a:t>
            </a:r>
            <a:endParaRPr dirty="0">
              <a:latin typeface="Aptos Serif" panose="02020604070405020304" pitchFamily="18" charset="0"/>
              <a:ea typeface="Arial"/>
              <a:cs typeface="Aptos Serif" panose="02020604070405020304" pitchFamily="18" charset="0"/>
              <a:sym typeface="Arial"/>
            </a:endParaRPr>
          </a:p>
        </p:txBody>
      </p:sp>
      <p:sp>
        <p:nvSpPr>
          <p:cNvPr id="439" name="Google Shape;439;g3cc2b412058_0_92"/>
          <p:cNvSpPr txBox="1">
            <a:spLocks noGrp="1"/>
          </p:cNvSpPr>
          <p:nvPr>
            <p:ph type="body" idx="1"/>
          </p:nvPr>
        </p:nvSpPr>
        <p:spPr>
          <a:xfrm>
            <a:off x="594359" y="2281918"/>
            <a:ext cx="9571200" cy="3708600"/>
          </a:xfrm>
          <a:prstGeom prst="rect">
            <a:avLst/>
          </a:prstGeom>
          <a:noFill/>
          <a:ln>
            <a:noFill/>
          </a:ln>
        </p:spPr>
        <p:txBody>
          <a:bodyPr spcFirstLastPara="1" wrap="square" lIns="0" tIns="228600" rIns="0" bIns="0" anchor="t" anchorCtr="0">
            <a:normAutofit/>
          </a:bodyPr>
          <a:lstStyle/>
          <a:p>
            <a:pPr marL="571500" indent="-342900" fontAlgn="base">
              <a:buFont typeface="Arial" panose="020B0604020202020204" pitchFamily="34" charset="0"/>
              <a:buChar char="•"/>
            </a:pPr>
            <a:r>
              <a:rPr lang="de-DE" sz="2000" b="0" dirty="0" err="1">
                <a:solidFill>
                  <a:schemeClr val="tx1"/>
                </a:solidFill>
                <a:latin typeface="Aptos" panose="020B0004020202020204" pitchFamily="34" charset="0"/>
              </a:rPr>
              <a:t>Some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labels</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combine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ecological</a:t>
            </a:r>
            <a:r>
              <a:rPr lang="de-DE" sz="2000" b="0" dirty="0">
                <a:solidFill>
                  <a:schemeClr val="tx1"/>
                </a:solidFill>
                <a:latin typeface="Aptos" panose="020B0004020202020204" pitchFamily="34" charset="0"/>
              </a:rPr>
              <a:t> and social </a:t>
            </a:r>
            <a:r>
              <a:rPr lang="de-DE" sz="2000" b="0" dirty="0" err="1">
                <a:solidFill>
                  <a:schemeClr val="tx1"/>
                </a:solidFill>
                <a:latin typeface="Aptos" panose="020B0004020202020204" pitchFamily="34" charset="0"/>
              </a:rPr>
              <a:t>criteria</a:t>
            </a:r>
            <a:endParaRPr lang="de-DE" sz="2000" b="0" dirty="0">
              <a:solidFill>
                <a:schemeClr val="tx1"/>
              </a:solidFill>
              <a:latin typeface="Aptos" panose="020B0004020202020204" pitchFamily="34" charset="0"/>
            </a:endParaRPr>
          </a:p>
          <a:p>
            <a:pPr marL="571500" indent="-342900" fontAlgn="base">
              <a:buFont typeface="Arial" panose="020B0604020202020204" pitchFamily="34" charset="0"/>
              <a:buChar char="•"/>
            </a:pPr>
            <a:r>
              <a:rPr lang="de-DE" sz="2000" b="0" dirty="0" err="1">
                <a:solidFill>
                  <a:schemeClr val="tx1"/>
                </a:solidFill>
                <a:latin typeface="Aptos" panose="020B0004020202020204" pitchFamily="34" charset="0"/>
              </a:rPr>
              <a:t>Often</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one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aspect</a:t>
            </a:r>
            <a:r>
              <a:rPr lang="de-DE" sz="2000" b="0" dirty="0">
                <a:solidFill>
                  <a:schemeClr val="tx1"/>
                </a:solidFill>
                <a:latin typeface="Aptos" panose="020B0004020202020204" pitchFamily="34" charset="0"/>
              </a:rPr>
              <a:t> in </a:t>
            </a:r>
            <a:r>
              <a:rPr lang="de-DE" sz="2000" b="0" dirty="0" err="1">
                <a:solidFill>
                  <a:schemeClr val="tx1"/>
                </a:solidFill>
                <a:latin typeface="Aptos" panose="020B0004020202020204" pitchFamily="34" charset="0"/>
              </a:rPr>
              <a:t>the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foreground</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the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second</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is</a:t>
            </a:r>
            <a:r>
              <a:rPr lang="de-DE" sz="2000" b="0" dirty="0">
                <a:solidFill>
                  <a:schemeClr val="tx1"/>
                </a:solidFill>
                <a:latin typeface="Aptos" panose="020B0004020202020204" pitchFamily="34" charset="0"/>
              </a:rPr>
              <a:t> also </a:t>
            </a:r>
            <a:r>
              <a:rPr lang="de-DE" sz="2000" b="0" dirty="0" err="1">
                <a:solidFill>
                  <a:schemeClr val="tx1"/>
                </a:solidFill>
                <a:latin typeface="Aptos" panose="020B0004020202020204" pitchFamily="34" charset="0"/>
              </a:rPr>
              <a:t>considered</a:t>
            </a:r>
            <a:endParaRPr lang="de-DE" sz="2000" b="0" dirty="0">
              <a:solidFill>
                <a:schemeClr val="tx1"/>
              </a:solidFill>
              <a:latin typeface="Aptos" panose="020B0004020202020204" pitchFamily="34" charset="0"/>
            </a:endParaRPr>
          </a:p>
        </p:txBody>
      </p:sp>
      <p:pic>
        <p:nvPicPr>
          <p:cNvPr id="440" name="Google Shape;440;g3cc2b412058_0_92" descr="naturland fair"/>
          <p:cNvPicPr preferRelativeResize="0"/>
          <p:nvPr/>
        </p:nvPicPr>
        <p:blipFill rotWithShape="1">
          <a:blip r:embed="rId3">
            <a:alphaModFix/>
          </a:blip>
          <a:srcRect/>
          <a:stretch/>
        </p:blipFill>
        <p:spPr>
          <a:xfrm>
            <a:off x="742671" y="4443947"/>
            <a:ext cx="752496" cy="1546571"/>
          </a:xfrm>
          <a:prstGeom prst="rect">
            <a:avLst/>
          </a:prstGeom>
          <a:noFill/>
          <a:ln>
            <a:noFill/>
          </a:ln>
        </p:spPr>
      </p:pic>
      <p:pic>
        <p:nvPicPr>
          <p:cNvPr id="441" name="Google Shape;441;g3cc2b412058_0_92"/>
          <p:cNvPicPr preferRelativeResize="0"/>
          <p:nvPr/>
        </p:nvPicPr>
        <p:blipFill rotWithShape="1">
          <a:blip r:embed="rId4">
            <a:alphaModFix/>
          </a:blip>
          <a:srcRect/>
          <a:stretch/>
        </p:blipFill>
        <p:spPr>
          <a:xfrm>
            <a:off x="1851816" y="4552374"/>
            <a:ext cx="1327502" cy="1252794"/>
          </a:xfrm>
          <a:prstGeom prst="rect">
            <a:avLst/>
          </a:prstGeom>
          <a:noFill/>
          <a:ln>
            <a:noFill/>
          </a:ln>
        </p:spPr>
      </p:pic>
      <p:pic>
        <p:nvPicPr>
          <p:cNvPr id="442" name="Google Shape;442;g3cc2b412058_0_92"/>
          <p:cNvPicPr preferRelativeResize="0"/>
          <p:nvPr/>
        </p:nvPicPr>
        <p:blipFill rotWithShape="1">
          <a:blip r:embed="rId5">
            <a:alphaModFix/>
          </a:blip>
          <a:srcRect/>
          <a:stretch/>
        </p:blipFill>
        <p:spPr>
          <a:xfrm>
            <a:off x="3634498" y="4591275"/>
            <a:ext cx="1891936" cy="117499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3cc2b412058_0_101"/>
          <p:cNvSpPr txBox="1">
            <a:spLocks noGrp="1"/>
          </p:cNvSpPr>
          <p:nvPr>
            <p:ph type="title"/>
          </p:nvPr>
        </p:nvSpPr>
        <p:spPr>
          <a:xfrm>
            <a:off x="594345" y="189575"/>
            <a:ext cx="10539900" cy="15936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Self </a:t>
            </a:r>
            <a:r>
              <a:rPr lang="de-DE" dirty="0" err="1">
                <a:latin typeface="Aptos Serif" panose="02020604070405020304" pitchFamily="18" charset="0"/>
                <a:ea typeface="Arial"/>
                <a:cs typeface="Aptos Serif" panose="02020604070405020304" pitchFamily="18" charset="0"/>
                <a:sym typeface="Arial"/>
              </a:rPr>
              <a:t>declarations</a:t>
            </a:r>
            <a:r>
              <a:rPr lang="de-DE" dirty="0">
                <a:latin typeface="Aptos Serif" panose="02020604070405020304" pitchFamily="18" charset="0"/>
                <a:ea typeface="Arial"/>
                <a:cs typeface="Aptos Serif" panose="02020604070405020304" pitchFamily="18" charset="0"/>
                <a:sym typeface="Arial"/>
              </a:rPr>
              <a:t> type II</a:t>
            </a:r>
            <a:endParaRPr dirty="0">
              <a:latin typeface="Aptos Serif" panose="02020604070405020304" pitchFamily="18" charset="0"/>
              <a:ea typeface="Arial"/>
              <a:cs typeface="Aptos Serif" panose="02020604070405020304" pitchFamily="18" charset="0"/>
              <a:sym typeface="Arial"/>
            </a:endParaRPr>
          </a:p>
        </p:txBody>
      </p:sp>
      <p:sp>
        <p:nvSpPr>
          <p:cNvPr id="449" name="Google Shape;449;g3cc2b412058_0_101"/>
          <p:cNvSpPr txBox="1">
            <a:spLocks noGrp="1"/>
          </p:cNvSpPr>
          <p:nvPr>
            <p:ph type="body" idx="1"/>
          </p:nvPr>
        </p:nvSpPr>
        <p:spPr>
          <a:xfrm>
            <a:off x="594346" y="2281925"/>
            <a:ext cx="9859200" cy="3708600"/>
          </a:xfrm>
          <a:prstGeom prst="rect">
            <a:avLst/>
          </a:prstGeom>
          <a:noFill/>
          <a:ln>
            <a:noFill/>
          </a:ln>
        </p:spPr>
        <p:txBody>
          <a:bodyPr spcFirstLastPara="1" wrap="square" lIns="0" tIns="228600" rIns="0" bIns="0" anchor="t" anchorCtr="0">
            <a:normAutofit/>
          </a:bodyPr>
          <a:lstStyle/>
          <a:p>
            <a:pPr marL="571500" indent="-342900" fontAlgn="base">
              <a:buFont typeface="Arial" panose="020B0604020202020204" pitchFamily="34" charset="0"/>
              <a:buChar char="•"/>
            </a:pPr>
            <a:r>
              <a:rPr lang="de-DE" sz="2000" b="0" dirty="0" err="1">
                <a:solidFill>
                  <a:schemeClr val="tx1"/>
                </a:solidFill>
                <a:latin typeface="Aptos" panose="020B0004020202020204" pitchFamily="34" charset="0"/>
              </a:rPr>
              <a:t>Product</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lines</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of</a:t>
            </a:r>
            <a:r>
              <a:rPr lang="de-DE" sz="2000" b="0" dirty="0">
                <a:solidFill>
                  <a:schemeClr val="tx1"/>
                </a:solidFill>
                <a:latin typeface="Aptos" panose="020B0004020202020204" pitchFamily="34" charset="0"/>
              </a:rPr>
              <a:t> a </a:t>
            </a:r>
            <a:r>
              <a:rPr lang="de-DE" sz="2000" b="0" dirty="0" err="1">
                <a:solidFill>
                  <a:schemeClr val="tx1"/>
                </a:solidFill>
                <a:latin typeface="Aptos" panose="020B0004020202020204" pitchFamily="34" charset="0"/>
              </a:rPr>
              <a:t>trading</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company</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that</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have</a:t>
            </a:r>
            <a:r>
              <a:rPr lang="de-DE" sz="2000" b="0" dirty="0">
                <a:solidFill>
                  <a:schemeClr val="tx1"/>
                </a:solidFill>
                <a:latin typeface="Aptos" panose="020B0004020202020204" pitchFamily="34" charset="0"/>
              </a:rPr>
              <a:t> a </a:t>
            </a:r>
            <a:r>
              <a:rPr lang="de-DE" sz="2000" b="0" dirty="0" err="1">
                <a:solidFill>
                  <a:schemeClr val="tx1"/>
                </a:solidFill>
                <a:latin typeface="Aptos" panose="020B0004020202020204" pitchFamily="34" charset="0"/>
              </a:rPr>
              <a:t>certain</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quality</a:t>
            </a:r>
            <a:endParaRPr lang="de-DE" sz="2000" b="0" dirty="0">
              <a:solidFill>
                <a:schemeClr val="tx1"/>
              </a:solidFill>
              <a:latin typeface="Aptos" panose="020B0004020202020204" pitchFamily="34" charset="0"/>
            </a:endParaRPr>
          </a:p>
          <a:p>
            <a:pPr marL="571500" indent="-342900" fontAlgn="base">
              <a:buFont typeface="Arial" panose="020B0604020202020204" pitchFamily="34" charset="0"/>
              <a:buChar char="•"/>
            </a:pPr>
            <a:r>
              <a:rPr lang="de-DE" sz="2000" b="0" dirty="0" err="1">
                <a:solidFill>
                  <a:schemeClr val="tx1"/>
                </a:solidFill>
                <a:latin typeface="Aptos" panose="020B0004020202020204" pitchFamily="34" charset="0"/>
              </a:rPr>
              <a:t>Used</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exclusively</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within</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the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company</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or</a:t>
            </a:r>
            <a:r>
              <a:rPr lang="de-DE" sz="2000" b="0" dirty="0">
                <a:solidFill>
                  <a:schemeClr val="tx1"/>
                </a:solidFill>
                <a:latin typeface="Aptos" panose="020B0004020202020204" pitchFamily="34" charset="0"/>
              </a:rPr>
              <a:t> a </a:t>
            </a:r>
            <a:r>
              <a:rPr lang="de-DE" sz="2000" b="0" dirty="0" err="1">
                <a:solidFill>
                  <a:schemeClr val="tx1"/>
                </a:solidFill>
                <a:latin typeface="Aptos" panose="020B0004020202020204" pitchFamily="34" charset="0"/>
              </a:rPr>
              <a:t>group</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of</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companies</a:t>
            </a:r>
            <a:r>
              <a:rPr lang="de-DE" sz="2000" b="0" dirty="0">
                <a:solidFill>
                  <a:schemeClr val="tx1"/>
                </a:solidFill>
                <a:latin typeface="Aptos" panose="020B0004020202020204" pitchFamily="34" charset="0"/>
              </a:rPr>
              <a:t> </a:t>
            </a:r>
          </a:p>
          <a:p>
            <a:pPr marL="571500" indent="-342900" fontAlgn="base">
              <a:buFont typeface="Arial" panose="020B0604020202020204" pitchFamily="34" charset="0"/>
              <a:buChar char="•"/>
            </a:pPr>
            <a:r>
              <a:rPr lang="de-DE" sz="2000" b="0" dirty="0">
                <a:solidFill>
                  <a:schemeClr val="tx1"/>
                </a:solidFill>
                <a:latin typeface="Aptos" panose="020B0004020202020204" pitchFamily="34" charset="0"/>
              </a:rPr>
              <a:t>Not </a:t>
            </a:r>
            <a:r>
              <a:rPr lang="de-DE" sz="2000" b="0" dirty="0" err="1">
                <a:solidFill>
                  <a:schemeClr val="tx1"/>
                </a:solidFill>
                <a:latin typeface="Aptos" panose="020B0004020202020204" pitchFamily="34" charset="0"/>
              </a:rPr>
              <a:t>independently</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certified</a:t>
            </a:r>
            <a:r>
              <a:rPr lang="de-DE" sz="2000" b="0" dirty="0">
                <a:solidFill>
                  <a:schemeClr val="tx1"/>
                </a:solidFill>
                <a:latin typeface="Aptos" panose="020B0004020202020204" pitchFamily="34" charset="0"/>
              </a:rPr>
              <a:t>​</a:t>
            </a:r>
          </a:p>
          <a:p>
            <a:pPr marL="571500" indent="-342900" fontAlgn="base">
              <a:buFont typeface="Arial" panose="020B0604020202020204" pitchFamily="34" charset="0"/>
              <a:buChar char="•"/>
            </a:pPr>
            <a:r>
              <a:rPr lang="de-DE" sz="2000" b="0" dirty="0" err="1">
                <a:solidFill>
                  <a:schemeClr val="tx1"/>
                </a:solidFill>
                <a:latin typeface="Aptos" panose="020B0004020202020204" pitchFamily="34" charset="0"/>
              </a:rPr>
              <a:t>Have</a:t>
            </a:r>
            <a:r>
              <a:rPr lang="de-DE" sz="2000" b="0" dirty="0">
                <a:solidFill>
                  <a:schemeClr val="tx1"/>
                </a:solidFill>
                <a:latin typeface="Aptos" panose="020B0004020202020204" pitchFamily="34" charset="0"/>
              </a:rPr>
              <a:t> additional </a:t>
            </a:r>
            <a:r>
              <a:rPr lang="de-DE" sz="2000" b="0" dirty="0" err="1">
                <a:solidFill>
                  <a:schemeClr val="tx1"/>
                </a:solidFill>
                <a:latin typeface="Aptos" panose="020B0004020202020204" pitchFamily="34" charset="0"/>
              </a:rPr>
              <a:t>benefits</a:t>
            </a:r>
            <a:r>
              <a:rPr lang="de-DE" sz="2000" b="0" dirty="0">
                <a:solidFill>
                  <a:schemeClr val="tx1"/>
                </a:solidFill>
                <a:latin typeface="Aptos" panose="020B0004020202020204" pitchFamily="34" charset="0"/>
              </a:rPr>
              <a:t> - </a:t>
            </a:r>
            <a:r>
              <a:rPr lang="de-DE" sz="2000" b="0" dirty="0" err="1">
                <a:solidFill>
                  <a:schemeClr val="tx1"/>
                </a:solidFill>
                <a:latin typeface="Aptos" panose="020B0004020202020204" pitchFamily="34" charset="0"/>
              </a:rPr>
              <a:t>for</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example</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organic</a:t>
            </a:r>
            <a:r>
              <a:rPr lang="de-DE" sz="2000" b="0" dirty="0">
                <a:solidFill>
                  <a:schemeClr val="tx1"/>
                </a:solidFill>
                <a:latin typeface="Aptos" panose="020B0004020202020204" pitchFamily="34" charset="0"/>
              </a:rPr>
              <a:t> </a:t>
            </a:r>
            <a:r>
              <a:rPr lang="de-DE" sz="2000" b="0" dirty="0" err="1">
                <a:solidFill>
                  <a:schemeClr val="tx1"/>
                </a:solidFill>
                <a:latin typeface="Aptos" panose="020B0004020202020204" pitchFamily="34" charset="0"/>
              </a:rPr>
              <a:t>or</a:t>
            </a:r>
            <a:r>
              <a:rPr lang="de-DE" sz="2000" b="0" dirty="0">
                <a:solidFill>
                  <a:schemeClr val="tx1"/>
                </a:solidFill>
                <a:latin typeface="Aptos" panose="020B0004020202020204" pitchFamily="34" charset="0"/>
              </a:rPr>
              <a:t> fair trade </a:t>
            </a:r>
            <a:r>
              <a:rPr lang="de-DE" sz="2000" b="0" dirty="0" err="1">
                <a:solidFill>
                  <a:schemeClr val="tx1"/>
                </a:solidFill>
                <a:latin typeface="Aptos" panose="020B0004020202020204" pitchFamily="34" charset="0"/>
              </a:rPr>
              <a:t>products</a:t>
            </a:r>
            <a:endParaRPr lang="de-DE" sz="2000" b="0" dirty="0">
              <a:solidFill>
                <a:schemeClr val="tx1"/>
              </a:solidFill>
              <a:latin typeface="Aptos" panose="020B00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3cc2b412058_0_107"/>
          <p:cNvSpPr txBox="1">
            <a:spLocks noGrp="1"/>
          </p:cNvSpPr>
          <p:nvPr>
            <p:ph type="title"/>
          </p:nvPr>
        </p:nvSpPr>
        <p:spPr>
          <a:xfrm>
            <a:off x="594345" y="189575"/>
            <a:ext cx="10035600" cy="15936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Possibilities</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for</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the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use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of</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labels</a:t>
            </a:r>
            <a:endParaRPr dirty="0">
              <a:latin typeface="Aptos Serif" panose="02020604070405020304" pitchFamily="18" charset="0"/>
              <a:ea typeface="Arial"/>
              <a:cs typeface="Aptos Serif" panose="02020604070405020304" pitchFamily="18" charset="0"/>
              <a:sym typeface="Arial"/>
            </a:endParaRPr>
          </a:p>
        </p:txBody>
      </p:sp>
      <p:sp>
        <p:nvSpPr>
          <p:cNvPr id="455" name="Google Shape;455;g3cc2b412058_0_107"/>
          <p:cNvSpPr txBox="1">
            <a:spLocks noGrp="1"/>
          </p:cNvSpPr>
          <p:nvPr>
            <p:ph type="body" idx="1"/>
          </p:nvPr>
        </p:nvSpPr>
        <p:spPr>
          <a:xfrm>
            <a:off x="594345" y="2281925"/>
            <a:ext cx="10539900" cy="3708600"/>
          </a:xfrm>
          <a:prstGeom prst="rect">
            <a:avLst/>
          </a:prstGeom>
          <a:noFill/>
          <a:ln>
            <a:noFill/>
          </a:ln>
        </p:spPr>
        <p:txBody>
          <a:bodyPr spcFirstLastPara="1" wrap="square" lIns="0" tIns="228600" rIns="0" bIns="0" anchor="t" anchorCtr="0">
            <a:normAutofit/>
          </a:bodyPr>
          <a:lstStyle/>
          <a:p>
            <a:pPr marL="571500" indent="-342900" fontAlgn="base">
              <a:buFont typeface="Arial" panose="020B0604020202020204" pitchFamily="34" charset="0"/>
              <a:buChar char="•"/>
            </a:pPr>
            <a:r>
              <a:rPr lang="de-DE" b="0" dirty="0" err="1">
                <a:solidFill>
                  <a:schemeClr val="tx1"/>
                </a:solidFill>
                <a:latin typeface="Aptos" panose="020B0004020202020204" pitchFamily="34" charset="0"/>
              </a:rPr>
              <a:t>Criteria</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from</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labels</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can</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be</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mentioned</a:t>
            </a:r>
            <a:r>
              <a:rPr lang="de-DE" b="0" dirty="0">
                <a:solidFill>
                  <a:schemeClr val="tx1"/>
                </a:solidFill>
                <a:latin typeface="Aptos" panose="020B0004020202020204" pitchFamily="34" charset="0"/>
              </a:rPr>
              <a:t> in </a:t>
            </a:r>
            <a:r>
              <a:rPr lang="de-DE" b="0" dirty="0" err="1">
                <a:solidFill>
                  <a:schemeClr val="tx1"/>
                </a:solidFill>
                <a:latin typeface="Aptos" panose="020B0004020202020204" pitchFamily="34" charset="0"/>
              </a:rPr>
              <a:t>the</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tender</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documents</a:t>
            </a:r>
            <a:r>
              <a:rPr lang="de-DE" b="0" dirty="0">
                <a:solidFill>
                  <a:schemeClr val="tx1"/>
                </a:solidFill>
                <a:latin typeface="Aptos" panose="020B0004020202020204" pitchFamily="34" charset="0"/>
              </a:rPr>
              <a:t>.</a:t>
            </a:r>
          </a:p>
          <a:p>
            <a:pPr marL="571500" indent="-342900" fontAlgn="base">
              <a:buFont typeface="Arial" panose="020B0604020202020204" pitchFamily="34" charset="0"/>
              <a:buChar char="•"/>
            </a:pPr>
            <a:r>
              <a:rPr lang="de-DE" b="0" dirty="0" err="1">
                <a:solidFill>
                  <a:schemeClr val="tx1"/>
                </a:solidFill>
                <a:latin typeface="Aptos" panose="020B0004020202020204" pitchFamily="34" charset="0"/>
              </a:rPr>
              <a:t>Bidding</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companies</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may</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be</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required</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to</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provide</a:t>
            </a:r>
            <a:r>
              <a:rPr lang="de-DE" b="0" dirty="0">
                <a:solidFill>
                  <a:schemeClr val="tx1"/>
                </a:solidFill>
                <a:latin typeface="Aptos" panose="020B0004020202020204" pitchFamily="34" charset="0"/>
              </a:rPr>
              <a:t> a </a:t>
            </a:r>
            <a:r>
              <a:rPr lang="de-DE" b="0" dirty="0" err="1">
                <a:solidFill>
                  <a:schemeClr val="tx1"/>
                </a:solidFill>
                <a:latin typeface="Aptos" panose="020B0004020202020204" pitchFamily="34" charset="0"/>
              </a:rPr>
              <a:t>certification</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with</a:t>
            </a:r>
            <a:r>
              <a:rPr lang="de-DE" b="0" dirty="0">
                <a:solidFill>
                  <a:schemeClr val="tx1"/>
                </a:solidFill>
                <a:latin typeface="Aptos" panose="020B0004020202020204" pitchFamily="34" charset="0"/>
              </a:rPr>
              <a:t> a </a:t>
            </a:r>
            <a:r>
              <a:rPr lang="de-DE" b="0" dirty="0" err="1">
                <a:solidFill>
                  <a:schemeClr val="tx1"/>
                </a:solidFill>
                <a:latin typeface="Aptos" panose="020B0004020202020204" pitchFamily="34" charset="0"/>
              </a:rPr>
              <a:t>label</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as</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proof</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that</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the</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required</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standards</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are</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met</a:t>
            </a:r>
            <a:r>
              <a:rPr lang="de-DE" b="0" dirty="0">
                <a:solidFill>
                  <a:schemeClr val="tx1"/>
                </a:solidFill>
                <a:latin typeface="Aptos" panose="020B0004020202020204" pitchFamily="34"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3cc2b412058_0_112"/>
          <p:cNvSpPr txBox="1">
            <a:spLocks noGrp="1"/>
          </p:cNvSpPr>
          <p:nvPr>
            <p:ph type="title"/>
          </p:nvPr>
        </p:nvSpPr>
        <p:spPr>
          <a:xfrm>
            <a:off x="594360" y="189572"/>
            <a:ext cx="6787800" cy="15936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Environmental and Management Standards</a:t>
            </a:r>
            <a:endParaRPr dirty="0">
              <a:latin typeface="Aptos Serif" panose="02020604070405020304" pitchFamily="18" charset="0"/>
              <a:ea typeface="Arial"/>
              <a:cs typeface="Aptos Serif" panose="02020604070405020304" pitchFamily="18" charset="0"/>
              <a:sym typeface="Arial"/>
            </a:endParaRPr>
          </a:p>
        </p:txBody>
      </p:sp>
      <p:sp>
        <p:nvSpPr>
          <p:cNvPr id="462" name="Google Shape;462;g3cc2b412058_0_112"/>
          <p:cNvSpPr txBox="1">
            <a:spLocks noGrp="1"/>
          </p:cNvSpPr>
          <p:nvPr>
            <p:ph type="body" idx="1"/>
          </p:nvPr>
        </p:nvSpPr>
        <p:spPr>
          <a:xfrm>
            <a:off x="594350" y="2281925"/>
            <a:ext cx="7905000" cy="4195200"/>
          </a:xfrm>
          <a:prstGeom prst="rect">
            <a:avLst/>
          </a:prstGeom>
          <a:noFill/>
          <a:ln>
            <a:noFill/>
          </a:ln>
        </p:spPr>
        <p:txBody>
          <a:bodyPr spcFirstLastPara="1" wrap="square" lIns="0" tIns="228600" rIns="0" bIns="0" anchor="t" anchorCtr="0">
            <a:normAutofit lnSpcReduction="10000"/>
          </a:bodyPr>
          <a:lstStyle/>
          <a:p>
            <a:pPr fontAlgn="base"/>
            <a:r>
              <a:rPr lang="de-DE" sz="2200" dirty="0">
                <a:latin typeface="Aptos" panose="020B0004020202020204" pitchFamily="34" charset="0"/>
              </a:rPr>
              <a:t>Company </a:t>
            </a:r>
            <a:r>
              <a:rPr lang="de-DE" sz="2200" dirty="0" err="1">
                <a:latin typeface="Aptos" panose="020B0004020202020204" pitchFamily="34" charset="0"/>
              </a:rPr>
              <a:t>or</a:t>
            </a:r>
            <a:r>
              <a:rPr lang="de-DE" sz="2200" dirty="0">
                <a:latin typeface="Aptos" panose="020B0004020202020204" pitchFamily="34" charset="0"/>
              </a:rPr>
              <a:t> </a:t>
            </a:r>
            <a:r>
              <a:rPr lang="de-DE" sz="2200" dirty="0" err="1">
                <a:latin typeface="Aptos" panose="020B0004020202020204" pitchFamily="34" charset="0"/>
              </a:rPr>
              <a:t>production</a:t>
            </a:r>
            <a:r>
              <a:rPr lang="de-DE" sz="2200" dirty="0">
                <a:latin typeface="Aptos" panose="020B0004020202020204" pitchFamily="34" charset="0"/>
              </a:rPr>
              <a:t> site-</a:t>
            </a:r>
            <a:r>
              <a:rPr lang="de-DE" sz="2200" dirty="0" err="1">
                <a:latin typeface="Aptos" panose="020B0004020202020204" pitchFamily="34" charset="0"/>
              </a:rPr>
              <a:t>related</a:t>
            </a:r>
            <a:r>
              <a:rPr lang="de-DE" sz="2200" dirty="0">
                <a:latin typeface="Aptos" panose="020B0004020202020204" pitchFamily="34" charset="0"/>
              </a:rPr>
              <a:t> </a:t>
            </a:r>
            <a:r>
              <a:rPr lang="de-DE" sz="2200" dirty="0" err="1">
                <a:latin typeface="Aptos" panose="020B0004020202020204" pitchFamily="34" charset="0"/>
              </a:rPr>
              <a:t>certifications</a:t>
            </a:r>
            <a:r>
              <a:rPr lang="de-DE" sz="2200" dirty="0">
                <a:latin typeface="Aptos" panose="020B0004020202020204" pitchFamily="34" charset="0"/>
              </a:rPr>
              <a:t> - </a:t>
            </a:r>
            <a:r>
              <a:rPr lang="de-DE" sz="2200" dirty="0" err="1">
                <a:latin typeface="Aptos" panose="020B0004020202020204" pitchFamily="34" charset="0"/>
              </a:rPr>
              <a:t>Process</a:t>
            </a:r>
            <a:r>
              <a:rPr lang="de-DE" sz="2200" dirty="0">
                <a:latin typeface="Aptos" panose="020B0004020202020204" pitchFamily="34" charset="0"/>
              </a:rPr>
              <a:t> </a:t>
            </a:r>
            <a:r>
              <a:rPr lang="de-DE" sz="2200" dirty="0" err="1">
                <a:latin typeface="Aptos" panose="020B0004020202020204" pitchFamily="34" charset="0"/>
              </a:rPr>
              <a:t>management</a:t>
            </a:r>
            <a:endParaRPr lang="de-DE" sz="2200" dirty="0">
              <a:latin typeface="Aptos" panose="020B0004020202020204" pitchFamily="34" charset="0"/>
            </a:endParaRPr>
          </a:p>
          <a:p>
            <a:pPr fontAlgn="base"/>
            <a:r>
              <a:rPr lang="de-DE" sz="2200" dirty="0" err="1">
                <a:latin typeface="Aptos" panose="020B0004020202020204" pitchFamily="34" charset="0"/>
              </a:rPr>
              <a:t>Examples</a:t>
            </a:r>
            <a:r>
              <a:rPr lang="de-DE" sz="2200" dirty="0">
                <a:latin typeface="Aptos" panose="020B0004020202020204" pitchFamily="34" charset="0"/>
              </a:rPr>
              <a:t> </a:t>
            </a:r>
          </a:p>
          <a:p>
            <a:pPr marL="571500" indent="-342900" fontAlgn="base">
              <a:buFont typeface="Arial" panose="020B0604020202020204" pitchFamily="34" charset="0"/>
              <a:buChar char="•"/>
            </a:pPr>
            <a:r>
              <a:rPr lang="de-DE" sz="1900" b="0" dirty="0">
                <a:solidFill>
                  <a:schemeClr val="tx1"/>
                </a:solidFill>
                <a:latin typeface="Aptos" panose="020B0004020202020204" pitchFamily="34" charset="0"/>
              </a:rPr>
              <a:t>EMAS (Eco-Management and Audit Scheme - Community </a:t>
            </a:r>
            <a:r>
              <a:rPr lang="de-DE" sz="1900" b="0" dirty="0" err="1">
                <a:solidFill>
                  <a:schemeClr val="tx1"/>
                </a:solidFill>
                <a:latin typeface="Aptos" panose="020B0004020202020204" pitchFamily="34" charset="0"/>
              </a:rPr>
              <a:t>eco</a:t>
            </a:r>
            <a:r>
              <a:rPr lang="de-DE" sz="1900" b="0" dirty="0">
                <a:solidFill>
                  <a:schemeClr val="tx1"/>
                </a:solidFill>
                <a:latin typeface="Aptos" panose="020B0004020202020204" pitchFamily="34" charset="0"/>
              </a:rPr>
              <a:t>-management and </a:t>
            </a:r>
            <a:r>
              <a:rPr lang="de-DE" sz="1900" b="0" dirty="0" err="1">
                <a:solidFill>
                  <a:schemeClr val="tx1"/>
                </a:solidFill>
                <a:latin typeface="Aptos" panose="020B0004020202020204" pitchFamily="34" charset="0"/>
              </a:rPr>
              <a:t>audit</a:t>
            </a:r>
            <a:r>
              <a:rPr lang="de-DE" sz="1900" b="0" dirty="0">
                <a:solidFill>
                  <a:schemeClr val="tx1"/>
                </a:solidFill>
                <a:latin typeface="Aptos" panose="020B0004020202020204" pitchFamily="34" charset="0"/>
              </a:rPr>
              <a:t> </a:t>
            </a:r>
            <a:r>
              <a:rPr lang="de-DE" sz="1900" b="0" dirty="0" err="1">
                <a:solidFill>
                  <a:schemeClr val="tx1"/>
                </a:solidFill>
                <a:latin typeface="Aptos" panose="020B0004020202020204" pitchFamily="34" charset="0"/>
              </a:rPr>
              <a:t>scheme</a:t>
            </a:r>
            <a:r>
              <a:rPr lang="de-DE" sz="1900" b="0" dirty="0">
                <a:solidFill>
                  <a:schemeClr val="tx1"/>
                </a:solidFill>
                <a:latin typeface="Aptos" panose="020B0004020202020204" pitchFamily="34" charset="0"/>
              </a:rPr>
              <a:t>)  </a:t>
            </a:r>
          </a:p>
          <a:p>
            <a:pPr marL="571500" indent="-342900" fontAlgn="base">
              <a:buFont typeface="Arial" panose="020B0604020202020204" pitchFamily="34" charset="0"/>
              <a:buChar char="•"/>
            </a:pPr>
            <a:r>
              <a:rPr lang="de-DE" sz="1900" b="0" dirty="0">
                <a:solidFill>
                  <a:schemeClr val="tx1"/>
                </a:solidFill>
                <a:latin typeface="Aptos" panose="020B0004020202020204" pitchFamily="34" charset="0"/>
              </a:rPr>
              <a:t>SA8000 </a:t>
            </a:r>
            <a:r>
              <a:rPr lang="de-DE" sz="1900" b="0" dirty="0" err="1">
                <a:solidFill>
                  <a:schemeClr val="tx1"/>
                </a:solidFill>
                <a:latin typeface="Aptos" panose="020B0004020202020204" pitchFamily="34" charset="0"/>
              </a:rPr>
              <a:t>standard</a:t>
            </a:r>
            <a:r>
              <a:rPr lang="de-DE" sz="1900" b="0" dirty="0">
                <a:solidFill>
                  <a:schemeClr val="tx1"/>
                </a:solidFill>
                <a:latin typeface="Aptos" panose="020B0004020202020204" pitchFamily="34" charset="0"/>
              </a:rPr>
              <a:t> (ILO </a:t>
            </a:r>
            <a:r>
              <a:rPr lang="de-DE" sz="1900" b="0" dirty="0" err="1">
                <a:solidFill>
                  <a:schemeClr val="tx1"/>
                </a:solidFill>
                <a:latin typeface="Aptos" panose="020B0004020202020204" pitchFamily="34" charset="0"/>
              </a:rPr>
              <a:t>core</a:t>
            </a:r>
            <a:r>
              <a:rPr lang="de-DE" sz="1900" b="0" dirty="0">
                <a:solidFill>
                  <a:schemeClr val="tx1"/>
                </a:solidFill>
                <a:latin typeface="Aptos" panose="020B0004020202020204" pitchFamily="34" charset="0"/>
              </a:rPr>
              <a:t> </a:t>
            </a:r>
            <a:r>
              <a:rPr lang="de-DE" sz="1900" b="0" dirty="0" err="1">
                <a:solidFill>
                  <a:schemeClr val="tx1"/>
                </a:solidFill>
                <a:latin typeface="Aptos" panose="020B0004020202020204" pitchFamily="34" charset="0"/>
              </a:rPr>
              <a:t>labour</a:t>
            </a:r>
            <a:r>
              <a:rPr lang="de-DE" sz="1900" b="0" dirty="0">
                <a:solidFill>
                  <a:schemeClr val="tx1"/>
                </a:solidFill>
                <a:latin typeface="Aptos" panose="020B0004020202020204" pitchFamily="34" charset="0"/>
              </a:rPr>
              <a:t> </a:t>
            </a:r>
            <a:r>
              <a:rPr lang="de-DE" sz="1900" b="0" dirty="0" err="1">
                <a:solidFill>
                  <a:schemeClr val="tx1"/>
                </a:solidFill>
                <a:latin typeface="Aptos" panose="020B0004020202020204" pitchFamily="34" charset="0"/>
              </a:rPr>
              <a:t>standards</a:t>
            </a:r>
            <a:r>
              <a:rPr lang="de-DE" sz="1900" b="0" dirty="0">
                <a:solidFill>
                  <a:schemeClr val="tx1"/>
                </a:solidFill>
                <a:latin typeface="Aptos" panose="020B0004020202020204" pitchFamily="34" charset="0"/>
              </a:rPr>
              <a:t>) </a:t>
            </a:r>
          </a:p>
          <a:p>
            <a:pPr marL="571500" indent="-342900" fontAlgn="base">
              <a:buFont typeface="Arial" panose="020B0604020202020204" pitchFamily="34" charset="0"/>
              <a:buChar char="•"/>
            </a:pPr>
            <a:r>
              <a:rPr lang="de-DE" sz="1900" b="0" dirty="0">
                <a:solidFill>
                  <a:schemeClr val="tx1"/>
                </a:solidFill>
                <a:latin typeface="Aptos" panose="020B0004020202020204" pitchFamily="34" charset="0"/>
              </a:rPr>
              <a:t>Fair </a:t>
            </a:r>
            <a:r>
              <a:rPr lang="de-DE" sz="1900" b="0" dirty="0" err="1">
                <a:solidFill>
                  <a:schemeClr val="tx1"/>
                </a:solidFill>
                <a:latin typeface="Aptos" panose="020B0004020202020204" pitchFamily="34" charset="0"/>
              </a:rPr>
              <a:t>Wear</a:t>
            </a:r>
            <a:r>
              <a:rPr lang="de-DE" sz="1900" b="0" dirty="0">
                <a:solidFill>
                  <a:schemeClr val="tx1"/>
                </a:solidFill>
                <a:latin typeface="Aptos" panose="020B0004020202020204" pitchFamily="34" charset="0"/>
              </a:rPr>
              <a:t> </a:t>
            </a:r>
            <a:r>
              <a:rPr lang="de-DE" sz="1900" b="0" dirty="0" err="1">
                <a:solidFill>
                  <a:schemeClr val="tx1"/>
                </a:solidFill>
                <a:latin typeface="Aptos" panose="020B0004020202020204" pitchFamily="34" charset="0"/>
              </a:rPr>
              <a:t>Foundation</a:t>
            </a:r>
            <a:r>
              <a:rPr lang="de-DE" sz="1900" b="0" dirty="0">
                <a:solidFill>
                  <a:schemeClr val="tx1"/>
                </a:solidFill>
                <a:latin typeface="Aptos" panose="020B0004020202020204" pitchFamily="34" charset="0"/>
              </a:rPr>
              <a:t> (</a:t>
            </a:r>
            <a:r>
              <a:rPr lang="de-DE" sz="1900" b="0" dirty="0" err="1">
                <a:solidFill>
                  <a:schemeClr val="tx1"/>
                </a:solidFill>
                <a:latin typeface="Aptos" panose="020B0004020202020204" pitchFamily="34" charset="0"/>
              </a:rPr>
              <a:t>labour</a:t>
            </a:r>
            <a:r>
              <a:rPr lang="de-DE" sz="1900" b="0" dirty="0">
                <a:solidFill>
                  <a:schemeClr val="tx1"/>
                </a:solidFill>
                <a:latin typeface="Aptos" panose="020B0004020202020204" pitchFamily="34" charset="0"/>
              </a:rPr>
              <a:t> </a:t>
            </a:r>
            <a:r>
              <a:rPr lang="de-DE" sz="1900" b="0" dirty="0" err="1">
                <a:solidFill>
                  <a:schemeClr val="tx1"/>
                </a:solidFill>
                <a:latin typeface="Aptos" panose="020B0004020202020204" pitchFamily="34" charset="0"/>
              </a:rPr>
              <a:t>conditions</a:t>
            </a:r>
            <a:r>
              <a:rPr lang="de-DE" sz="1900" b="0" dirty="0">
                <a:solidFill>
                  <a:schemeClr val="tx1"/>
                </a:solidFill>
                <a:latin typeface="Aptos" panose="020B0004020202020204" pitchFamily="34" charset="0"/>
              </a:rPr>
              <a:t> in </a:t>
            </a:r>
            <a:r>
              <a:rPr lang="de-DE" sz="1900" b="0" dirty="0" err="1">
                <a:solidFill>
                  <a:schemeClr val="tx1"/>
                </a:solidFill>
                <a:latin typeface="Aptos" panose="020B0004020202020204" pitchFamily="34" charset="0"/>
              </a:rPr>
              <a:t>the</a:t>
            </a:r>
            <a:r>
              <a:rPr lang="de-DE" sz="1900" b="0" dirty="0">
                <a:solidFill>
                  <a:schemeClr val="tx1"/>
                </a:solidFill>
                <a:latin typeface="Aptos" panose="020B0004020202020204" pitchFamily="34" charset="0"/>
              </a:rPr>
              <a:t> textile </a:t>
            </a:r>
            <a:r>
              <a:rPr lang="de-DE" sz="1900" b="0" dirty="0" err="1">
                <a:solidFill>
                  <a:schemeClr val="tx1"/>
                </a:solidFill>
                <a:latin typeface="Aptos" panose="020B0004020202020204" pitchFamily="34" charset="0"/>
              </a:rPr>
              <a:t>sector</a:t>
            </a:r>
            <a:r>
              <a:rPr lang="de-DE" sz="1900" b="0" dirty="0">
                <a:solidFill>
                  <a:schemeClr val="tx1"/>
                </a:solidFill>
                <a:latin typeface="Aptos" panose="020B0004020202020204" pitchFamily="34" charset="0"/>
              </a:rPr>
              <a:t> - textile </a:t>
            </a:r>
            <a:r>
              <a:rPr lang="de-DE" sz="1900" b="0" dirty="0" err="1">
                <a:solidFill>
                  <a:schemeClr val="tx1"/>
                </a:solidFill>
                <a:latin typeface="Aptos" panose="020B0004020202020204" pitchFamily="34" charset="0"/>
              </a:rPr>
              <a:t>supply</a:t>
            </a:r>
            <a:r>
              <a:rPr lang="de-DE" sz="1900" b="0" dirty="0">
                <a:solidFill>
                  <a:schemeClr val="tx1"/>
                </a:solidFill>
                <a:latin typeface="Aptos" panose="020B0004020202020204" pitchFamily="34" charset="0"/>
              </a:rPr>
              <a:t> </a:t>
            </a:r>
            <a:r>
              <a:rPr lang="de-DE" sz="1900" b="0" dirty="0" err="1">
                <a:solidFill>
                  <a:schemeClr val="tx1"/>
                </a:solidFill>
                <a:latin typeface="Aptos" panose="020B0004020202020204" pitchFamily="34" charset="0"/>
              </a:rPr>
              <a:t>chain</a:t>
            </a:r>
            <a:r>
              <a:rPr lang="de-DE" sz="1900" b="0" dirty="0">
                <a:solidFill>
                  <a:schemeClr val="tx1"/>
                </a:solidFill>
                <a:latin typeface="Aptos" panose="020B0004020202020204" pitchFamily="34" charset="0"/>
              </a:rPr>
              <a:t>)</a:t>
            </a:r>
          </a:p>
          <a:p>
            <a:pPr marL="571500" indent="-342900" fontAlgn="base">
              <a:buFont typeface="Arial" panose="020B0604020202020204" pitchFamily="34" charset="0"/>
              <a:buChar char="•"/>
            </a:pPr>
            <a:r>
              <a:rPr lang="de-DE" sz="1900" b="0" dirty="0">
                <a:solidFill>
                  <a:schemeClr val="tx1"/>
                </a:solidFill>
                <a:latin typeface="Aptos" panose="020B0004020202020204" pitchFamily="34" charset="0"/>
              </a:rPr>
              <a:t>ISO 14001 (International </a:t>
            </a:r>
            <a:r>
              <a:rPr lang="de-DE" sz="1900" b="0" dirty="0" err="1">
                <a:solidFill>
                  <a:schemeClr val="tx1"/>
                </a:solidFill>
                <a:latin typeface="Aptos" panose="020B0004020202020204" pitchFamily="34" charset="0"/>
              </a:rPr>
              <a:t>standrs</a:t>
            </a:r>
            <a:r>
              <a:rPr lang="de-DE" sz="1900" b="0" dirty="0">
                <a:solidFill>
                  <a:schemeClr val="tx1"/>
                </a:solidFill>
                <a:latin typeface="Aptos" panose="020B0004020202020204" pitchFamily="34" charset="0"/>
              </a:rPr>
              <a:t> </a:t>
            </a:r>
            <a:r>
              <a:rPr lang="de-DE" sz="1900" b="0" dirty="0" err="1">
                <a:solidFill>
                  <a:schemeClr val="tx1"/>
                </a:solidFill>
                <a:latin typeface="Aptos" panose="020B0004020202020204" pitchFamily="34" charset="0"/>
              </a:rPr>
              <a:t>for</a:t>
            </a:r>
            <a:r>
              <a:rPr lang="de-DE" sz="1900" b="0" dirty="0">
                <a:solidFill>
                  <a:schemeClr val="tx1"/>
                </a:solidFill>
                <a:latin typeface="Aptos" panose="020B0004020202020204" pitchFamily="34" charset="0"/>
              </a:rPr>
              <a:t> Environmental Management Systems)</a:t>
            </a:r>
          </a:p>
        </p:txBody>
      </p:sp>
      <p:pic>
        <p:nvPicPr>
          <p:cNvPr id="463" name="Google Shape;463;g3cc2b412058_0_112"/>
          <p:cNvPicPr preferRelativeResize="0"/>
          <p:nvPr/>
        </p:nvPicPr>
        <p:blipFill rotWithShape="1">
          <a:blip r:embed="rId3">
            <a:alphaModFix/>
          </a:blip>
          <a:srcRect/>
          <a:stretch/>
        </p:blipFill>
        <p:spPr>
          <a:xfrm>
            <a:off x="9052389" y="2467255"/>
            <a:ext cx="1675523" cy="880783"/>
          </a:xfrm>
          <a:prstGeom prst="rect">
            <a:avLst/>
          </a:prstGeom>
          <a:noFill/>
          <a:ln>
            <a:noFill/>
          </a:ln>
        </p:spPr>
      </p:pic>
      <p:pic>
        <p:nvPicPr>
          <p:cNvPr id="464" name="Google Shape;464;g3cc2b412058_0_112"/>
          <p:cNvPicPr preferRelativeResize="0"/>
          <p:nvPr/>
        </p:nvPicPr>
        <p:blipFill rotWithShape="1">
          <a:blip r:embed="rId4">
            <a:alphaModFix/>
          </a:blip>
          <a:srcRect/>
          <a:stretch/>
        </p:blipFill>
        <p:spPr>
          <a:xfrm>
            <a:off x="11015088" y="2336416"/>
            <a:ext cx="819135" cy="1251444"/>
          </a:xfrm>
          <a:prstGeom prst="rect">
            <a:avLst/>
          </a:prstGeom>
          <a:noFill/>
          <a:ln>
            <a:noFill/>
          </a:ln>
        </p:spPr>
      </p:pic>
      <p:pic>
        <p:nvPicPr>
          <p:cNvPr id="465" name="Google Shape;465;g3cc2b412058_0_112"/>
          <p:cNvPicPr preferRelativeResize="0"/>
          <p:nvPr/>
        </p:nvPicPr>
        <p:blipFill rotWithShape="1">
          <a:blip r:embed="rId5">
            <a:alphaModFix/>
          </a:blip>
          <a:srcRect/>
          <a:stretch/>
        </p:blipFill>
        <p:spPr>
          <a:xfrm>
            <a:off x="10400895" y="3827681"/>
            <a:ext cx="1675524" cy="880783"/>
          </a:xfrm>
          <a:prstGeom prst="rect">
            <a:avLst/>
          </a:prstGeom>
          <a:noFill/>
          <a:ln>
            <a:noFill/>
          </a:ln>
        </p:spPr>
      </p:pic>
      <p:pic>
        <p:nvPicPr>
          <p:cNvPr id="466" name="Google Shape;466;g3cc2b412058_0_112" descr="Ein Bild, das Grafiken, Grafikdesign, Schrift, Logo enthält.&#10;&#10;KI-generierte Inhalte können fehlerhaft sein."/>
          <p:cNvPicPr preferRelativeResize="0"/>
          <p:nvPr/>
        </p:nvPicPr>
        <p:blipFill rotWithShape="1">
          <a:blip r:embed="rId6">
            <a:alphaModFix/>
          </a:blip>
          <a:srcRect/>
          <a:stretch/>
        </p:blipFill>
        <p:spPr>
          <a:xfrm>
            <a:off x="9379408" y="3688533"/>
            <a:ext cx="1021487" cy="138198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3cc2b412058_0_123"/>
          <p:cNvSpPr txBox="1">
            <a:spLocks noGrp="1"/>
          </p:cNvSpPr>
          <p:nvPr>
            <p:ph type="ctrTitle"/>
          </p:nvPr>
        </p:nvSpPr>
        <p:spPr>
          <a:xfrm>
            <a:off x="6485141" y="-776063"/>
            <a:ext cx="3282000" cy="2119800"/>
          </a:xfrm>
          <a:prstGeom prst="rect">
            <a:avLst/>
          </a:prstGeom>
          <a:noFill/>
          <a:ln>
            <a:noFill/>
          </a:ln>
        </p:spPr>
        <p:txBody>
          <a:bodyPr spcFirstLastPara="1" wrap="square" lIns="0" tIns="0" rIns="0" bIns="0" anchor="b" anchorCtr="0">
            <a:noAutofit/>
          </a:bodyPr>
          <a:lstStyle/>
          <a:p>
            <a:pPr marL="0" lvl="0" indent="0" algn="ctr" rtl="0">
              <a:lnSpc>
                <a:spcPct val="80000"/>
              </a:lnSpc>
              <a:spcBef>
                <a:spcPts val="0"/>
              </a:spcBef>
              <a:spcAft>
                <a:spcPts val="0"/>
              </a:spcAft>
              <a:buClr>
                <a:srgbClr val="3F3F3F"/>
              </a:buClr>
              <a:buSzPts val="6000"/>
              <a:buFont typeface="Play"/>
              <a:buNone/>
            </a:pPr>
            <a:r>
              <a:rPr lang="de-DE" sz="4000" dirty="0" err="1">
                <a:latin typeface="Aptos" panose="020B0004020202020204" pitchFamily="34" charset="0"/>
                <a:ea typeface="Arial"/>
                <a:cs typeface="Arial"/>
                <a:sym typeface="Arial"/>
              </a:rPr>
              <a:t>TRAINER‘s</a:t>
            </a:r>
            <a:r>
              <a:rPr lang="de-DE" sz="4000" dirty="0">
                <a:latin typeface="Aptos" panose="020B0004020202020204" pitchFamily="34" charset="0"/>
                <a:ea typeface="Arial"/>
                <a:cs typeface="Arial"/>
                <a:sym typeface="Arial"/>
              </a:rPr>
              <a:t> TIPS…</a:t>
            </a:r>
            <a:endParaRPr sz="4000" dirty="0">
              <a:latin typeface="Aptos" panose="020B0004020202020204" pitchFamily="34" charset="0"/>
              <a:ea typeface="Arial"/>
              <a:cs typeface="Arial"/>
              <a:sym typeface="Arial"/>
            </a:endParaRPr>
          </a:p>
        </p:txBody>
      </p:sp>
      <p:sp>
        <p:nvSpPr>
          <p:cNvPr id="473" name="Google Shape;473;g3cc2b412058_0_123"/>
          <p:cNvSpPr txBox="1">
            <a:spLocks noGrp="1"/>
          </p:cNvSpPr>
          <p:nvPr>
            <p:ph type="body" idx="1"/>
          </p:nvPr>
        </p:nvSpPr>
        <p:spPr>
          <a:xfrm>
            <a:off x="465539" y="2066486"/>
            <a:ext cx="5486400" cy="1645800"/>
          </a:xfrm>
          <a:prstGeom prst="rect">
            <a:avLst/>
          </a:prstGeom>
          <a:noFill/>
          <a:ln>
            <a:noFill/>
          </a:ln>
        </p:spPr>
        <p:txBody>
          <a:bodyPr spcFirstLastPara="1" wrap="square" lIns="0" tIns="0" rIns="0" bIns="0" anchor="t" anchorCtr="0">
            <a:noAutofit/>
          </a:bodyPr>
          <a:lstStyle/>
          <a:p>
            <a:pPr marL="230399" lvl="0" indent="0"/>
            <a:r>
              <a:rPr lang="de-DE" dirty="0" err="1">
                <a:latin typeface="Aptos" panose="020B0004020202020204" pitchFamily="34" charset="0"/>
              </a:rPr>
              <a:t>Before</a:t>
            </a:r>
            <a:r>
              <a:rPr lang="de-DE" dirty="0">
                <a:latin typeface="Aptos" panose="020B0004020202020204" pitchFamily="34" charset="0"/>
              </a:rPr>
              <a:t> </a:t>
            </a:r>
            <a:r>
              <a:rPr lang="de-DE" dirty="0" err="1">
                <a:latin typeface="Aptos" panose="020B0004020202020204" pitchFamily="34" charset="0"/>
              </a:rPr>
              <a:t>copying</a:t>
            </a:r>
            <a:r>
              <a:rPr lang="de-DE" dirty="0">
                <a:latin typeface="Aptos" panose="020B0004020202020204" pitchFamily="34" charset="0"/>
              </a:rPr>
              <a:t> </a:t>
            </a:r>
            <a:r>
              <a:rPr lang="de-DE" dirty="0" err="1">
                <a:latin typeface="Aptos" panose="020B0004020202020204" pitchFamily="34" charset="0"/>
              </a:rPr>
              <a:t>or</a:t>
            </a:r>
            <a:r>
              <a:rPr lang="de-DE" dirty="0">
                <a:latin typeface="Aptos" panose="020B0004020202020204" pitchFamily="34" charset="0"/>
              </a:rPr>
              <a:t> </a:t>
            </a:r>
            <a:r>
              <a:rPr lang="de-DE" dirty="0" err="1">
                <a:latin typeface="Aptos" panose="020B0004020202020204" pitchFamily="34" charset="0"/>
              </a:rPr>
              <a:t>importing</a:t>
            </a:r>
            <a:r>
              <a:rPr lang="de-DE" dirty="0">
                <a:latin typeface="Aptos" panose="020B0004020202020204" pitchFamily="34" charset="0"/>
              </a:rPr>
              <a:t> a </a:t>
            </a:r>
            <a:r>
              <a:rPr lang="de-DE" dirty="0" err="1">
                <a:latin typeface="Aptos" panose="020B0004020202020204" pitchFamily="34" charset="0"/>
              </a:rPr>
              <a:t>criteria</a:t>
            </a:r>
            <a:r>
              <a:rPr lang="de-DE" dirty="0">
                <a:latin typeface="Aptos" panose="020B0004020202020204" pitchFamily="34" charset="0"/>
              </a:rPr>
              <a:t> </a:t>
            </a:r>
            <a:r>
              <a:rPr lang="de-DE" dirty="0" err="1">
                <a:latin typeface="Aptos" panose="020B0004020202020204" pitchFamily="34" charset="0"/>
              </a:rPr>
              <a:t>from</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sources</a:t>
            </a:r>
            <a:r>
              <a:rPr lang="de-DE" dirty="0">
                <a:latin typeface="Aptos" panose="020B0004020202020204" pitchFamily="34" charset="0"/>
              </a:rPr>
              <a:t> </a:t>
            </a:r>
            <a:r>
              <a:rPr lang="de-DE" dirty="0" err="1">
                <a:latin typeface="Aptos" panose="020B0004020202020204" pitchFamily="34" charset="0"/>
              </a:rPr>
              <a:t>taken</a:t>
            </a:r>
            <a:r>
              <a:rPr lang="de-DE" dirty="0">
                <a:latin typeface="Aptos" panose="020B0004020202020204" pitchFamily="34" charset="0"/>
              </a:rPr>
              <a:t> </a:t>
            </a:r>
            <a:r>
              <a:rPr lang="de-DE" dirty="0" err="1">
                <a:latin typeface="Aptos" panose="020B0004020202020204" pitchFamily="34" charset="0"/>
              </a:rPr>
              <a:t>into</a:t>
            </a:r>
            <a:r>
              <a:rPr lang="de-DE" dirty="0">
                <a:latin typeface="Aptos" panose="020B0004020202020204" pitchFamily="34" charset="0"/>
              </a:rPr>
              <a:t> </a:t>
            </a:r>
            <a:r>
              <a:rPr lang="de-DE" dirty="0" err="1">
                <a:latin typeface="Aptos" panose="020B0004020202020204" pitchFamily="34" charset="0"/>
              </a:rPr>
              <a:t>account</a:t>
            </a:r>
            <a:r>
              <a:rPr lang="de-DE" dirty="0">
                <a:latin typeface="Aptos" panose="020B0004020202020204" pitchFamily="34" charset="0"/>
              </a:rPr>
              <a:t>, </a:t>
            </a:r>
            <a:r>
              <a:rPr lang="de-DE" dirty="0" err="1">
                <a:latin typeface="Aptos" panose="020B0004020202020204" pitchFamily="34" charset="0"/>
              </a:rPr>
              <a:t>teach</a:t>
            </a:r>
            <a:r>
              <a:rPr lang="de-DE" dirty="0">
                <a:latin typeface="Aptos" panose="020B0004020202020204" pitchFamily="34" charset="0"/>
              </a:rPr>
              <a:t> </a:t>
            </a:r>
            <a:r>
              <a:rPr lang="de-DE" dirty="0" err="1">
                <a:latin typeface="Aptos" panose="020B0004020202020204" pitchFamily="34" charset="0"/>
              </a:rPr>
              <a:t>to</a:t>
            </a:r>
            <a:r>
              <a:rPr lang="de-DE" dirty="0">
                <a:latin typeface="Aptos" panose="020B0004020202020204" pitchFamily="34" charset="0"/>
              </a:rPr>
              <a:t> </a:t>
            </a:r>
            <a:r>
              <a:rPr lang="de-DE" dirty="0" err="1">
                <a:latin typeface="Aptos" panose="020B0004020202020204" pitchFamily="34" charset="0"/>
              </a:rPr>
              <a:t>evaluate</a:t>
            </a:r>
            <a:r>
              <a:rPr lang="de-DE" dirty="0">
                <a:latin typeface="Aptos" panose="020B0004020202020204" pitchFamily="34" charset="0"/>
              </a:rPr>
              <a:t> 3 </a:t>
            </a:r>
            <a:r>
              <a:rPr lang="de-DE" dirty="0" err="1">
                <a:latin typeface="Aptos" panose="020B0004020202020204" pitchFamily="34" charset="0"/>
              </a:rPr>
              <a:t>aspects</a:t>
            </a:r>
            <a:r>
              <a:rPr lang="de-DE" dirty="0">
                <a:latin typeface="Aptos" panose="020B0004020202020204" pitchFamily="34" charset="0"/>
              </a:rPr>
              <a:t>:</a:t>
            </a:r>
            <a:endParaRPr dirty="0">
              <a:latin typeface="Aptos" panose="020B0004020202020204" pitchFamily="34" charset="0"/>
              <a:sym typeface="Arial"/>
            </a:endParaRPr>
          </a:p>
        </p:txBody>
      </p:sp>
      <p:grpSp>
        <p:nvGrpSpPr>
          <p:cNvPr id="474" name="Google Shape;474;g3cc2b412058_0_123"/>
          <p:cNvGrpSpPr/>
          <p:nvPr/>
        </p:nvGrpSpPr>
        <p:grpSpPr>
          <a:xfrm>
            <a:off x="465539" y="4521532"/>
            <a:ext cx="9881955" cy="1411800"/>
            <a:chOff x="2896" y="1503187"/>
            <a:chExt cx="9881955" cy="1411800"/>
          </a:xfrm>
        </p:grpSpPr>
        <p:sp>
          <p:nvSpPr>
            <p:cNvPr id="475" name="Google Shape;475;g3cc2b412058_0_123"/>
            <p:cNvSpPr/>
            <p:nvPr/>
          </p:nvSpPr>
          <p:spPr>
            <a:xfrm>
              <a:off x="2896" y="1503187"/>
              <a:ext cx="3529200" cy="1411800"/>
            </a:xfrm>
            <a:prstGeom prst="chevron">
              <a:avLst>
                <a:gd name="adj" fmla="val 50000"/>
              </a:avLst>
            </a:prstGeom>
            <a:solidFill>
              <a:srgbClr val="FBB50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476" name="Google Shape;476;g3cc2b412058_0_123"/>
            <p:cNvSpPr txBox="1"/>
            <p:nvPr/>
          </p:nvSpPr>
          <p:spPr>
            <a:xfrm>
              <a:off x="708758" y="1503187"/>
              <a:ext cx="2117700" cy="1411800"/>
            </a:xfrm>
            <a:prstGeom prst="rect">
              <a:avLst/>
            </a:prstGeom>
            <a:noFill/>
            <a:ln>
              <a:noFill/>
            </a:ln>
          </p:spPr>
          <p:txBody>
            <a:bodyPr spcFirstLastPara="1" wrap="square" lIns="88000" tIns="29325" rIns="29325" bIns="29325" anchor="ctr" anchorCtr="0">
              <a:noAutofit/>
            </a:bodyPr>
            <a:lstStyle/>
            <a:p>
              <a:pPr marL="0" marR="0" lvl="0" indent="0" algn="ctr" rtl="0">
                <a:lnSpc>
                  <a:spcPct val="90000"/>
                </a:lnSpc>
                <a:spcBef>
                  <a:spcPts val="0"/>
                </a:spcBef>
                <a:spcAft>
                  <a:spcPts val="0"/>
                </a:spcAft>
                <a:buNone/>
              </a:pPr>
              <a:r>
                <a:rPr lang="de-DE" sz="2200" b="1" i="0" u="none" strike="noStrike" cap="none" dirty="0">
                  <a:solidFill>
                    <a:schemeClr val="bg1"/>
                  </a:solidFill>
                  <a:latin typeface="Aptos" panose="020B0004020202020204" pitchFamily="34" charset="0"/>
                  <a:sym typeface="Arial"/>
                </a:rPr>
                <a:t>Technical </a:t>
              </a:r>
              <a:r>
                <a:rPr lang="de-DE" sz="2200" b="1" i="0" u="none" strike="noStrike" cap="none" dirty="0" err="1">
                  <a:solidFill>
                    <a:schemeClr val="bg1"/>
                  </a:solidFill>
                  <a:latin typeface="Aptos" panose="020B0004020202020204" pitchFamily="34" charset="0"/>
                  <a:sym typeface="Arial"/>
                </a:rPr>
                <a:t>relevance</a:t>
              </a:r>
              <a:r>
                <a:rPr lang="de-DE" sz="2200" b="1" i="0" u="none" strike="noStrike" cap="none" dirty="0">
                  <a:solidFill>
                    <a:schemeClr val="bg1"/>
                  </a:solidFill>
                  <a:latin typeface="Aptos" panose="020B0004020202020204" pitchFamily="34" charset="0"/>
                  <a:sym typeface="Arial"/>
                </a:rPr>
                <a:t> </a:t>
              </a:r>
              <a:r>
                <a:rPr lang="de-DE" sz="2200" b="1" i="0" u="none" strike="noStrike" cap="none" dirty="0" err="1">
                  <a:solidFill>
                    <a:schemeClr val="bg1"/>
                  </a:solidFill>
                  <a:latin typeface="Aptos" panose="020B0004020202020204" pitchFamily="34" charset="0"/>
                  <a:sym typeface="Arial"/>
                </a:rPr>
                <a:t>to</a:t>
              </a:r>
              <a:r>
                <a:rPr lang="de-DE" sz="2200" b="1" i="0" u="none" strike="noStrike" cap="none" dirty="0">
                  <a:solidFill>
                    <a:schemeClr val="bg1"/>
                  </a:solidFill>
                  <a:latin typeface="Aptos" panose="020B0004020202020204" pitchFamily="34" charset="0"/>
                  <a:sym typeface="Arial"/>
                </a:rPr>
                <a:t> </a:t>
              </a:r>
              <a:r>
                <a:rPr lang="de-DE" sz="2200" b="1" i="0" u="none" strike="noStrike" cap="none" dirty="0" err="1">
                  <a:solidFill>
                    <a:schemeClr val="bg1"/>
                  </a:solidFill>
                  <a:latin typeface="Aptos" panose="020B0004020202020204" pitchFamily="34" charset="0"/>
                  <a:sym typeface="Arial"/>
                </a:rPr>
                <a:t>the</a:t>
              </a:r>
              <a:r>
                <a:rPr lang="de-DE" sz="2200" b="1" i="0" u="none" strike="noStrike" cap="none" dirty="0">
                  <a:solidFill>
                    <a:schemeClr val="bg1"/>
                  </a:solidFill>
                  <a:latin typeface="Aptos" panose="020B0004020202020204" pitchFamily="34" charset="0"/>
                  <a:sym typeface="Arial"/>
                </a:rPr>
                <a:t> </a:t>
              </a:r>
              <a:r>
                <a:rPr lang="de-DE" sz="2200" b="1" i="0" u="none" strike="noStrike" cap="none" dirty="0" err="1">
                  <a:solidFill>
                    <a:schemeClr val="bg1"/>
                  </a:solidFill>
                  <a:latin typeface="Aptos" panose="020B0004020202020204" pitchFamily="34" charset="0"/>
                  <a:sym typeface="Arial"/>
                </a:rPr>
                <a:t>category</a:t>
              </a:r>
              <a:endParaRPr sz="2200" b="0" i="0" u="none" strike="noStrike" cap="none" dirty="0">
                <a:solidFill>
                  <a:schemeClr val="bg1"/>
                </a:solidFill>
                <a:latin typeface="Aptos" panose="020B0004020202020204" pitchFamily="34" charset="0"/>
                <a:sym typeface="Arial"/>
              </a:endParaRPr>
            </a:p>
          </p:txBody>
        </p:sp>
        <p:sp>
          <p:nvSpPr>
            <p:cNvPr id="477" name="Google Shape;477;g3cc2b412058_0_123"/>
            <p:cNvSpPr/>
            <p:nvPr/>
          </p:nvSpPr>
          <p:spPr>
            <a:xfrm>
              <a:off x="3179274" y="1503187"/>
              <a:ext cx="3529200" cy="1411800"/>
            </a:xfrm>
            <a:prstGeom prst="chevron">
              <a:avLst>
                <a:gd name="adj" fmla="val 50000"/>
              </a:avLst>
            </a:prstGeom>
            <a:solidFill>
              <a:srgbClr val="A3C42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478" name="Google Shape;478;g3cc2b412058_0_123"/>
            <p:cNvSpPr txBox="1"/>
            <p:nvPr/>
          </p:nvSpPr>
          <p:spPr>
            <a:xfrm>
              <a:off x="3885136" y="1503187"/>
              <a:ext cx="2117700" cy="1411800"/>
            </a:xfrm>
            <a:prstGeom prst="rect">
              <a:avLst/>
            </a:prstGeom>
            <a:noFill/>
            <a:ln>
              <a:noFill/>
            </a:ln>
          </p:spPr>
          <p:txBody>
            <a:bodyPr spcFirstLastPara="1" wrap="square" lIns="88000" tIns="29325" rIns="29325" bIns="293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b="1" i="0" u="none" strike="noStrike" cap="none" dirty="0" err="1">
                  <a:solidFill>
                    <a:schemeClr val="bg1"/>
                  </a:solidFill>
                  <a:latin typeface="Aptos" panose="020B0004020202020204" pitchFamily="34" charset="0"/>
                  <a:sym typeface="Arial"/>
                </a:rPr>
                <a:t>Verifiability</a:t>
              </a:r>
              <a:endParaRPr sz="2200" b="0" i="0" u="none" strike="noStrike" cap="none" dirty="0">
                <a:solidFill>
                  <a:schemeClr val="bg1"/>
                </a:solidFill>
                <a:latin typeface="Aptos" panose="020B0004020202020204" pitchFamily="34" charset="0"/>
                <a:sym typeface="Arial"/>
              </a:endParaRPr>
            </a:p>
          </p:txBody>
        </p:sp>
        <p:sp>
          <p:nvSpPr>
            <p:cNvPr id="479" name="Google Shape;479;g3cc2b412058_0_123"/>
            <p:cNvSpPr/>
            <p:nvPr/>
          </p:nvSpPr>
          <p:spPr>
            <a:xfrm>
              <a:off x="6355651" y="1503187"/>
              <a:ext cx="3529200" cy="1411800"/>
            </a:xfrm>
            <a:prstGeom prst="chevron">
              <a:avLst>
                <a:gd name="adj" fmla="val 50000"/>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480" name="Google Shape;480;g3cc2b412058_0_123"/>
            <p:cNvSpPr txBox="1"/>
            <p:nvPr/>
          </p:nvSpPr>
          <p:spPr>
            <a:xfrm>
              <a:off x="7061513" y="1503187"/>
              <a:ext cx="2117700" cy="1411800"/>
            </a:xfrm>
            <a:prstGeom prst="rect">
              <a:avLst/>
            </a:prstGeom>
            <a:noFill/>
            <a:ln>
              <a:noFill/>
            </a:ln>
          </p:spPr>
          <p:txBody>
            <a:bodyPr spcFirstLastPara="1" wrap="square" lIns="88000" tIns="29325" rIns="29325" bIns="29325" anchor="ctr" anchorCtr="0">
              <a:noAutofit/>
            </a:bodyPr>
            <a:lstStyle/>
            <a:p>
              <a:pPr marL="0" marR="0" lvl="0" indent="0" algn="ctr" rtl="0">
                <a:lnSpc>
                  <a:spcPct val="90000"/>
                </a:lnSpc>
                <a:spcBef>
                  <a:spcPts val="0"/>
                </a:spcBef>
                <a:spcAft>
                  <a:spcPts val="0"/>
                </a:spcAft>
                <a:buNone/>
              </a:pPr>
              <a:r>
                <a:rPr lang="de-DE" sz="2200" b="1" i="0" u="none" strike="noStrike" cap="none" dirty="0" err="1">
                  <a:solidFill>
                    <a:schemeClr val="bg1"/>
                  </a:solidFill>
                  <a:latin typeface="Aptos" panose="020B0004020202020204" pitchFamily="34" charset="0"/>
                  <a:sym typeface="Arial"/>
                </a:rPr>
                <a:t>Proportionality</a:t>
              </a:r>
              <a:r>
                <a:rPr lang="de-DE" sz="2200" b="1" i="0" u="none" strike="noStrike" cap="none" dirty="0">
                  <a:solidFill>
                    <a:schemeClr val="bg1"/>
                  </a:solidFill>
                  <a:latin typeface="Aptos" panose="020B0004020202020204" pitchFamily="34" charset="0"/>
                  <a:sym typeface="Arial"/>
                </a:rPr>
                <a:t> and </a:t>
              </a:r>
              <a:r>
                <a:rPr lang="de-DE" sz="2200" b="1" i="0" u="none" strike="noStrike" cap="none" dirty="0" err="1">
                  <a:solidFill>
                    <a:schemeClr val="bg1"/>
                  </a:solidFill>
                  <a:latin typeface="Aptos" panose="020B0004020202020204" pitchFamily="34" charset="0"/>
                  <a:sym typeface="Arial"/>
                </a:rPr>
                <a:t>competition</a:t>
              </a:r>
              <a:endParaRPr sz="2200" b="0" i="0" u="none" strike="noStrike" cap="none" dirty="0">
                <a:solidFill>
                  <a:schemeClr val="bg1"/>
                </a:solidFill>
                <a:latin typeface="Aptos" panose="020B0004020202020204" pitchFamily="34" charset="0"/>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3cc2b412058_0_135"/>
          <p:cNvSpPr txBox="1"/>
          <p:nvPr/>
        </p:nvSpPr>
        <p:spPr>
          <a:xfrm>
            <a:off x="6347842" y="3124908"/>
            <a:ext cx="3282000" cy="2119800"/>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3F3F3F"/>
              </a:buClr>
              <a:buSzPts val="6000"/>
              <a:buFont typeface="Play"/>
              <a:buNone/>
            </a:pPr>
            <a:r>
              <a:rPr lang="de-DE" sz="4000" b="1" i="0" u="none" strike="noStrike" cap="none" dirty="0" err="1">
                <a:solidFill>
                  <a:srgbClr val="3F3F3F"/>
                </a:solidFill>
                <a:latin typeface="Aptos" panose="020B0004020202020204" pitchFamily="34" charset="0"/>
                <a:sym typeface="Arial"/>
              </a:rPr>
              <a:t>TRAINER‘s</a:t>
            </a:r>
            <a:r>
              <a:rPr lang="de-DE" sz="4000" b="1" i="0" u="none" strike="noStrike" cap="none" dirty="0">
                <a:solidFill>
                  <a:srgbClr val="3F3F3F"/>
                </a:solidFill>
                <a:latin typeface="Aptos" panose="020B0004020202020204" pitchFamily="34" charset="0"/>
                <a:sym typeface="Arial"/>
              </a:rPr>
              <a:t> TIPS…</a:t>
            </a:r>
            <a:endParaRPr sz="4000" b="0" i="0" u="none" strike="noStrike" cap="none" dirty="0">
              <a:solidFill>
                <a:srgbClr val="000000"/>
              </a:solidFill>
              <a:latin typeface="Aptos" panose="020B0004020202020204" pitchFamily="34" charset="0"/>
              <a:sym typeface="Arial"/>
            </a:endParaRPr>
          </a:p>
        </p:txBody>
      </p:sp>
      <p:sp>
        <p:nvSpPr>
          <p:cNvPr id="486" name="Google Shape;486;g3cc2b412058_0_135"/>
          <p:cNvSpPr txBox="1">
            <a:spLocks noGrp="1"/>
          </p:cNvSpPr>
          <p:nvPr>
            <p:ph type="body" idx="1"/>
          </p:nvPr>
        </p:nvSpPr>
        <p:spPr>
          <a:xfrm>
            <a:off x="6096000" y="1032730"/>
            <a:ext cx="5486400" cy="3027000"/>
          </a:xfrm>
          <a:prstGeom prst="rect">
            <a:avLst/>
          </a:prstGeom>
          <a:noFill/>
          <a:ln>
            <a:noFill/>
          </a:ln>
        </p:spPr>
        <p:txBody>
          <a:bodyPr spcFirstLastPara="1" wrap="square" lIns="0" tIns="0" rIns="0" bIns="0" anchor="t" anchorCtr="0">
            <a:noAutofit/>
          </a:bodyPr>
          <a:lstStyle/>
          <a:p>
            <a:pPr marL="230399" lvl="0" indent="0"/>
            <a:r>
              <a:rPr lang="de-DE" b="0" dirty="0" err="1">
                <a:solidFill>
                  <a:schemeClr val="tx1"/>
                </a:solidFill>
                <a:latin typeface="Aptos" panose="020B0004020202020204" pitchFamily="34" charset="0"/>
              </a:rPr>
              <a:t>When</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teaching</a:t>
            </a:r>
            <a:r>
              <a:rPr lang="de-DE" b="0" dirty="0">
                <a:solidFill>
                  <a:schemeClr val="tx1"/>
                </a:solidFill>
                <a:latin typeface="Aptos" panose="020B0004020202020204" pitchFamily="34" charset="0"/>
              </a:rPr>
              <a:t> </a:t>
            </a:r>
            <a:r>
              <a:rPr lang="de-DE" b="0" i="1" dirty="0" err="1">
                <a:solidFill>
                  <a:schemeClr val="tx1"/>
                </a:solidFill>
                <a:latin typeface="Aptos" panose="020B0004020202020204" pitchFamily="34" charset="0"/>
              </a:rPr>
              <a:t>model</a:t>
            </a:r>
            <a:r>
              <a:rPr lang="de-DE" b="0" i="1" dirty="0">
                <a:solidFill>
                  <a:schemeClr val="tx1"/>
                </a:solidFill>
                <a:latin typeface="Aptos" panose="020B0004020202020204" pitchFamily="34" charset="0"/>
              </a:rPr>
              <a:t> </a:t>
            </a:r>
            <a:r>
              <a:rPr lang="de-DE" b="0" i="1" dirty="0" err="1">
                <a:solidFill>
                  <a:schemeClr val="tx1"/>
                </a:solidFill>
                <a:latin typeface="Aptos" panose="020B0004020202020204" pitchFamily="34" charset="0"/>
              </a:rPr>
              <a:t>clauses</a:t>
            </a:r>
            <a:r>
              <a:rPr lang="de-DE" b="0" dirty="0">
                <a:solidFill>
                  <a:schemeClr val="tx1"/>
                </a:solidFill>
                <a:latin typeface="Aptos" panose="020B0004020202020204" pitchFamily="34" charset="0"/>
              </a:rPr>
              <a:t> in an SPP </a:t>
            </a:r>
            <a:r>
              <a:rPr lang="de-DE" b="0" dirty="0" err="1">
                <a:solidFill>
                  <a:schemeClr val="tx1"/>
                </a:solidFill>
                <a:latin typeface="Aptos" panose="020B0004020202020204" pitchFamily="34" charset="0"/>
              </a:rPr>
              <a:t>course</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for</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small</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municipalities</a:t>
            </a:r>
            <a:r>
              <a:rPr lang="de-DE" dirty="0">
                <a:solidFill>
                  <a:schemeClr val="tx1"/>
                </a:solidFill>
                <a:latin typeface="Aptos" panose="020B0004020202020204" pitchFamily="34" charset="0"/>
              </a:rPr>
              <a:t>, do not </a:t>
            </a:r>
            <a:r>
              <a:rPr lang="de-DE" dirty="0" err="1">
                <a:solidFill>
                  <a:schemeClr val="tx1"/>
                </a:solidFill>
                <a:latin typeface="Aptos" panose="020B0004020202020204" pitchFamily="34" charset="0"/>
              </a:rPr>
              <a:t>focus</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only</a:t>
            </a:r>
            <a:r>
              <a:rPr lang="de-DE" dirty="0">
                <a:solidFill>
                  <a:schemeClr val="tx1"/>
                </a:solidFill>
                <a:latin typeface="Aptos" panose="020B0004020202020204" pitchFamily="34" charset="0"/>
              </a:rPr>
              <a:t> on </a:t>
            </a:r>
            <a:r>
              <a:rPr lang="de-DE" dirty="0" err="1">
                <a:solidFill>
                  <a:schemeClr val="tx1"/>
                </a:solidFill>
                <a:latin typeface="Aptos" panose="020B0004020202020204" pitchFamily="34" charset="0"/>
              </a:rPr>
              <a:t>the</a:t>
            </a:r>
            <a:r>
              <a:rPr lang="de-DE" dirty="0">
                <a:solidFill>
                  <a:schemeClr val="tx1"/>
                </a:solidFill>
                <a:latin typeface="Aptos" panose="020B0004020202020204" pitchFamily="34" charset="0"/>
              </a:rPr>
              <a:t> legal </a:t>
            </a:r>
            <a:r>
              <a:rPr lang="de-DE" dirty="0" err="1">
                <a:solidFill>
                  <a:schemeClr val="tx1"/>
                </a:solidFill>
                <a:latin typeface="Aptos" panose="020B0004020202020204" pitchFamily="34" charset="0"/>
              </a:rPr>
              <a:t>part</a:t>
            </a:r>
            <a:r>
              <a:rPr lang="de-DE" b="0" dirty="0">
                <a:solidFill>
                  <a:schemeClr val="tx1"/>
                </a:solidFill>
                <a:latin typeface="Aptos" panose="020B0004020202020204" pitchFamily="34" charset="0"/>
              </a:rPr>
              <a:t>, but </a:t>
            </a:r>
            <a:r>
              <a:rPr lang="de-DE" b="0" dirty="0" err="1">
                <a:solidFill>
                  <a:schemeClr val="tx1"/>
                </a:solidFill>
                <a:latin typeface="Aptos" panose="020B0004020202020204" pitchFamily="34" charset="0"/>
              </a:rPr>
              <a:t>concentrate</a:t>
            </a:r>
            <a:r>
              <a:rPr lang="de-DE" b="0" dirty="0">
                <a:solidFill>
                  <a:schemeClr val="tx1"/>
                </a:solidFill>
                <a:latin typeface="Aptos" panose="020B0004020202020204" pitchFamily="34" charset="0"/>
              </a:rPr>
              <a:t> on </a:t>
            </a:r>
            <a:r>
              <a:rPr lang="de-DE" b="0" dirty="0" err="1">
                <a:solidFill>
                  <a:schemeClr val="tx1"/>
                </a:solidFill>
                <a:latin typeface="Aptos" panose="020B0004020202020204" pitchFamily="34" charset="0"/>
              </a:rPr>
              <a:t>how</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to</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make</a:t>
            </a:r>
            <a:r>
              <a:rPr lang="de-DE" b="0" dirty="0">
                <a:solidFill>
                  <a:schemeClr val="tx1"/>
                </a:solidFill>
                <a:latin typeface="Aptos" panose="020B0004020202020204" pitchFamily="34" charset="0"/>
              </a:rPr>
              <a:t> </a:t>
            </a:r>
            <a:r>
              <a:rPr lang="de-DE" b="0" dirty="0" err="1">
                <a:solidFill>
                  <a:schemeClr val="tx1"/>
                </a:solidFill>
                <a:latin typeface="Aptos" panose="020B0004020202020204" pitchFamily="34" charset="0"/>
              </a:rPr>
              <a:t>them</a:t>
            </a:r>
            <a:r>
              <a:rPr lang="de-DE" b="0"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applicable</a:t>
            </a:r>
            <a:r>
              <a:rPr lang="de-DE" dirty="0">
                <a:solidFill>
                  <a:schemeClr val="tx1"/>
                </a:solidFill>
                <a:latin typeface="Aptos" panose="020B0004020202020204" pitchFamily="34" charset="0"/>
              </a:rPr>
              <a:t> and </a:t>
            </a:r>
            <a:r>
              <a:rPr lang="de-DE" dirty="0" err="1">
                <a:solidFill>
                  <a:schemeClr val="tx1"/>
                </a:solidFill>
                <a:latin typeface="Aptos" panose="020B0004020202020204" pitchFamily="34" charset="0"/>
              </a:rPr>
              <a:t>adaptable</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to</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the</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local</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context</a:t>
            </a:r>
            <a:r>
              <a:rPr lang="de-DE" dirty="0">
                <a:solidFill>
                  <a:schemeClr val="tx1"/>
                </a:solidFill>
                <a:latin typeface="Aptos" panose="020B0004020202020204" pitchFamily="34" charset="0"/>
              </a:rPr>
              <a:t>.</a:t>
            </a:r>
            <a:endParaRPr sz="2600" dirty="0">
              <a:solidFill>
                <a:schemeClr val="tx1"/>
              </a:solidFill>
              <a:latin typeface="Aptos" panose="020B0004020202020204" pitchFamily="34" charset="0"/>
              <a:sym typeface="Arial"/>
            </a:endParaRPr>
          </a:p>
        </p:txBody>
      </p:sp>
      <p:pic>
        <p:nvPicPr>
          <p:cNvPr id="3074" name="Picture 2">
            <a:extLst>
              <a:ext uri="{FF2B5EF4-FFF2-40B4-BE49-F238E27FC236}">
                <a16:creationId xmlns:a16="http://schemas.microsoft.com/office/drawing/2014/main" id="{11D75F16-D126-7495-19DC-70F23992A7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29" b="25739"/>
          <a:stretch>
            <a:fillRect/>
          </a:stretch>
        </p:blipFill>
        <p:spPr bwMode="auto">
          <a:xfrm>
            <a:off x="2917669" y="1346887"/>
            <a:ext cx="2955230" cy="2391568"/>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C80A569B-44A5-948B-DB87-D4938861D876}"/>
              </a:ext>
            </a:extLst>
          </p:cNvPr>
          <p:cNvSpPr txBox="1"/>
          <p:nvPr/>
        </p:nvSpPr>
        <p:spPr>
          <a:xfrm>
            <a:off x="0" y="6380033"/>
            <a:ext cx="1998482" cy="230832"/>
          </a:xfrm>
          <a:prstGeom prst="rect">
            <a:avLst/>
          </a:prstGeom>
          <a:noFill/>
        </p:spPr>
        <p:txBody>
          <a:bodyPr wrap="square" rtlCol="0">
            <a:spAutoFit/>
          </a:bodyPr>
          <a:lstStyle/>
          <a:p>
            <a:r>
              <a:rPr lang="de-DE" sz="900" dirty="0">
                <a:solidFill>
                  <a:schemeClr val="bg1"/>
                </a:solidFill>
                <a:latin typeface="Aptos" panose="020B0004020202020204" pitchFamily="34" charset="0"/>
              </a:rPr>
              <a:t>Bildquelle: </a:t>
            </a:r>
            <a:r>
              <a:rPr lang="de-DE" sz="900" dirty="0" err="1">
                <a:solidFill>
                  <a:schemeClr val="bg1"/>
                </a:solidFill>
                <a:latin typeface="Aptos" panose="020B0004020202020204" pitchFamily="34" charset="0"/>
              </a:rPr>
              <a:t>Pexels</a:t>
            </a:r>
            <a:endParaRPr lang="de-DE" sz="900" dirty="0">
              <a:solidFill>
                <a:schemeClr val="bg1"/>
              </a:solidFill>
              <a:latin typeface="Aptos" panose="020B00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de-DE" sz="5400" dirty="0" err="1">
                <a:latin typeface="Aptos Serif" panose="02020604070405020304" pitchFamily="18" charset="0"/>
                <a:ea typeface="Arial"/>
                <a:cs typeface="Aptos Serif" panose="02020604070405020304" pitchFamily="18" charset="0"/>
                <a:sym typeface="Arial"/>
              </a:rPr>
              <a:t>Thank</a:t>
            </a:r>
            <a:r>
              <a:rPr lang="de-DE" sz="5400" dirty="0">
                <a:latin typeface="Aptos Serif" panose="02020604070405020304" pitchFamily="18" charset="0"/>
                <a:ea typeface="Arial"/>
                <a:cs typeface="Aptos Serif" panose="02020604070405020304" pitchFamily="18" charset="0"/>
                <a:sym typeface="Arial"/>
              </a:rPr>
              <a:t> </a:t>
            </a:r>
            <a:r>
              <a:rPr lang="de-DE" sz="5400">
                <a:latin typeface="Aptos Serif" panose="02020604070405020304" pitchFamily="18" charset="0"/>
                <a:ea typeface="Arial"/>
                <a:cs typeface="Aptos Serif" panose="02020604070405020304" pitchFamily="18" charset="0"/>
                <a:sym typeface="Arial"/>
              </a:rPr>
              <a:t>you!</a:t>
            </a:r>
            <a:endParaRPr dirty="0">
              <a:latin typeface="Aptos Serif" panose="02020604070405020304" pitchFamily="18" charset="0"/>
              <a:ea typeface="Arial"/>
              <a:cs typeface="Aptos Serif" panose="02020604070405020304" pitchFamily="18" charset="0"/>
              <a:sym typeface="Arial"/>
            </a:endParaRPr>
          </a:p>
        </p:txBody>
      </p:sp>
      <p:pic>
        <p:nvPicPr>
          <p:cNvPr id="502" name="Google Shape;502;p15" descr="Ein Bild, das Text, Schrift, Screenshot, Grafiken enthält.&#10;&#10;Automatisch generierte Beschreibung"/>
          <p:cNvPicPr preferRelativeResize="0"/>
          <p:nvPr/>
        </p:nvPicPr>
        <p:blipFill rotWithShape="1">
          <a:blip r:embed="rId3">
            <a:alphaModFix/>
          </a:blip>
          <a:srcRect/>
          <a:stretch/>
        </p:blipFill>
        <p:spPr>
          <a:xfrm>
            <a:off x="6443608" y="4918902"/>
            <a:ext cx="5273749" cy="1904297"/>
          </a:xfrm>
          <a:prstGeom prst="rect">
            <a:avLst/>
          </a:prstGeom>
          <a:noFill/>
          <a:ln>
            <a:noFill/>
          </a:ln>
        </p:spPr>
      </p:pic>
      <p:pic>
        <p:nvPicPr>
          <p:cNvPr id="2" name="Grafik 1">
            <a:extLst>
              <a:ext uri="{FF2B5EF4-FFF2-40B4-BE49-F238E27FC236}">
                <a16:creationId xmlns:a16="http://schemas.microsoft.com/office/drawing/2014/main" id="{091C92AC-4584-43D7-1574-E8F0F2742449}"/>
              </a:ext>
            </a:extLst>
          </p:cNvPr>
          <p:cNvPicPr>
            <a:picLocks noChangeAspect="1"/>
          </p:cNvPicPr>
          <p:nvPr/>
        </p:nvPicPr>
        <p:blipFill>
          <a:blip r:embed="rId4"/>
          <a:srcRect/>
          <a:stretch/>
        </p:blipFill>
        <p:spPr>
          <a:xfrm>
            <a:off x="0" y="5383033"/>
            <a:ext cx="3687417" cy="14749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0"/>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Important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steps</a:t>
            </a:r>
            <a:r>
              <a:rPr lang="de-DE"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ea typeface="Arial"/>
              <a:cs typeface="Aptos Serif" panose="02020604070405020304" pitchFamily="18" charset="0"/>
              <a:sym typeface="Arial"/>
            </a:endParaRPr>
          </a:p>
        </p:txBody>
      </p:sp>
      <p:sp>
        <p:nvSpPr>
          <p:cNvPr id="115" name="Google Shape;115;p30"/>
          <p:cNvSpPr txBox="1">
            <a:spLocks noGrp="1"/>
          </p:cNvSpPr>
          <p:nvPr>
            <p:ph type="body" idx="1"/>
          </p:nvPr>
        </p:nvSpPr>
        <p:spPr>
          <a:xfrm>
            <a:off x="594348" y="2281925"/>
            <a:ext cx="10867500" cy="4069800"/>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dirty="0">
                <a:solidFill>
                  <a:schemeClr val="accent6"/>
                </a:solidFill>
                <a:latin typeface="Aptos" panose="020B0004020202020204" pitchFamily="34" charset="0"/>
                <a:sym typeface="Arial"/>
              </a:rPr>
              <a:t>1.1 How </a:t>
            </a:r>
            <a:r>
              <a:rPr lang="de-DE" dirty="0" err="1">
                <a:solidFill>
                  <a:schemeClr val="accent6"/>
                </a:solidFill>
                <a:latin typeface="Aptos" panose="020B0004020202020204" pitchFamily="34" charset="0"/>
                <a:sym typeface="Arial"/>
              </a:rPr>
              <a:t>to</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get</a:t>
            </a:r>
            <a:r>
              <a:rPr lang="de-DE" dirty="0">
                <a:solidFill>
                  <a:schemeClr val="accent6"/>
                </a:solidFill>
                <a:latin typeface="Aptos" panose="020B0004020202020204" pitchFamily="34" charset="0"/>
                <a:sym typeface="Arial"/>
              </a:rPr>
              <a:t> </a:t>
            </a:r>
            <a:r>
              <a:rPr lang="de-DE" dirty="0" err="1">
                <a:solidFill>
                  <a:schemeClr val="accent6"/>
                </a:solidFill>
                <a:latin typeface="Aptos" panose="020B0004020202020204" pitchFamily="34" charset="0"/>
                <a:sym typeface="Arial"/>
              </a:rPr>
              <a:t>started</a:t>
            </a:r>
            <a:endParaRPr lang="de-DE" dirty="0">
              <a:solidFill>
                <a:schemeClr val="accent6"/>
              </a:solidFill>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dirty="0">
                <a:solidFill>
                  <a:srgbClr val="3F3F3F"/>
                </a:solidFill>
                <a:latin typeface="Aptos" panose="020B0004020202020204" pitchFamily="34" charset="0"/>
                <a:sym typeface="Arial"/>
              </a:rPr>
              <a:t>1.2 </a:t>
            </a:r>
            <a:r>
              <a:rPr lang="de-DE" dirty="0" err="1">
                <a:solidFill>
                  <a:srgbClr val="3F3F3F"/>
                </a:solidFill>
                <a:latin typeface="Aptos" panose="020B0004020202020204" pitchFamily="34" charset="0"/>
              </a:rPr>
              <a:t>Product</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labels</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as</a:t>
            </a:r>
            <a:r>
              <a:rPr lang="de-DE" dirty="0">
                <a:solidFill>
                  <a:srgbClr val="3F3F3F"/>
                </a:solidFill>
                <a:latin typeface="Aptos" panose="020B0004020202020204" pitchFamily="34" charset="0"/>
              </a:rPr>
              <a:t> essential </a:t>
            </a:r>
            <a:r>
              <a:rPr lang="de-DE" dirty="0" err="1">
                <a:solidFill>
                  <a:srgbClr val="3F3F3F"/>
                </a:solidFill>
                <a:latin typeface="Aptos" panose="020B0004020202020204" pitchFamily="34" charset="0"/>
              </a:rPr>
              <a:t>tools</a:t>
            </a:r>
            <a:endParaRPr b="0" dirty="0">
              <a:solidFill>
                <a:srgbClr val="3F3F3F"/>
              </a:solidFill>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dirty="0">
                <a:solidFill>
                  <a:srgbClr val="3F3F3F"/>
                </a:solidFill>
                <a:latin typeface="Aptos" panose="020B0004020202020204" pitchFamily="34" charset="0"/>
                <a:sym typeface="Arial"/>
              </a:rPr>
              <a:t>1.3 </a:t>
            </a:r>
            <a:r>
              <a:rPr lang="de-DE" dirty="0" err="1">
                <a:solidFill>
                  <a:srgbClr val="3F3F3F"/>
                </a:solidFill>
                <a:latin typeface="Aptos" panose="020B0004020202020204" pitchFamily="34" charset="0"/>
                <a:sym typeface="Arial"/>
              </a:rPr>
              <a:t>Exploring</a:t>
            </a:r>
            <a:r>
              <a:rPr lang="de-DE" dirty="0">
                <a:solidFill>
                  <a:srgbClr val="3F3F3F"/>
                </a:solidFill>
                <a:latin typeface="Aptos" panose="020B0004020202020204" pitchFamily="34" charset="0"/>
                <a:sym typeface="Arial"/>
              </a:rPr>
              <a:t> </a:t>
            </a:r>
            <a:r>
              <a:rPr lang="de-DE" dirty="0" err="1">
                <a:solidFill>
                  <a:srgbClr val="3F3F3F"/>
                </a:solidFill>
                <a:latin typeface="Aptos" panose="020B0004020202020204" pitchFamily="34" charset="0"/>
                <a:sym typeface="Arial"/>
              </a:rPr>
              <a:t>the</a:t>
            </a:r>
            <a:r>
              <a:rPr lang="de-DE" dirty="0">
                <a:solidFill>
                  <a:srgbClr val="3F3F3F"/>
                </a:solidFill>
                <a:latin typeface="Aptos" panose="020B0004020202020204" pitchFamily="34" charset="0"/>
                <a:sym typeface="Arial"/>
              </a:rPr>
              <a:t> </a:t>
            </a:r>
            <a:r>
              <a:rPr lang="de-DE" dirty="0" err="1">
                <a:solidFill>
                  <a:srgbClr val="3F3F3F"/>
                </a:solidFill>
                <a:latin typeface="Aptos" panose="020B0004020202020204" pitchFamily="34" charset="0"/>
                <a:sym typeface="Arial"/>
              </a:rPr>
              <a:t>market</a:t>
            </a:r>
            <a:r>
              <a:rPr lang="de-DE" dirty="0">
                <a:solidFill>
                  <a:srgbClr val="3F3F3F"/>
                </a:solidFill>
                <a:latin typeface="Aptos" panose="020B0004020202020204" pitchFamily="34" charset="0"/>
                <a:sym typeface="Arial"/>
              </a:rPr>
              <a:t> and </a:t>
            </a:r>
            <a:r>
              <a:rPr lang="de-DE" dirty="0" err="1">
                <a:solidFill>
                  <a:srgbClr val="3F3F3F"/>
                </a:solidFill>
                <a:latin typeface="Aptos" panose="020B0004020202020204" pitchFamily="34" charset="0"/>
                <a:sym typeface="Arial"/>
              </a:rPr>
              <a:t>creating</a:t>
            </a:r>
            <a:r>
              <a:rPr lang="de-DE" dirty="0">
                <a:solidFill>
                  <a:srgbClr val="3F3F3F"/>
                </a:solidFill>
                <a:latin typeface="Aptos" panose="020B0004020202020204" pitchFamily="34" charset="0"/>
                <a:sym typeface="Arial"/>
              </a:rPr>
              <a:t> a </a:t>
            </a:r>
            <a:r>
              <a:rPr lang="de-DE" dirty="0" err="1">
                <a:solidFill>
                  <a:srgbClr val="3F3F3F"/>
                </a:solidFill>
                <a:latin typeface="Aptos" panose="020B0004020202020204" pitchFamily="34" charset="0"/>
                <a:sym typeface="Arial"/>
              </a:rPr>
              <a:t>catalogue</a:t>
            </a:r>
            <a:endParaRPr dirty="0">
              <a:solidFill>
                <a:srgbClr val="3F3F3F"/>
              </a:solidFill>
              <a:latin typeface="Aptos" panose="020B0004020202020204" pitchFamily="34" charset="0"/>
            </a:endParaRPr>
          </a:p>
          <a:p>
            <a:pPr marL="457200" lvl="0" indent="-228600" algn="l" rtl="0">
              <a:lnSpc>
                <a:spcPct val="80000"/>
              </a:lnSpc>
              <a:spcBef>
                <a:spcPts val="2200"/>
              </a:spcBef>
              <a:spcAft>
                <a:spcPts val="0"/>
              </a:spcAft>
              <a:buClr>
                <a:schemeClr val="accent4"/>
              </a:buClr>
              <a:buSzPts val="2400"/>
              <a:buFont typeface="Arial"/>
              <a:buNone/>
            </a:pPr>
            <a:r>
              <a:rPr lang="de-DE" dirty="0">
                <a:solidFill>
                  <a:srgbClr val="3F3F3F"/>
                </a:solidFill>
                <a:latin typeface="Aptos" panose="020B0004020202020204" pitchFamily="34" charset="0"/>
                <a:sym typeface="Arial"/>
              </a:rPr>
              <a:t>1.4 </a:t>
            </a:r>
            <a:r>
              <a:rPr lang="de-DE" dirty="0" err="1">
                <a:solidFill>
                  <a:srgbClr val="3F3F3F"/>
                </a:solidFill>
                <a:latin typeface="Aptos" panose="020B0004020202020204" pitchFamily="34" charset="0"/>
                <a:sym typeface="Arial"/>
              </a:rPr>
              <a:t>Purchasing</a:t>
            </a:r>
            <a:r>
              <a:rPr lang="de-DE" dirty="0">
                <a:solidFill>
                  <a:srgbClr val="3F3F3F"/>
                </a:solidFill>
                <a:latin typeface="Aptos" panose="020B0004020202020204" pitchFamily="34" charset="0"/>
                <a:sym typeface="Arial"/>
              </a:rPr>
              <a:t> </a:t>
            </a:r>
            <a:r>
              <a:rPr lang="de-DE" dirty="0" err="1">
                <a:solidFill>
                  <a:srgbClr val="3F3F3F"/>
                </a:solidFill>
                <a:latin typeface="Aptos" panose="020B0004020202020204" pitchFamily="34" charset="0"/>
                <a:sym typeface="Arial"/>
              </a:rPr>
              <a:t>products</a:t>
            </a:r>
            <a:r>
              <a:rPr lang="de-DE" dirty="0">
                <a:solidFill>
                  <a:srgbClr val="3F3F3F"/>
                </a:solidFill>
                <a:latin typeface="Aptos" panose="020B0004020202020204" pitchFamily="34" charset="0"/>
                <a:sym typeface="Arial"/>
              </a:rPr>
              <a:t> </a:t>
            </a:r>
            <a:r>
              <a:rPr lang="de-DE" dirty="0" err="1">
                <a:solidFill>
                  <a:srgbClr val="3F3F3F"/>
                </a:solidFill>
                <a:latin typeface="Aptos" panose="020B0004020202020204" pitchFamily="34" charset="0"/>
                <a:sym typeface="Arial"/>
              </a:rPr>
              <a:t>locally</a:t>
            </a:r>
            <a:r>
              <a:rPr lang="de-DE" dirty="0">
                <a:solidFill>
                  <a:srgbClr val="3F3F3F"/>
                </a:solidFill>
                <a:latin typeface="Aptos" panose="020B0004020202020204" pitchFamily="34" charset="0"/>
                <a:sym typeface="Arial"/>
              </a:rPr>
              <a:t> and </a:t>
            </a:r>
            <a:r>
              <a:rPr lang="de-DE" dirty="0" err="1">
                <a:solidFill>
                  <a:srgbClr val="3F3F3F"/>
                </a:solidFill>
                <a:latin typeface="Aptos" panose="020B0004020202020204" pitchFamily="34" charset="0"/>
                <a:sym typeface="Arial"/>
              </a:rPr>
              <a:t>regionally</a:t>
            </a:r>
            <a:endParaRPr dirty="0">
              <a:solidFill>
                <a:srgbClr val="3F3F3F"/>
              </a:solidFill>
              <a:latin typeface="Aptos" panose="020B0004020202020204" pitchFamily="34" charset="0"/>
            </a:endParaRPr>
          </a:p>
          <a:p>
            <a:pPr marL="457200" lvl="0" indent="-228600" algn="l" rtl="0">
              <a:lnSpc>
                <a:spcPct val="80000"/>
              </a:lnSpc>
              <a:spcBef>
                <a:spcPts val="2200"/>
              </a:spcBef>
              <a:spcAft>
                <a:spcPts val="0"/>
              </a:spcAft>
              <a:buSzPts val="2400"/>
              <a:buNone/>
            </a:pPr>
            <a:r>
              <a:rPr lang="de-DE" dirty="0">
                <a:solidFill>
                  <a:srgbClr val="3F3F3F"/>
                </a:solidFill>
                <a:latin typeface="Aptos" panose="020B0004020202020204" pitchFamily="34" charset="0"/>
                <a:sym typeface="Arial"/>
              </a:rPr>
              <a:t>1.5 How </a:t>
            </a:r>
            <a:r>
              <a:rPr lang="de-DE" dirty="0" err="1">
                <a:solidFill>
                  <a:srgbClr val="3F3F3F"/>
                </a:solidFill>
                <a:latin typeface="Aptos" panose="020B0004020202020204" pitchFamily="34" charset="0"/>
                <a:sym typeface="Arial"/>
              </a:rPr>
              <a:t>to</a:t>
            </a:r>
            <a:r>
              <a:rPr lang="de-DE" dirty="0">
                <a:solidFill>
                  <a:srgbClr val="3F3F3F"/>
                </a:solidFill>
                <a:latin typeface="Aptos" panose="020B0004020202020204" pitchFamily="34" charset="0"/>
                <a:sym typeface="Arial"/>
              </a:rPr>
              <a:t> </a:t>
            </a:r>
            <a:r>
              <a:rPr lang="de-DE" dirty="0" err="1">
                <a:solidFill>
                  <a:srgbClr val="3F3F3F"/>
                </a:solidFill>
                <a:latin typeface="Aptos" panose="020B0004020202020204" pitchFamily="34" charset="0"/>
                <a:sym typeface="Arial"/>
              </a:rPr>
              <a:t>communicate</a:t>
            </a:r>
            <a:br>
              <a:rPr lang="de-DE" b="0" dirty="0">
                <a:solidFill>
                  <a:srgbClr val="3F3F3F"/>
                </a:solidFill>
                <a:latin typeface="Aptos" panose="020B0004020202020204" pitchFamily="34" charset="0"/>
                <a:sym typeface="Arial"/>
              </a:rPr>
            </a:br>
            <a:endParaRPr dirty="0">
              <a:solidFill>
                <a:srgbClr val="3F3F3F"/>
              </a:solidFill>
              <a:latin typeface="Aptos" panose="020B000402020202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How </a:t>
            </a:r>
            <a:r>
              <a:rPr lang="de-DE" dirty="0" err="1">
                <a:latin typeface="Aptos Serif" panose="02020604070405020304" pitchFamily="18" charset="0"/>
                <a:ea typeface="Arial"/>
                <a:cs typeface="Aptos Serif" panose="02020604070405020304" pitchFamily="18" charset="0"/>
                <a:sym typeface="Arial"/>
              </a:rPr>
              <a:t>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get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started</a:t>
            </a:r>
            <a:endParaRPr dirty="0">
              <a:latin typeface="Aptos Serif" panose="02020604070405020304" pitchFamily="18" charset="0"/>
              <a:ea typeface="Arial"/>
              <a:cs typeface="Aptos Serif" panose="02020604070405020304" pitchFamily="18" charset="0"/>
              <a:sym typeface="Arial"/>
            </a:endParaRPr>
          </a:p>
        </p:txBody>
      </p:sp>
      <p:grpSp>
        <p:nvGrpSpPr>
          <p:cNvPr id="122" name="Google Shape;122;p3"/>
          <p:cNvGrpSpPr/>
          <p:nvPr/>
        </p:nvGrpSpPr>
        <p:grpSpPr>
          <a:xfrm>
            <a:off x="707330" y="1261191"/>
            <a:ext cx="11099352" cy="5418667"/>
            <a:chOff x="0" y="0"/>
            <a:chExt cx="11099352" cy="5418667"/>
          </a:xfrm>
        </p:grpSpPr>
        <p:sp>
          <p:nvSpPr>
            <p:cNvPr id="123" name="Google Shape;123;p3"/>
            <p:cNvSpPr/>
            <p:nvPr/>
          </p:nvSpPr>
          <p:spPr>
            <a:xfrm>
              <a:off x="0" y="0"/>
              <a:ext cx="9444595"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
            <p:cNvSpPr/>
            <p:nvPr/>
          </p:nvSpPr>
          <p:spPr>
            <a:xfrm>
              <a:off x="11935" y="1625600"/>
              <a:ext cx="3576446"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txBox="1"/>
            <p:nvPr/>
          </p:nvSpPr>
          <p:spPr>
            <a:xfrm>
              <a:off x="117742" y="1731407"/>
              <a:ext cx="3364832" cy="1955852"/>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de-DE" sz="2400" b="0" i="0" u="none" strike="noStrike" cap="none" dirty="0">
                  <a:solidFill>
                    <a:schemeClr val="lt1"/>
                  </a:solidFill>
                  <a:latin typeface="Aptos" panose="020B0004020202020204" pitchFamily="34" charset="0"/>
                  <a:sym typeface="Arial"/>
                </a:rPr>
                <a:t>Building a </a:t>
              </a:r>
              <a:r>
                <a:rPr lang="de-DE" sz="2400" b="0" i="0" u="none" strike="noStrike" cap="none" dirty="0" err="1">
                  <a:solidFill>
                    <a:schemeClr val="lt1"/>
                  </a:solidFill>
                  <a:latin typeface="Aptos" panose="020B0004020202020204" pitchFamily="34" charset="0"/>
                  <a:sym typeface="Arial"/>
                </a:rPr>
                <a:t>team</a:t>
              </a:r>
              <a:r>
                <a:rPr lang="de-DE" sz="2400" b="0" i="0" u="none" strike="noStrike" cap="none" dirty="0">
                  <a:solidFill>
                    <a:schemeClr val="lt1"/>
                  </a:solidFill>
                  <a:latin typeface="Aptos" panose="020B0004020202020204" pitchFamily="34" charset="0"/>
                  <a:sym typeface="Arial"/>
                </a:rPr>
                <a:t> and </a:t>
              </a:r>
              <a:r>
                <a:rPr lang="de-DE" sz="2400" b="0" i="0" u="none" strike="noStrike" cap="none" dirty="0" err="1">
                  <a:solidFill>
                    <a:schemeClr val="lt1"/>
                  </a:solidFill>
                  <a:latin typeface="Aptos" panose="020B0004020202020204" pitchFamily="34" charset="0"/>
                  <a:sym typeface="Arial"/>
                </a:rPr>
                <a:t>exploring</a:t>
              </a:r>
              <a:r>
                <a:rPr lang="de-DE" sz="2400" b="0" i="0" u="none" strike="noStrike" cap="none" dirty="0">
                  <a:solidFill>
                    <a:schemeClr val="lt1"/>
                  </a:solidFill>
                  <a:latin typeface="Aptos" panose="020B0004020202020204" pitchFamily="34" charset="0"/>
                  <a:sym typeface="Arial"/>
                </a:rPr>
                <a:t> support </a:t>
              </a:r>
              <a:r>
                <a:rPr lang="de-DE" sz="2400" b="0" i="0" u="none" strike="noStrike" cap="none" dirty="0" err="1">
                  <a:solidFill>
                    <a:schemeClr val="lt1"/>
                  </a:solidFill>
                  <a:latin typeface="Aptos" panose="020B0004020202020204" pitchFamily="34" charset="0"/>
                  <a:sym typeface="Arial"/>
                </a:rPr>
                <a:t>options</a:t>
              </a:r>
              <a:endParaRPr sz="2400" b="0" i="0" u="none" strike="noStrike" cap="none" dirty="0">
                <a:solidFill>
                  <a:schemeClr val="lt1"/>
                </a:solidFill>
                <a:latin typeface="Aptos" panose="020B0004020202020204" pitchFamily="34" charset="0"/>
                <a:sym typeface="Arial"/>
              </a:endParaRPr>
            </a:p>
          </p:txBody>
        </p:sp>
        <p:sp>
          <p:nvSpPr>
            <p:cNvPr id="126" name="Google Shape;126;p3"/>
            <p:cNvSpPr/>
            <p:nvPr/>
          </p:nvSpPr>
          <p:spPr>
            <a:xfrm>
              <a:off x="3767421" y="1625600"/>
              <a:ext cx="3576446"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txBox="1"/>
            <p:nvPr/>
          </p:nvSpPr>
          <p:spPr>
            <a:xfrm>
              <a:off x="3873228" y="1731407"/>
              <a:ext cx="3364832" cy="1955852"/>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de-DE" sz="2400" b="0" i="0" u="none" strike="noStrike" cap="none" dirty="0" err="1">
                  <a:solidFill>
                    <a:schemeClr val="lt1"/>
                  </a:solidFill>
                  <a:latin typeface="Aptos" panose="020B0004020202020204" pitchFamily="34" charset="0"/>
                  <a:sym typeface="Arial"/>
                </a:rPr>
                <a:t>Conducting</a:t>
              </a:r>
              <a:r>
                <a:rPr lang="de-DE" sz="2400" b="0" i="0" u="none" strike="noStrike" cap="none" dirty="0">
                  <a:solidFill>
                    <a:schemeClr val="lt1"/>
                  </a:solidFill>
                  <a:latin typeface="Aptos" panose="020B0004020202020204" pitchFamily="34" charset="0"/>
                  <a:sym typeface="Arial"/>
                </a:rPr>
                <a:t> and </a:t>
              </a:r>
              <a:r>
                <a:rPr lang="de-DE" sz="2400" b="0" i="0" u="none" strike="noStrike" cap="none" dirty="0" err="1">
                  <a:solidFill>
                    <a:schemeClr val="lt1"/>
                  </a:solidFill>
                  <a:latin typeface="Aptos" panose="020B0004020202020204" pitchFamily="34" charset="0"/>
                  <a:sym typeface="Arial"/>
                </a:rPr>
                <a:t>inventory</a:t>
              </a:r>
              <a:endParaRPr sz="2400" b="0" i="0" u="none" strike="noStrike" cap="none" dirty="0">
                <a:solidFill>
                  <a:schemeClr val="lt1"/>
                </a:solidFill>
                <a:latin typeface="Aptos" panose="020B0004020202020204" pitchFamily="34" charset="0"/>
                <a:sym typeface="Arial"/>
              </a:endParaRPr>
            </a:p>
          </p:txBody>
        </p:sp>
        <p:sp>
          <p:nvSpPr>
            <p:cNvPr id="128" name="Google Shape;128;p3"/>
            <p:cNvSpPr/>
            <p:nvPr/>
          </p:nvSpPr>
          <p:spPr>
            <a:xfrm>
              <a:off x="7522906" y="1625600"/>
              <a:ext cx="3576446"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txBox="1"/>
            <p:nvPr/>
          </p:nvSpPr>
          <p:spPr>
            <a:xfrm>
              <a:off x="7628713" y="1731407"/>
              <a:ext cx="3364832" cy="1955852"/>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de-DE" sz="2400" b="0" i="0" u="none" strike="noStrike" cap="none" dirty="0">
                  <a:solidFill>
                    <a:schemeClr val="lt1"/>
                  </a:solidFill>
                  <a:latin typeface="Aptos" panose="020B0004020202020204" pitchFamily="34" charset="0"/>
                  <a:sym typeface="Arial"/>
                </a:rPr>
                <a:t>Setting </a:t>
              </a:r>
              <a:r>
                <a:rPr lang="de-DE" sz="2400" b="0" i="0" u="none" strike="noStrike" cap="none" dirty="0" err="1">
                  <a:solidFill>
                    <a:schemeClr val="lt1"/>
                  </a:solidFill>
                  <a:latin typeface="Aptos" panose="020B0004020202020204" pitchFamily="34" charset="0"/>
                  <a:sym typeface="Arial"/>
                </a:rPr>
                <a:t>goals</a:t>
              </a:r>
              <a:r>
                <a:rPr lang="de-DE" sz="2400" b="0" i="0" u="none" strike="noStrike" cap="none" dirty="0">
                  <a:solidFill>
                    <a:schemeClr val="lt1"/>
                  </a:solidFill>
                  <a:latin typeface="Aptos" panose="020B0004020202020204" pitchFamily="34" charset="0"/>
                  <a:sym typeface="Arial"/>
                </a:rPr>
                <a:t> and </a:t>
              </a:r>
              <a:r>
                <a:rPr lang="de-DE" sz="2400" b="0" i="0" u="none" strike="noStrike" cap="none" dirty="0" err="1">
                  <a:solidFill>
                    <a:schemeClr val="lt1"/>
                  </a:solidFill>
                  <a:latin typeface="Aptos" panose="020B0004020202020204" pitchFamily="34" charset="0"/>
                  <a:sym typeface="Arial"/>
                </a:rPr>
                <a:t>defining</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scope</a:t>
              </a:r>
              <a:endParaRPr sz="2400" b="0" i="0" u="none" strike="noStrike" cap="none" dirty="0">
                <a:solidFill>
                  <a:schemeClr val="lt1"/>
                </a:solidFill>
                <a:latin typeface="Aptos" panose="020B0004020202020204" pitchFamily="34" charset="0"/>
                <a:sym typeface="Arial"/>
              </a:endParaRPr>
            </a:p>
          </p:txBody>
        </p:sp>
      </p:grpSp>
      <p:sp>
        <p:nvSpPr>
          <p:cNvPr id="130" name="Google Shape;130;p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528387" y="151673"/>
            <a:ext cx="7975482" cy="188377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Building a </a:t>
            </a:r>
            <a:r>
              <a:rPr lang="de-DE" dirty="0" err="1">
                <a:latin typeface="Aptos Serif" panose="02020604070405020304" pitchFamily="18" charset="0"/>
                <a:ea typeface="Arial"/>
                <a:cs typeface="Aptos Serif" panose="02020604070405020304" pitchFamily="18" charset="0"/>
                <a:sym typeface="Arial"/>
              </a:rPr>
              <a:t>team</a:t>
            </a:r>
            <a:r>
              <a:rPr lang="de-DE" dirty="0">
                <a:latin typeface="Aptos Serif" panose="02020604070405020304" pitchFamily="18" charset="0"/>
                <a:ea typeface="Arial"/>
                <a:cs typeface="Aptos Serif" panose="02020604070405020304" pitchFamily="18" charset="0"/>
                <a:sym typeface="Arial"/>
              </a:rPr>
              <a:t> and </a:t>
            </a:r>
            <a:r>
              <a:rPr lang="de-DE" dirty="0" err="1">
                <a:latin typeface="Aptos Serif" panose="02020604070405020304" pitchFamily="18" charset="0"/>
                <a:ea typeface="Arial"/>
                <a:cs typeface="Aptos Serif" panose="02020604070405020304" pitchFamily="18" charset="0"/>
                <a:sym typeface="Arial"/>
              </a:rPr>
              <a:t>exploring</a:t>
            </a:r>
            <a:r>
              <a:rPr lang="de-DE" dirty="0">
                <a:latin typeface="Aptos Serif" panose="02020604070405020304" pitchFamily="18" charset="0"/>
                <a:ea typeface="Arial"/>
                <a:cs typeface="Aptos Serif" panose="02020604070405020304" pitchFamily="18" charset="0"/>
                <a:sym typeface="Arial"/>
              </a:rPr>
              <a:t> support </a:t>
            </a:r>
            <a:r>
              <a:rPr lang="de-DE" dirty="0" err="1">
                <a:latin typeface="Aptos Serif" panose="02020604070405020304" pitchFamily="18" charset="0"/>
                <a:ea typeface="Arial"/>
                <a:cs typeface="Aptos Serif" panose="02020604070405020304" pitchFamily="18" charset="0"/>
                <a:sym typeface="Arial"/>
              </a:rPr>
              <a:t>options</a:t>
            </a:r>
            <a:endParaRPr dirty="0">
              <a:latin typeface="Aptos Serif" panose="02020604070405020304" pitchFamily="18" charset="0"/>
              <a:ea typeface="Arial"/>
              <a:cs typeface="Aptos Serif" panose="02020604070405020304" pitchFamily="18" charset="0"/>
              <a:sym typeface="Arial"/>
            </a:endParaRPr>
          </a:p>
        </p:txBody>
      </p:sp>
      <p:sp>
        <p:nvSpPr>
          <p:cNvPr id="136" name="Google Shape;136;p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6</a:t>
            </a:fld>
            <a:endParaRPr/>
          </a:p>
        </p:txBody>
      </p:sp>
      <p:grpSp>
        <p:nvGrpSpPr>
          <p:cNvPr id="137" name="Google Shape;137;p7"/>
          <p:cNvGrpSpPr/>
          <p:nvPr/>
        </p:nvGrpSpPr>
        <p:grpSpPr>
          <a:xfrm>
            <a:off x="594360" y="1287660"/>
            <a:ext cx="11213024" cy="5418667"/>
            <a:chOff x="5617" y="0"/>
            <a:chExt cx="11213024" cy="5418667"/>
          </a:xfrm>
        </p:grpSpPr>
        <p:sp>
          <p:nvSpPr>
            <p:cNvPr id="138" name="Google Shape;138;p7"/>
            <p:cNvSpPr/>
            <p:nvPr/>
          </p:nvSpPr>
          <p:spPr>
            <a:xfrm>
              <a:off x="841819" y="0"/>
              <a:ext cx="9540621"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7"/>
            <p:cNvSpPr/>
            <p:nvPr/>
          </p:nvSpPr>
          <p:spPr>
            <a:xfrm>
              <a:off x="5617" y="1625600"/>
              <a:ext cx="2701933"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7"/>
            <p:cNvSpPr txBox="1"/>
            <p:nvPr/>
          </p:nvSpPr>
          <p:spPr>
            <a:xfrm>
              <a:off x="111424" y="1731407"/>
              <a:ext cx="2490319" cy="1955852"/>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de-DE" sz="2400" b="0" i="0" u="none" strike="noStrike" cap="none" dirty="0" err="1">
                  <a:solidFill>
                    <a:schemeClr val="lt1"/>
                  </a:solidFill>
                  <a:latin typeface="Aptos" panose="020B0004020202020204" pitchFamily="34" charset="0"/>
                  <a:sym typeface="Arial"/>
                </a:rPr>
                <a:t>Nominating</a:t>
              </a:r>
              <a:r>
                <a:rPr lang="de-DE" sz="2400" b="0" i="0" u="none" strike="noStrike" cap="none" dirty="0">
                  <a:solidFill>
                    <a:schemeClr val="lt1"/>
                  </a:solidFill>
                  <a:latin typeface="Aptos" panose="020B0004020202020204" pitchFamily="34" charset="0"/>
                  <a:sym typeface="Arial"/>
                </a:rPr>
                <a:t> a </a:t>
              </a:r>
              <a:r>
                <a:rPr lang="de-DE" sz="2400" b="0" i="0" u="none" strike="noStrike" cap="none" dirty="0" err="1">
                  <a:solidFill>
                    <a:schemeClr val="lt1"/>
                  </a:solidFill>
                  <a:latin typeface="Aptos" panose="020B0004020202020204" pitchFamily="34" charset="0"/>
                  <a:sym typeface="Arial"/>
                </a:rPr>
                <a:t>coordinator</a:t>
              </a:r>
              <a:endParaRPr sz="2400" b="0" i="0" u="none" strike="noStrike" cap="none" dirty="0">
                <a:solidFill>
                  <a:schemeClr val="lt1"/>
                </a:solidFill>
                <a:latin typeface="Aptos" panose="020B0004020202020204" pitchFamily="34" charset="0"/>
                <a:sym typeface="Arial"/>
              </a:endParaRPr>
            </a:p>
          </p:txBody>
        </p:sp>
        <p:sp>
          <p:nvSpPr>
            <p:cNvPr id="141" name="Google Shape;141;p7"/>
            <p:cNvSpPr/>
            <p:nvPr/>
          </p:nvSpPr>
          <p:spPr>
            <a:xfrm>
              <a:off x="2842647" y="1625600"/>
              <a:ext cx="2701933"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7"/>
            <p:cNvSpPr txBox="1"/>
            <p:nvPr/>
          </p:nvSpPr>
          <p:spPr>
            <a:xfrm>
              <a:off x="2948454" y="1731407"/>
              <a:ext cx="2490319" cy="1955852"/>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de-DE" sz="2400" b="0" i="0" u="none" strike="noStrike" cap="none" dirty="0" err="1">
                  <a:solidFill>
                    <a:schemeClr val="lt1"/>
                  </a:solidFill>
                  <a:latin typeface="Aptos" panose="020B0004020202020204" pitchFamily="34" charset="0"/>
                  <a:sym typeface="Arial"/>
                </a:rPr>
                <a:t>Forming</a:t>
              </a:r>
              <a:r>
                <a:rPr lang="de-DE" sz="2400" b="0" i="0" u="none" strike="noStrike" cap="none" dirty="0">
                  <a:solidFill>
                    <a:schemeClr val="lt1"/>
                  </a:solidFill>
                  <a:latin typeface="Aptos" panose="020B0004020202020204" pitchFamily="34" charset="0"/>
                  <a:sym typeface="Arial"/>
                </a:rPr>
                <a:t> a </a:t>
              </a:r>
              <a:r>
                <a:rPr lang="de-DE" sz="2400" b="0" i="0" u="none" strike="noStrike" cap="none" dirty="0" err="1">
                  <a:solidFill>
                    <a:schemeClr val="lt1"/>
                  </a:solidFill>
                  <a:latin typeface="Aptos" panose="020B0004020202020204" pitchFamily="34" charset="0"/>
                  <a:sym typeface="Arial"/>
                </a:rPr>
                <a:t>small</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working</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group</a:t>
              </a:r>
              <a:endParaRPr sz="2400" b="0" i="0" u="none" strike="noStrike" cap="none" dirty="0">
                <a:solidFill>
                  <a:schemeClr val="lt1"/>
                </a:solidFill>
                <a:latin typeface="Aptos" panose="020B0004020202020204" pitchFamily="34" charset="0"/>
                <a:sym typeface="Arial"/>
              </a:endParaRPr>
            </a:p>
          </p:txBody>
        </p:sp>
        <p:sp>
          <p:nvSpPr>
            <p:cNvPr id="143" name="Google Shape;143;p7"/>
            <p:cNvSpPr/>
            <p:nvPr/>
          </p:nvSpPr>
          <p:spPr>
            <a:xfrm>
              <a:off x="5679678" y="1625600"/>
              <a:ext cx="2701933"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7"/>
            <p:cNvSpPr txBox="1"/>
            <p:nvPr/>
          </p:nvSpPr>
          <p:spPr>
            <a:xfrm>
              <a:off x="5785485" y="1731407"/>
              <a:ext cx="2490319" cy="1955852"/>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de-DE" sz="2400" b="0" i="0" u="none" strike="noStrike" cap="none" dirty="0" err="1">
                  <a:solidFill>
                    <a:schemeClr val="lt1"/>
                  </a:solidFill>
                  <a:latin typeface="Aptos" panose="020B0004020202020204" pitchFamily="34" charset="0"/>
                  <a:sym typeface="Arial"/>
                </a:rPr>
                <a:t>Incorporating</a:t>
              </a:r>
              <a:r>
                <a:rPr lang="de-DE" sz="2400" b="0" i="0" u="none" strike="noStrike" cap="none" dirty="0">
                  <a:solidFill>
                    <a:schemeClr val="lt1"/>
                  </a:solidFill>
                  <a:latin typeface="Aptos" panose="020B0004020202020204" pitchFamily="34" charset="0"/>
                  <a:sym typeface="Arial"/>
                </a:rPr>
                <a:t> additional </a:t>
              </a:r>
              <a:r>
                <a:rPr lang="de-DE" sz="2400" b="0" i="0" u="none" strike="noStrike" cap="none" dirty="0" err="1">
                  <a:solidFill>
                    <a:schemeClr val="lt1"/>
                  </a:solidFill>
                  <a:latin typeface="Aptos" panose="020B0004020202020204" pitchFamily="34" charset="0"/>
                  <a:sym typeface="Arial"/>
                </a:rPr>
                <a:t>expertise</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if</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necessary</a:t>
              </a:r>
              <a:endParaRPr sz="2400" b="0" i="0" u="none" strike="noStrike" cap="none" dirty="0">
                <a:solidFill>
                  <a:schemeClr val="lt1"/>
                </a:solidFill>
                <a:latin typeface="Aptos" panose="020B0004020202020204" pitchFamily="34" charset="0"/>
                <a:sym typeface="Arial"/>
              </a:endParaRPr>
            </a:p>
          </p:txBody>
        </p:sp>
        <p:sp>
          <p:nvSpPr>
            <p:cNvPr id="145" name="Google Shape;145;p7"/>
            <p:cNvSpPr/>
            <p:nvPr/>
          </p:nvSpPr>
          <p:spPr>
            <a:xfrm>
              <a:off x="8516708" y="1625600"/>
              <a:ext cx="2701933"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7"/>
            <p:cNvSpPr txBox="1"/>
            <p:nvPr/>
          </p:nvSpPr>
          <p:spPr>
            <a:xfrm>
              <a:off x="8622515" y="1731407"/>
              <a:ext cx="2490319" cy="1955852"/>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de-DE" sz="2400" b="0" i="0" u="none" strike="noStrike" cap="none" dirty="0" err="1">
                  <a:solidFill>
                    <a:schemeClr val="lt1"/>
                  </a:solidFill>
                  <a:latin typeface="Aptos" panose="020B0004020202020204" pitchFamily="34" charset="0"/>
                  <a:sym typeface="Arial"/>
                </a:rPr>
                <a:t>Using</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available</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tools</a:t>
              </a:r>
              <a:r>
                <a:rPr lang="de-DE" sz="2400" b="0" i="0" u="none" strike="noStrike" cap="none" dirty="0">
                  <a:solidFill>
                    <a:schemeClr val="lt1"/>
                  </a:solidFill>
                  <a:latin typeface="Aptos" panose="020B0004020202020204" pitchFamily="34" charset="0"/>
                  <a:sym typeface="Arial"/>
                </a:rPr>
                <a:t> and </a:t>
              </a:r>
              <a:r>
                <a:rPr lang="de-DE" sz="2400" b="0" i="0" u="none" strike="noStrike" cap="none" dirty="0" err="1">
                  <a:solidFill>
                    <a:schemeClr val="lt1"/>
                  </a:solidFill>
                  <a:latin typeface="Aptos" panose="020B0004020202020204" pitchFamily="34" charset="0"/>
                  <a:sym typeface="Arial"/>
                </a:rPr>
                <a:t>information</a:t>
              </a:r>
              <a:endParaRPr sz="1200" dirty="0">
                <a:latin typeface="Aptos" panose="020B00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594360" y="37245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Conducting</a:t>
            </a:r>
            <a:r>
              <a:rPr lang="de-DE" dirty="0">
                <a:latin typeface="Aptos Serif" panose="02020604070405020304" pitchFamily="18" charset="0"/>
                <a:ea typeface="Arial"/>
                <a:cs typeface="Aptos Serif" panose="02020604070405020304" pitchFamily="18" charset="0"/>
                <a:sym typeface="Arial"/>
              </a:rPr>
              <a:t> an </a:t>
            </a:r>
            <a:r>
              <a:rPr lang="de-DE" dirty="0" err="1">
                <a:latin typeface="Aptos Serif" panose="02020604070405020304" pitchFamily="18" charset="0"/>
                <a:ea typeface="Arial"/>
                <a:cs typeface="Aptos Serif" panose="02020604070405020304" pitchFamily="18" charset="0"/>
                <a:sym typeface="Arial"/>
              </a:rPr>
              <a:t>inventory</a:t>
            </a:r>
            <a:endParaRPr dirty="0">
              <a:latin typeface="Aptos Serif" panose="02020604070405020304" pitchFamily="18" charset="0"/>
              <a:ea typeface="Arial"/>
              <a:cs typeface="Aptos Serif" panose="02020604070405020304" pitchFamily="18" charset="0"/>
              <a:sym typeface="Arial"/>
            </a:endParaRPr>
          </a:p>
        </p:txBody>
      </p:sp>
      <p:sp>
        <p:nvSpPr>
          <p:cNvPr id="152" name="Google Shape;152;p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grpSp>
        <p:nvGrpSpPr>
          <p:cNvPr id="153" name="Google Shape;153;p9"/>
          <p:cNvGrpSpPr/>
          <p:nvPr/>
        </p:nvGrpSpPr>
        <p:grpSpPr>
          <a:xfrm>
            <a:off x="967225" y="1531620"/>
            <a:ext cx="10257549" cy="5418667"/>
            <a:chOff x="372865" y="0"/>
            <a:chExt cx="10257549" cy="5418667"/>
          </a:xfrm>
        </p:grpSpPr>
        <p:sp>
          <p:nvSpPr>
            <p:cNvPr id="154" name="Google Shape;154;p9"/>
            <p:cNvSpPr/>
            <p:nvPr/>
          </p:nvSpPr>
          <p:spPr>
            <a:xfrm>
              <a:off x="825245" y="0"/>
              <a:ext cx="9352788"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9"/>
            <p:cNvSpPr/>
            <p:nvPr/>
          </p:nvSpPr>
          <p:spPr>
            <a:xfrm>
              <a:off x="372865" y="1625600"/>
              <a:ext cx="3300984"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9"/>
            <p:cNvSpPr txBox="1"/>
            <p:nvPr/>
          </p:nvSpPr>
          <p:spPr>
            <a:xfrm>
              <a:off x="478672" y="1731407"/>
              <a:ext cx="3089370" cy="195585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de-DE" sz="2400" b="0" i="0" u="none" strike="noStrike" cap="none" dirty="0" err="1">
                  <a:solidFill>
                    <a:schemeClr val="lt1"/>
                  </a:solidFill>
                  <a:latin typeface="Aptos" panose="020B0004020202020204" pitchFamily="34" charset="0"/>
                  <a:sym typeface="Arial"/>
                </a:rPr>
                <a:t>Identifying</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colleagues</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involved</a:t>
              </a:r>
              <a:r>
                <a:rPr lang="de-DE" sz="2400" b="0" i="0" u="none" strike="noStrike" cap="none" dirty="0">
                  <a:solidFill>
                    <a:schemeClr val="lt1"/>
                  </a:solidFill>
                  <a:latin typeface="Aptos" panose="020B0004020202020204" pitchFamily="34" charset="0"/>
                  <a:sym typeface="Arial"/>
                </a:rPr>
                <a:t> in </a:t>
              </a:r>
              <a:r>
                <a:rPr lang="de-DE" sz="2400" b="0" i="0" u="none" strike="noStrike" cap="none" dirty="0" err="1">
                  <a:solidFill>
                    <a:schemeClr val="lt1"/>
                  </a:solidFill>
                  <a:latin typeface="Aptos" panose="020B0004020202020204" pitchFamily="34" charset="0"/>
                  <a:sym typeface="Arial"/>
                </a:rPr>
                <a:t>procurement</a:t>
              </a:r>
              <a:endParaRPr sz="2400" b="0" i="0" u="none" strike="noStrike" cap="none" dirty="0">
                <a:solidFill>
                  <a:schemeClr val="lt1"/>
                </a:solidFill>
                <a:latin typeface="Aptos" panose="020B0004020202020204" pitchFamily="34" charset="0"/>
                <a:sym typeface="Arial"/>
              </a:endParaRPr>
            </a:p>
          </p:txBody>
        </p:sp>
        <p:sp>
          <p:nvSpPr>
            <p:cNvPr id="157" name="Google Shape;157;p9"/>
            <p:cNvSpPr/>
            <p:nvPr/>
          </p:nvSpPr>
          <p:spPr>
            <a:xfrm>
              <a:off x="3851147" y="1625600"/>
              <a:ext cx="3300984"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9"/>
            <p:cNvSpPr txBox="1"/>
            <p:nvPr/>
          </p:nvSpPr>
          <p:spPr>
            <a:xfrm>
              <a:off x="3956954" y="1731407"/>
              <a:ext cx="3089370" cy="195585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de-DE" sz="2400" b="0" i="0" u="none" strike="noStrike" cap="none" dirty="0" err="1">
                  <a:solidFill>
                    <a:schemeClr val="lt1"/>
                  </a:solidFill>
                  <a:latin typeface="Aptos" panose="020B0004020202020204" pitchFamily="34" charset="0"/>
                  <a:sym typeface="Arial"/>
                </a:rPr>
                <a:t>Collecting</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data</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by</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consulting</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with</a:t>
              </a:r>
              <a:r>
                <a:rPr lang="de-DE" sz="2400" b="0" i="0" u="none" strike="noStrike" cap="none" dirty="0">
                  <a:solidFill>
                    <a:schemeClr val="lt1"/>
                  </a:solidFill>
                  <a:latin typeface="Aptos" panose="020B0004020202020204" pitchFamily="34" charset="0"/>
                  <a:sym typeface="Arial"/>
                </a:rPr>
                <a:t> </a:t>
              </a:r>
              <a:r>
                <a:rPr lang="de-DE" sz="2400" b="0" i="0" u="none" strike="noStrike" cap="none" dirty="0" err="1">
                  <a:solidFill>
                    <a:schemeClr val="lt1"/>
                  </a:solidFill>
                  <a:latin typeface="Aptos" panose="020B0004020202020204" pitchFamily="34" charset="0"/>
                  <a:sym typeface="Arial"/>
                </a:rPr>
                <a:t>colleagues</a:t>
              </a:r>
              <a:endParaRPr sz="2400" b="0" i="0" u="none" strike="noStrike" cap="none" dirty="0">
                <a:solidFill>
                  <a:schemeClr val="lt1"/>
                </a:solidFill>
                <a:latin typeface="Aptos" panose="020B0004020202020204" pitchFamily="34" charset="0"/>
                <a:sym typeface="Arial"/>
              </a:endParaRPr>
            </a:p>
          </p:txBody>
        </p:sp>
        <p:sp>
          <p:nvSpPr>
            <p:cNvPr id="159" name="Google Shape;159;p9"/>
            <p:cNvSpPr/>
            <p:nvPr/>
          </p:nvSpPr>
          <p:spPr>
            <a:xfrm>
              <a:off x="7329430" y="1625600"/>
              <a:ext cx="3300984"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9"/>
            <p:cNvSpPr txBox="1"/>
            <p:nvPr/>
          </p:nvSpPr>
          <p:spPr>
            <a:xfrm>
              <a:off x="7435237" y="1731407"/>
              <a:ext cx="3089370" cy="195585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de-DE" sz="2400" b="0" i="0" u="none" strike="noStrike" cap="none" dirty="0">
                  <a:solidFill>
                    <a:schemeClr val="lt1"/>
                  </a:solidFill>
                  <a:latin typeface="Aptos" panose="020B0004020202020204" pitchFamily="34" charset="0"/>
                  <a:sym typeface="Arial"/>
                </a:rPr>
                <a:t>Processing </a:t>
              </a:r>
              <a:r>
                <a:rPr lang="de-DE" sz="2400" b="0" i="0" u="none" strike="noStrike" cap="none" dirty="0" err="1">
                  <a:solidFill>
                    <a:schemeClr val="lt1"/>
                  </a:solidFill>
                  <a:latin typeface="Aptos" panose="020B0004020202020204" pitchFamily="34" charset="0"/>
                  <a:sym typeface="Arial"/>
                </a:rPr>
                <a:t>information</a:t>
              </a:r>
              <a:r>
                <a:rPr lang="de-DE" sz="2400" b="0" i="0" u="none" strike="noStrike" cap="none" dirty="0">
                  <a:solidFill>
                    <a:schemeClr val="lt1"/>
                  </a:solidFill>
                  <a:latin typeface="Aptos" panose="020B0004020202020204" pitchFamily="34" charset="0"/>
                  <a:sym typeface="Arial"/>
                </a:rPr>
                <a:t> and </a:t>
              </a:r>
              <a:r>
                <a:rPr lang="de-DE" sz="2400" b="0" i="0" u="none" strike="noStrike" cap="none" dirty="0" err="1">
                  <a:solidFill>
                    <a:schemeClr val="lt1"/>
                  </a:solidFill>
                  <a:latin typeface="Aptos" panose="020B0004020202020204" pitchFamily="34" charset="0"/>
                  <a:sym typeface="Arial"/>
                </a:rPr>
                <a:t>creating</a:t>
              </a:r>
              <a:r>
                <a:rPr lang="de-DE" sz="2400" b="0" i="0" u="none" strike="noStrike" cap="none" dirty="0">
                  <a:solidFill>
                    <a:schemeClr val="lt1"/>
                  </a:solidFill>
                  <a:latin typeface="Aptos" panose="020B0004020202020204" pitchFamily="34" charset="0"/>
                  <a:sym typeface="Arial"/>
                </a:rPr>
                <a:t> an </a:t>
              </a:r>
              <a:r>
                <a:rPr lang="de-DE" sz="2400" b="0" i="0" u="none" strike="noStrike" cap="none" dirty="0" err="1">
                  <a:solidFill>
                    <a:schemeClr val="lt1"/>
                  </a:solidFill>
                  <a:latin typeface="Aptos" panose="020B0004020202020204" pitchFamily="34" charset="0"/>
                  <a:sym typeface="Arial"/>
                </a:rPr>
                <a:t>overview</a:t>
              </a:r>
              <a:endParaRPr sz="2400" b="0" i="0" u="none" strike="noStrike" cap="none" dirty="0">
                <a:solidFill>
                  <a:schemeClr val="lt1"/>
                </a:solidFill>
                <a:latin typeface="Aptos" panose="020B0004020202020204" pitchFamily="34" charset="0"/>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530435" y="380997"/>
            <a:ext cx="6787800" cy="15936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Setting </a:t>
            </a:r>
            <a:r>
              <a:rPr lang="de-DE" dirty="0" err="1">
                <a:latin typeface="Aptos Serif" panose="02020604070405020304" pitchFamily="18" charset="0"/>
                <a:ea typeface="Arial"/>
                <a:cs typeface="Aptos Serif" panose="02020604070405020304" pitchFamily="18" charset="0"/>
                <a:sym typeface="Arial"/>
              </a:rPr>
              <a:t>goals</a:t>
            </a:r>
            <a:r>
              <a:rPr lang="de-DE" dirty="0">
                <a:latin typeface="Aptos Serif" panose="02020604070405020304" pitchFamily="18" charset="0"/>
                <a:ea typeface="Arial"/>
                <a:cs typeface="Aptos Serif" panose="02020604070405020304" pitchFamily="18" charset="0"/>
                <a:sym typeface="Arial"/>
              </a:rPr>
              <a:t> and </a:t>
            </a:r>
            <a:r>
              <a:rPr lang="de-DE" dirty="0" err="1">
                <a:latin typeface="Aptos Serif" panose="02020604070405020304" pitchFamily="18" charset="0"/>
                <a:ea typeface="Arial"/>
                <a:cs typeface="Aptos Serif" panose="02020604070405020304" pitchFamily="18" charset="0"/>
                <a:sym typeface="Arial"/>
              </a:rPr>
              <a:t>defining</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scope</a:t>
            </a:r>
            <a:endParaRPr dirty="0">
              <a:latin typeface="Aptos Serif" panose="02020604070405020304" pitchFamily="18" charset="0"/>
              <a:ea typeface="Arial"/>
              <a:cs typeface="Aptos Serif" panose="02020604070405020304" pitchFamily="18" charset="0"/>
              <a:sym typeface="Arial"/>
            </a:endParaRPr>
          </a:p>
        </p:txBody>
      </p:sp>
      <p:sp>
        <p:nvSpPr>
          <p:cNvPr id="167" name="Google Shape;167;p1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8</a:t>
            </a:fld>
            <a:endParaRPr/>
          </a:p>
        </p:txBody>
      </p:sp>
      <p:grpSp>
        <p:nvGrpSpPr>
          <p:cNvPr id="168" name="Google Shape;168;p10"/>
          <p:cNvGrpSpPr/>
          <p:nvPr/>
        </p:nvGrpSpPr>
        <p:grpSpPr>
          <a:xfrm>
            <a:off x="595579" y="1439333"/>
            <a:ext cx="11233251" cy="5418667"/>
            <a:chOff x="1219" y="0"/>
            <a:chExt cx="11233251" cy="5418667"/>
          </a:xfrm>
        </p:grpSpPr>
        <p:sp>
          <p:nvSpPr>
            <p:cNvPr id="169" name="Google Shape;169;p10"/>
            <p:cNvSpPr/>
            <p:nvPr/>
          </p:nvSpPr>
          <p:spPr>
            <a:xfrm>
              <a:off x="842676" y="0"/>
              <a:ext cx="9550336"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0"/>
            <p:cNvSpPr/>
            <p:nvPr/>
          </p:nvSpPr>
          <p:spPr>
            <a:xfrm>
              <a:off x="1219" y="1625600"/>
              <a:ext cx="2662860"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0"/>
            <p:cNvSpPr txBox="1"/>
            <p:nvPr/>
          </p:nvSpPr>
          <p:spPr>
            <a:xfrm>
              <a:off x="107026" y="1731407"/>
              <a:ext cx="2451246"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400" b="0" i="0" u="none" strike="noStrike" cap="none" dirty="0" err="1">
                  <a:solidFill>
                    <a:schemeClr val="lt1"/>
                  </a:solidFill>
                  <a:latin typeface="Aptos" panose="020B0004020202020204" pitchFamily="34" charset="0"/>
                  <a:cs typeface="Aptos Serif" panose="02020604070405020304" pitchFamily="18" charset="0"/>
                  <a:sym typeface="Arial"/>
                </a:rPr>
                <a:t>Developing</a:t>
              </a:r>
              <a:r>
                <a:rPr lang="de-DE" sz="2400" b="0" i="0" u="none" strike="noStrike" cap="none" dirty="0">
                  <a:solidFill>
                    <a:schemeClr val="lt1"/>
                  </a:solidFill>
                  <a:latin typeface="Aptos" panose="020B0004020202020204" pitchFamily="34" charset="0"/>
                  <a:cs typeface="Aptos Serif" panose="02020604070405020304" pitchFamily="18" charset="0"/>
                  <a:sym typeface="Arial"/>
                </a:rPr>
                <a:t> SMART </a:t>
              </a:r>
              <a:r>
                <a:rPr lang="de-DE" sz="2400" b="0" i="0" u="none" strike="noStrike" cap="none" dirty="0" err="1">
                  <a:solidFill>
                    <a:schemeClr val="lt1"/>
                  </a:solidFill>
                  <a:latin typeface="Aptos" panose="020B0004020202020204" pitchFamily="34" charset="0"/>
                  <a:cs typeface="Aptos Serif" panose="02020604070405020304" pitchFamily="18" charset="0"/>
                  <a:sym typeface="Arial"/>
                </a:rPr>
                <a:t>goals</a:t>
              </a:r>
              <a:endParaRPr sz="2400" b="0" i="0" u="none" strike="noStrike" cap="none" dirty="0">
                <a:solidFill>
                  <a:schemeClr val="lt1"/>
                </a:solidFill>
                <a:latin typeface="Aptos" panose="020B0004020202020204" pitchFamily="34" charset="0"/>
                <a:cs typeface="Aptos Serif" panose="02020604070405020304" pitchFamily="18" charset="0"/>
                <a:sym typeface="Arial"/>
              </a:endParaRPr>
            </a:p>
          </p:txBody>
        </p:sp>
        <p:sp>
          <p:nvSpPr>
            <p:cNvPr id="172" name="Google Shape;172;p10"/>
            <p:cNvSpPr/>
            <p:nvPr/>
          </p:nvSpPr>
          <p:spPr>
            <a:xfrm>
              <a:off x="2858016" y="1625600"/>
              <a:ext cx="2662860"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0"/>
            <p:cNvSpPr txBox="1"/>
            <p:nvPr/>
          </p:nvSpPr>
          <p:spPr>
            <a:xfrm>
              <a:off x="2963823" y="1731407"/>
              <a:ext cx="2451246"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None/>
              </a:pPr>
              <a:r>
                <a:rPr lang="de-DE" sz="2400" b="0" i="0" u="none" strike="noStrike" cap="none" dirty="0" err="1">
                  <a:solidFill>
                    <a:schemeClr val="lt1"/>
                  </a:solidFill>
                  <a:latin typeface="Aptos" panose="020B0004020202020204" pitchFamily="34" charset="0"/>
                  <a:cs typeface="Aptos Serif" panose="02020604070405020304" pitchFamily="18" charset="0"/>
                  <a:sym typeface="Arial"/>
                </a:rPr>
                <a:t>Selecting</a:t>
              </a:r>
              <a:r>
                <a:rPr lang="de-DE" sz="2400" b="0" i="0" u="none" strike="noStrike" cap="none" dirty="0">
                  <a:solidFill>
                    <a:schemeClr val="lt1"/>
                  </a:solidFill>
                  <a:latin typeface="Aptos" panose="020B0004020202020204" pitchFamily="34" charset="0"/>
                  <a:cs typeface="Aptos Serif" panose="02020604070405020304" pitchFamily="18" charset="0"/>
                  <a:sym typeface="Arial"/>
                </a:rPr>
                <a:t> </a:t>
              </a:r>
              <a:r>
                <a:rPr lang="de-DE" sz="2400" b="0" i="0" u="none" strike="noStrike" cap="none" dirty="0" err="1">
                  <a:solidFill>
                    <a:schemeClr val="lt1"/>
                  </a:solidFill>
                  <a:latin typeface="Aptos" panose="020B0004020202020204" pitchFamily="34" charset="0"/>
                  <a:cs typeface="Aptos Serif" panose="02020604070405020304" pitchFamily="18" charset="0"/>
                  <a:sym typeface="Arial"/>
                </a:rPr>
                <a:t>products</a:t>
              </a:r>
              <a:r>
                <a:rPr lang="de-DE" sz="2400" b="0" i="0" u="none" strike="noStrike" cap="none" dirty="0">
                  <a:solidFill>
                    <a:schemeClr val="lt1"/>
                  </a:solidFill>
                  <a:latin typeface="Aptos" panose="020B0004020202020204" pitchFamily="34" charset="0"/>
                  <a:cs typeface="Aptos Serif" panose="02020604070405020304" pitchFamily="18" charset="0"/>
                  <a:sym typeface="Arial"/>
                </a:rPr>
                <a:t> and </a:t>
              </a:r>
              <a:r>
                <a:rPr lang="de-DE" sz="2400" b="0" i="0" u="none" strike="noStrike" cap="none" dirty="0" err="1">
                  <a:solidFill>
                    <a:schemeClr val="lt1"/>
                  </a:solidFill>
                  <a:latin typeface="Aptos" panose="020B0004020202020204" pitchFamily="34" charset="0"/>
                  <a:cs typeface="Aptos Serif" panose="02020604070405020304" pitchFamily="18" charset="0"/>
                  <a:sym typeface="Arial"/>
                </a:rPr>
                <a:t>services</a:t>
              </a:r>
              <a:endParaRPr sz="2400" b="0" i="0" u="none" strike="noStrike" cap="none" dirty="0">
                <a:solidFill>
                  <a:schemeClr val="lt1"/>
                </a:solidFill>
                <a:latin typeface="Aptos" panose="020B0004020202020204" pitchFamily="34" charset="0"/>
                <a:cs typeface="Aptos Serif" panose="02020604070405020304" pitchFamily="18" charset="0"/>
                <a:sym typeface="Arial"/>
              </a:endParaRPr>
            </a:p>
          </p:txBody>
        </p:sp>
        <p:sp>
          <p:nvSpPr>
            <p:cNvPr id="174" name="Google Shape;174;p10"/>
            <p:cNvSpPr/>
            <p:nvPr/>
          </p:nvSpPr>
          <p:spPr>
            <a:xfrm>
              <a:off x="5714813" y="1625600"/>
              <a:ext cx="2662860"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0"/>
            <p:cNvSpPr txBox="1"/>
            <p:nvPr/>
          </p:nvSpPr>
          <p:spPr>
            <a:xfrm>
              <a:off x="5820620" y="1731407"/>
              <a:ext cx="2451246"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None/>
              </a:pPr>
              <a:r>
                <a:rPr lang="de-DE" sz="2400" b="0" i="0" u="none" strike="noStrike" cap="none" dirty="0" err="1">
                  <a:solidFill>
                    <a:schemeClr val="lt1"/>
                  </a:solidFill>
                  <a:latin typeface="Aptos" panose="020B0004020202020204" pitchFamily="34" charset="0"/>
                  <a:cs typeface="Aptos Serif" panose="02020604070405020304" pitchFamily="18" charset="0"/>
                  <a:sym typeface="Arial"/>
                </a:rPr>
                <a:t>Selecting</a:t>
              </a:r>
              <a:r>
                <a:rPr lang="de-DE" sz="2400" b="0" i="0" u="none" strike="noStrike" cap="none" dirty="0">
                  <a:solidFill>
                    <a:schemeClr val="lt1"/>
                  </a:solidFill>
                  <a:latin typeface="Aptos" panose="020B0004020202020204" pitchFamily="34" charset="0"/>
                  <a:cs typeface="Aptos Serif" panose="02020604070405020304" pitchFamily="18" charset="0"/>
                  <a:sym typeface="Arial"/>
                </a:rPr>
                <a:t> </a:t>
              </a:r>
              <a:r>
                <a:rPr lang="de-DE" sz="2400" b="0" i="0" u="none" strike="noStrike" cap="none" dirty="0" err="1">
                  <a:solidFill>
                    <a:schemeClr val="lt1"/>
                  </a:solidFill>
                  <a:latin typeface="Aptos" panose="020B0004020202020204" pitchFamily="34" charset="0"/>
                  <a:cs typeface="Aptos Serif" panose="02020604070405020304" pitchFamily="18" charset="0"/>
                  <a:sym typeface="Arial"/>
                </a:rPr>
                <a:t>sustainability</a:t>
              </a:r>
              <a:r>
                <a:rPr lang="de-DE" sz="2400" b="0" i="0" u="none" strike="noStrike" cap="none" dirty="0">
                  <a:solidFill>
                    <a:schemeClr val="lt1"/>
                  </a:solidFill>
                  <a:latin typeface="Aptos" panose="020B0004020202020204" pitchFamily="34" charset="0"/>
                  <a:cs typeface="Aptos Serif" panose="02020604070405020304" pitchFamily="18" charset="0"/>
                  <a:sym typeface="Arial"/>
                </a:rPr>
                <a:t> </a:t>
              </a:r>
              <a:r>
                <a:rPr lang="de-DE" sz="2400" b="0" i="0" u="none" strike="noStrike" cap="none" dirty="0" err="1">
                  <a:solidFill>
                    <a:schemeClr val="lt1"/>
                  </a:solidFill>
                  <a:latin typeface="Aptos" panose="020B0004020202020204" pitchFamily="34" charset="0"/>
                  <a:cs typeface="Aptos Serif" panose="02020604070405020304" pitchFamily="18" charset="0"/>
                  <a:sym typeface="Arial"/>
                </a:rPr>
                <a:t>criteria</a:t>
              </a:r>
              <a:endParaRPr sz="2400" b="0" i="0" u="none" strike="noStrike" cap="none" dirty="0">
                <a:solidFill>
                  <a:schemeClr val="lt1"/>
                </a:solidFill>
                <a:latin typeface="Aptos" panose="020B0004020202020204" pitchFamily="34" charset="0"/>
                <a:cs typeface="Aptos Serif" panose="02020604070405020304" pitchFamily="18" charset="0"/>
                <a:sym typeface="Arial"/>
              </a:endParaRPr>
            </a:p>
          </p:txBody>
        </p:sp>
        <p:sp>
          <p:nvSpPr>
            <p:cNvPr id="176" name="Google Shape;176;p10"/>
            <p:cNvSpPr/>
            <p:nvPr/>
          </p:nvSpPr>
          <p:spPr>
            <a:xfrm>
              <a:off x="8571610" y="1625600"/>
              <a:ext cx="2662860"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0"/>
            <p:cNvSpPr txBox="1"/>
            <p:nvPr/>
          </p:nvSpPr>
          <p:spPr>
            <a:xfrm>
              <a:off x="8677417" y="1731407"/>
              <a:ext cx="2451246"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None/>
              </a:pPr>
              <a:r>
                <a:rPr lang="de-DE" sz="2400" b="0" i="0" u="none" strike="noStrike" cap="none" dirty="0" err="1">
                  <a:solidFill>
                    <a:schemeClr val="lt1"/>
                  </a:solidFill>
                  <a:latin typeface="Aptos" panose="020B0004020202020204" pitchFamily="34" charset="0"/>
                  <a:cs typeface="Aptos Serif" panose="02020604070405020304" pitchFamily="18"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Including</a:t>
              </a:r>
              <a:r>
                <a:rPr lang="de-DE" sz="2400" b="0" i="0" u="none" strike="noStrike" cap="none" dirty="0">
                  <a:solidFill>
                    <a:schemeClr val="lt1"/>
                  </a:solidFill>
                  <a:latin typeface="Aptos" panose="020B0004020202020204" pitchFamily="34" charset="0"/>
                  <a:cs typeface="Aptos Serif" panose="02020604070405020304" pitchFamily="18"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de-DE" sz="2400" b="0" i="0" u="none" strike="noStrike" cap="none" dirty="0" err="1">
                  <a:solidFill>
                    <a:schemeClr val="lt1"/>
                  </a:solidFill>
                  <a:latin typeface="Aptos" panose="020B0004020202020204" pitchFamily="34" charset="0"/>
                  <a:cs typeface="Aptos Serif" panose="02020604070405020304" pitchFamily="18"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sustainability</a:t>
              </a:r>
              <a:r>
                <a:rPr lang="de-DE" sz="2400" b="0" i="0" u="none" strike="noStrike" cap="none" dirty="0">
                  <a:solidFill>
                    <a:schemeClr val="lt1"/>
                  </a:solidFill>
                  <a:latin typeface="Aptos" panose="020B0004020202020204" pitchFamily="34" charset="0"/>
                  <a:cs typeface="Aptos Serif" panose="02020604070405020304" pitchFamily="18"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de-DE" sz="2400" b="0" i="0" u="none" strike="noStrike" cap="none" dirty="0" err="1">
                  <a:solidFill>
                    <a:schemeClr val="lt1"/>
                  </a:solidFill>
                  <a:latin typeface="Aptos" panose="020B0004020202020204" pitchFamily="34" charset="0"/>
                  <a:cs typeface="Aptos Serif" panose="02020604070405020304" pitchFamily="18"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criteria</a:t>
              </a:r>
              <a:r>
                <a:rPr lang="de-DE" sz="2400" b="0" i="0" u="none" strike="noStrike" cap="none" dirty="0">
                  <a:solidFill>
                    <a:schemeClr val="lt1"/>
                  </a:solidFill>
                  <a:latin typeface="Aptos" panose="020B0004020202020204" pitchFamily="34" charset="0"/>
                  <a:cs typeface="Aptos Serif" panose="02020604070405020304" pitchFamily="18"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in </a:t>
              </a:r>
              <a:r>
                <a:rPr lang="de-DE" sz="2400" b="0" i="0" u="none" strike="noStrike" cap="none" dirty="0" err="1">
                  <a:solidFill>
                    <a:schemeClr val="lt1"/>
                  </a:solidFill>
                  <a:latin typeface="Aptos" panose="020B0004020202020204" pitchFamily="34" charset="0"/>
                  <a:cs typeface="Aptos Serif" panose="02020604070405020304" pitchFamily="18"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procurement</a:t>
              </a:r>
              <a:r>
                <a:rPr lang="de-DE" sz="2400" b="0" i="0" u="none" strike="noStrike" cap="none" dirty="0">
                  <a:solidFill>
                    <a:schemeClr val="lt1"/>
                  </a:solidFill>
                  <a:latin typeface="Aptos" panose="020B0004020202020204" pitchFamily="34" charset="0"/>
                  <a:cs typeface="Aptos Serif" panose="02020604070405020304" pitchFamily="18"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de-DE" sz="2400" b="0" i="0" u="none" strike="noStrike" cap="none" dirty="0" err="1">
                  <a:solidFill>
                    <a:schemeClr val="lt1"/>
                  </a:solidFill>
                  <a:latin typeface="Aptos" panose="020B0004020202020204" pitchFamily="34" charset="0"/>
                  <a:cs typeface="Aptos Serif" panose="02020604070405020304" pitchFamily="18"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process</a:t>
              </a:r>
              <a:endParaRPr sz="2400" b="0" i="0" u="none" strike="noStrike" cap="none" dirty="0">
                <a:solidFill>
                  <a:schemeClr val="lt1"/>
                </a:solidFill>
                <a:latin typeface="Aptos" panose="020B0004020202020204" pitchFamily="34" charset="0"/>
                <a:cs typeface="Aptos Serif" panose="02020604070405020304" pitchFamily="18" charset="0"/>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718C2F10-DC7B-160F-47F6-DEE444B249E8}"/>
            </a:ext>
          </a:extLst>
        </p:cNvPr>
        <p:cNvGrpSpPr/>
        <p:nvPr/>
      </p:nvGrpSpPr>
      <p:grpSpPr>
        <a:xfrm>
          <a:off x="0" y="0"/>
          <a:ext cx="0" cy="0"/>
          <a:chOff x="0" y="0"/>
          <a:chExt cx="0" cy="0"/>
        </a:xfrm>
      </p:grpSpPr>
      <p:sp>
        <p:nvSpPr>
          <p:cNvPr id="114" name="Google Shape;114;p30">
            <a:extLst>
              <a:ext uri="{FF2B5EF4-FFF2-40B4-BE49-F238E27FC236}">
                <a16:creationId xmlns:a16="http://schemas.microsoft.com/office/drawing/2014/main" id="{E7CCE305-D6C9-90D4-7820-3036B8CF223A}"/>
              </a:ext>
            </a:extLst>
          </p:cNvPr>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Important</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steps</a:t>
            </a:r>
            <a:r>
              <a:rPr lang="de-DE"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ea typeface="Arial"/>
              <a:cs typeface="Aptos Serif" panose="02020604070405020304" pitchFamily="18" charset="0"/>
              <a:sym typeface="Arial"/>
            </a:endParaRPr>
          </a:p>
        </p:txBody>
      </p:sp>
      <p:sp>
        <p:nvSpPr>
          <p:cNvPr id="115" name="Google Shape;115;p30">
            <a:extLst>
              <a:ext uri="{FF2B5EF4-FFF2-40B4-BE49-F238E27FC236}">
                <a16:creationId xmlns:a16="http://schemas.microsoft.com/office/drawing/2014/main" id="{7396E04B-066B-5B1B-2CE1-634F578DCC4D}"/>
              </a:ext>
            </a:extLst>
          </p:cNvPr>
          <p:cNvSpPr txBox="1">
            <a:spLocks noGrp="1"/>
          </p:cNvSpPr>
          <p:nvPr>
            <p:ph type="body" idx="1"/>
          </p:nvPr>
        </p:nvSpPr>
        <p:spPr>
          <a:xfrm>
            <a:off x="594348" y="2281925"/>
            <a:ext cx="10867500" cy="4069800"/>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dirty="0">
                <a:solidFill>
                  <a:schemeClr val="tx1"/>
                </a:solidFill>
                <a:latin typeface="Aptos" panose="020B0004020202020204" pitchFamily="34" charset="0"/>
                <a:sym typeface="Arial"/>
              </a:rPr>
              <a:t>1.1 How </a:t>
            </a:r>
            <a:r>
              <a:rPr lang="de-DE" dirty="0" err="1">
                <a:solidFill>
                  <a:schemeClr val="tx1"/>
                </a:solidFill>
                <a:latin typeface="Aptos" panose="020B0004020202020204" pitchFamily="34" charset="0"/>
                <a:sym typeface="Arial"/>
              </a:rPr>
              <a:t>to</a:t>
            </a:r>
            <a:r>
              <a:rPr lang="de-DE" dirty="0">
                <a:solidFill>
                  <a:schemeClr val="tx1"/>
                </a:solidFill>
                <a:latin typeface="Aptos" panose="020B0004020202020204" pitchFamily="34" charset="0"/>
                <a:sym typeface="Arial"/>
              </a:rPr>
              <a:t> </a:t>
            </a:r>
            <a:r>
              <a:rPr lang="de-DE" dirty="0" err="1">
                <a:solidFill>
                  <a:schemeClr val="tx1"/>
                </a:solidFill>
                <a:latin typeface="Aptos" panose="020B0004020202020204" pitchFamily="34" charset="0"/>
                <a:sym typeface="Arial"/>
              </a:rPr>
              <a:t>get</a:t>
            </a:r>
            <a:r>
              <a:rPr lang="de-DE" dirty="0">
                <a:solidFill>
                  <a:schemeClr val="tx1"/>
                </a:solidFill>
                <a:latin typeface="Aptos" panose="020B0004020202020204" pitchFamily="34" charset="0"/>
                <a:sym typeface="Arial"/>
              </a:rPr>
              <a:t> </a:t>
            </a:r>
            <a:r>
              <a:rPr lang="de-DE" dirty="0" err="1">
                <a:solidFill>
                  <a:schemeClr val="tx1"/>
                </a:solidFill>
                <a:latin typeface="Aptos" panose="020B0004020202020204" pitchFamily="34" charset="0"/>
                <a:sym typeface="Arial"/>
              </a:rPr>
              <a:t>started</a:t>
            </a:r>
            <a:endParaRPr lang="de-DE" dirty="0">
              <a:solidFill>
                <a:schemeClr val="tx1"/>
              </a:solidFill>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dirty="0">
                <a:solidFill>
                  <a:schemeClr val="accent6"/>
                </a:solidFill>
                <a:latin typeface="Aptos" panose="020B0004020202020204" pitchFamily="34" charset="0"/>
                <a:sym typeface="Arial"/>
              </a:rPr>
              <a:t>1.2 </a:t>
            </a:r>
            <a:r>
              <a:rPr lang="de-DE" dirty="0" err="1">
                <a:solidFill>
                  <a:schemeClr val="accent6"/>
                </a:solidFill>
                <a:latin typeface="Aptos" panose="020B0004020202020204" pitchFamily="34" charset="0"/>
              </a:rPr>
              <a:t>Product</a:t>
            </a:r>
            <a:r>
              <a:rPr lang="de-DE" dirty="0">
                <a:solidFill>
                  <a:schemeClr val="accent6"/>
                </a:solidFill>
                <a:latin typeface="Aptos" panose="020B0004020202020204" pitchFamily="34" charset="0"/>
              </a:rPr>
              <a:t> </a:t>
            </a:r>
            <a:r>
              <a:rPr lang="de-DE" dirty="0" err="1">
                <a:solidFill>
                  <a:schemeClr val="accent6"/>
                </a:solidFill>
                <a:latin typeface="Aptos" panose="020B0004020202020204" pitchFamily="34" charset="0"/>
              </a:rPr>
              <a:t>labels</a:t>
            </a:r>
            <a:r>
              <a:rPr lang="de-DE" dirty="0">
                <a:solidFill>
                  <a:schemeClr val="accent6"/>
                </a:solidFill>
                <a:latin typeface="Aptos" panose="020B0004020202020204" pitchFamily="34" charset="0"/>
              </a:rPr>
              <a:t> </a:t>
            </a:r>
            <a:r>
              <a:rPr lang="de-DE" dirty="0" err="1">
                <a:solidFill>
                  <a:schemeClr val="accent6"/>
                </a:solidFill>
                <a:latin typeface="Aptos" panose="020B0004020202020204" pitchFamily="34" charset="0"/>
              </a:rPr>
              <a:t>as</a:t>
            </a:r>
            <a:r>
              <a:rPr lang="de-DE" dirty="0">
                <a:solidFill>
                  <a:schemeClr val="accent6"/>
                </a:solidFill>
                <a:latin typeface="Aptos" panose="020B0004020202020204" pitchFamily="34" charset="0"/>
              </a:rPr>
              <a:t> essential </a:t>
            </a:r>
            <a:r>
              <a:rPr lang="de-DE" dirty="0" err="1">
                <a:solidFill>
                  <a:schemeClr val="accent6"/>
                </a:solidFill>
                <a:latin typeface="Aptos" panose="020B0004020202020204" pitchFamily="34" charset="0"/>
              </a:rPr>
              <a:t>tools</a:t>
            </a:r>
            <a:endParaRPr b="0" dirty="0">
              <a:solidFill>
                <a:schemeClr val="accent6"/>
              </a:solidFill>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dirty="0">
                <a:solidFill>
                  <a:srgbClr val="3F3F3F"/>
                </a:solidFill>
                <a:latin typeface="Aptos" panose="020B0004020202020204" pitchFamily="34" charset="0"/>
                <a:sym typeface="Arial"/>
              </a:rPr>
              <a:t>1.3 </a:t>
            </a:r>
            <a:r>
              <a:rPr lang="de-DE" dirty="0" err="1">
                <a:solidFill>
                  <a:srgbClr val="3F3F3F"/>
                </a:solidFill>
                <a:latin typeface="Aptos" panose="020B0004020202020204" pitchFamily="34" charset="0"/>
                <a:sym typeface="Arial"/>
              </a:rPr>
              <a:t>Exploring</a:t>
            </a:r>
            <a:r>
              <a:rPr lang="de-DE" dirty="0">
                <a:solidFill>
                  <a:srgbClr val="3F3F3F"/>
                </a:solidFill>
                <a:latin typeface="Aptos" panose="020B0004020202020204" pitchFamily="34" charset="0"/>
                <a:sym typeface="Arial"/>
              </a:rPr>
              <a:t> </a:t>
            </a:r>
            <a:r>
              <a:rPr lang="de-DE" dirty="0" err="1">
                <a:solidFill>
                  <a:srgbClr val="3F3F3F"/>
                </a:solidFill>
                <a:latin typeface="Aptos" panose="020B0004020202020204" pitchFamily="34" charset="0"/>
                <a:sym typeface="Arial"/>
              </a:rPr>
              <a:t>the</a:t>
            </a:r>
            <a:r>
              <a:rPr lang="de-DE" dirty="0">
                <a:solidFill>
                  <a:srgbClr val="3F3F3F"/>
                </a:solidFill>
                <a:latin typeface="Aptos" panose="020B0004020202020204" pitchFamily="34" charset="0"/>
                <a:sym typeface="Arial"/>
              </a:rPr>
              <a:t> </a:t>
            </a:r>
            <a:r>
              <a:rPr lang="de-DE" dirty="0" err="1">
                <a:solidFill>
                  <a:srgbClr val="3F3F3F"/>
                </a:solidFill>
                <a:latin typeface="Aptos" panose="020B0004020202020204" pitchFamily="34" charset="0"/>
                <a:sym typeface="Arial"/>
              </a:rPr>
              <a:t>market</a:t>
            </a:r>
            <a:r>
              <a:rPr lang="de-DE" dirty="0">
                <a:solidFill>
                  <a:srgbClr val="3F3F3F"/>
                </a:solidFill>
                <a:latin typeface="Aptos" panose="020B0004020202020204" pitchFamily="34" charset="0"/>
                <a:sym typeface="Arial"/>
              </a:rPr>
              <a:t> and </a:t>
            </a:r>
            <a:r>
              <a:rPr lang="de-DE" dirty="0" err="1">
                <a:solidFill>
                  <a:srgbClr val="3F3F3F"/>
                </a:solidFill>
                <a:latin typeface="Aptos" panose="020B0004020202020204" pitchFamily="34" charset="0"/>
                <a:sym typeface="Arial"/>
              </a:rPr>
              <a:t>creating</a:t>
            </a:r>
            <a:r>
              <a:rPr lang="de-DE" dirty="0">
                <a:solidFill>
                  <a:srgbClr val="3F3F3F"/>
                </a:solidFill>
                <a:latin typeface="Aptos" panose="020B0004020202020204" pitchFamily="34" charset="0"/>
                <a:sym typeface="Arial"/>
              </a:rPr>
              <a:t> a </a:t>
            </a:r>
            <a:r>
              <a:rPr lang="de-DE" dirty="0" err="1">
                <a:solidFill>
                  <a:srgbClr val="3F3F3F"/>
                </a:solidFill>
                <a:latin typeface="Aptos" panose="020B0004020202020204" pitchFamily="34" charset="0"/>
                <a:sym typeface="Arial"/>
              </a:rPr>
              <a:t>catalogue</a:t>
            </a:r>
            <a:endParaRPr dirty="0">
              <a:solidFill>
                <a:srgbClr val="3F3F3F"/>
              </a:solidFill>
              <a:latin typeface="Aptos" panose="020B0004020202020204" pitchFamily="34" charset="0"/>
            </a:endParaRPr>
          </a:p>
          <a:p>
            <a:pPr marL="457200" lvl="0" indent="-228600" algn="l" rtl="0">
              <a:lnSpc>
                <a:spcPct val="80000"/>
              </a:lnSpc>
              <a:spcBef>
                <a:spcPts val="2200"/>
              </a:spcBef>
              <a:spcAft>
                <a:spcPts val="0"/>
              </a:spcAft>
              <a:buClr>
                <a:schemeClr val="accent4"/>
              </a:buClr>
              <a:buSzPts val="2400"/>
              <a:buFont typeface="Arial"/>
              <a:buNone/>
            </a:pPr>
            <a:r>
              <a:rPr lang="de-DE" dirty="0">
                <a:solidFill>
                  <a:srgbClr val="3F3F3F"/>
                </a:solidFill>
                <a:latin typeface="Aptos" panose="020B0004020202020204" pitchFamily="34" charset="0"/>
                <a:sym typeface="Arial"/>
              </a:rPr>
              <a:t>1.4 </a:t>
            </a:r>
            <a:r>
              <a:rPr lang="de-DE" dirty="0" err="1">
                <a:solidFill>
                  <a:srgbClr val="3F3F3F"/>
                </a:solidFill>
                <a:latin typeface="Aptos" panose="020B0004020202020204" pitchFamily="34" charset="0"/>
                <a:sym typeface="Arial"/>
              </a:rPr>
              <a:t>Purchasing</a:t>
            </a:r>
            <a:r>
              <a:rPr lang="de-DE" dirty="0">
                <a:solidFill>
                  <a:srgbClr val="3F3F3F"/>
                </a:solidFill>
                <a:latin typeface="Aptos" panose="020B0004020202020204" pitchFamily="34" charset="0"/>
                <a:sym typeface="Arial"/>
              </a:rPr>
              <a:t> </a:t>
            </a:r>
            <a:r>
              <a:rPr lang="de-DE" dirty="0" err="1">
                <a:solidFill>
                  <a:srgbClr val="3F3F3F"/>
                </a:solidFill>
                <a:latin typeface="Aptos" panose="020B0004020202020204" pitchFamily="34" charset="0"/>
                <a:sym typeface="Arial"/>
              </a:rPr>
              <a:t>products</a:t>
            </a:r>
            <a:r>
              <a:rPr lang="de-DE" dirty="0">
                <a:solidFill>
                  <a:srgbClr val="3F3F3F"/>
                </a:solidFill>
                <a:latin typeface="Aptos" panose="020B0004020202020204" pitchFamily="34" charset="0"/>
                <a:sym typeface="Arial"/>
              </a:rPr>
              <a:t> </a:t>
            </a:r>
            <a:r>
              <a:rPr lang="de-DE" dirty="0" err="1">
                <a:solidFill>
                  <a:srgbClr val="3F3F3F"/>
                </a:solidFill>
                <a:latin typeface="Aptos" panose="020B0004020202020204" pitchFamily="34" charset="0"/>
                <a:sym typeface="Arial"/>
              </a:rPr>
              <a:t>locally</a:t>
            </a:r>
            <a:r>
              <a:rPr lang="de-DE" dirty="0">
                <a:solidFill>
                  <a:srgbClr val="3F3F3F"/>
                </a:solidFill>
                <a:latin typeface="Aptos" panose="020B0004020202020204" pitchFamily="34" charset="0"/>
                <a:sym typeface="Arial"/>
              </a:rPr>
              <a:t> and </a:t>
            </a:r>
            <a:r>
              <a:rPr lang="de-DE" dirty="0" err="1">
                <a:solidFill>
                  <a:srgbClr val="3F3F3F"/>
                </a:solidFill>
                <a:latin typeface="Aptos" panose="020B0004020202020204" pitchFamily="34" charset="0"/>
                <a:sym typeface="Arial"/>
              </a:rPr>
              <a:t>regionally</a:t>
            </a:r>
            <a:endParaRPr dirty="0">
              <a:solidFill>
                <a:srgbClr val="3F3F3F"/>
              </a:solidFill>
              <a:latin typeface="Aptos" panose="020B0004020202020204" pitchFamily="34" charset="0"/>
            </a:endParaRPr>
          </a:p>
          <a:p>
            <a:pPr marL="457200" lvl="0" indent="-228600" algn="l" rtl="0">
              <a:lnSpc>
                <a:spcPct val="80000"/>
              </a:lnSpc>
              <a:spcBef>
                <a:spcPts val="2200"/>
              </a:spcBef>
              <a:spcAft>
                <a:spcPts val="0"/>
              </a:spcAft>
              <a:buSzPts val="2400"/>
              <a:buNone/>
            </a:pPr>
            <a:r>
              <a:rPr lang="de-DE" dirty="0">
                <a:solidFill>
                  <a:srgbClr val="3F3F3F"/>
                </a:solidFill>
                <a:latin typeface="Aptos" panose="020B0004020202020204" pitchFamily="34" charset="0"/>
                <a:sym typeface="Arial"/>
              </a:rPr>
              <a:t>1.5 How </a:t>
            </a:r>
            <a:r>
              <a:rPr lang="de-DE" dirty="0" err="1">
                <a:solidFill>
                  <a:srgbClr val="3F3F3F"/>
                </a:solidFill>
                <a:latin typeface="Aptos" panose="020B0004020202020204" pitchFamily="34" charset="0"/>
                <a:sym typeface="Arial"/>
              </a:rPr>
              <a:t>to</a:t>
            </a:r>
            <a:r>
              <a:rPr lang="de-DE" dirty="0">
                <a:solidFill>
                  <a:srgbClr val="3F3F3F"/>
                </a:solidFill>
                <a:latin typeface="Aptos" panose="020B0004020202020204" pitchFamily="34" charset="0"/>
                <a:sym typeface="Arial"/>
              </a:rPr>
              <a:t> </a:t>
            </a:r>
            <a:r>
              <a:rPr lang="de-DE" dirty="0" err="1">
                <a:solidFill>
                  <a:srgbClr val="3F3F3F"/>
                </a:solidFill>
                <a:latin typeface="Aptos" panose="020B0004020202020204" pitchFamily="34" charset="0"/>
                <a:sym typeface="Arial"/>
              </a:rPr>
              <a:t>communicate</a:t>
            </a:r>
            <a:br>
              <a:rPr lang="de-DE" b="0" dirty="0">
                <a:solidFill>
                  <a:srgbClr val="3F3F3F"/>
                </a:solidFill>
                <a:latin typeface="Aptos" panose="020B0004020202020204" pitchFamily="34" charset="0"/>
                <a:sym typeface="Arial"/>
              </a:rPr>
            </a:br>
            <a:endParaRPr dirty="0">
              <a:solidFill>
                <a:srgbClr val="3F3F3F"/>
              </a:solidFill>
              <a:latin typeface="Aptos" panose="020B0004020202020204" pitchFamily="34" charset="0"/>
              <a:sym typeface="Arial"/>
            </a:endParaRPr>
          </a:p>
        </p:txBody>
      </p:sp>
    </p:spTree>
    <p:extLst>
      <p:ext uri="{BB962C8B-B14F-4D97-AF65-F5344CB8AC3E}">
        <p14:creationId xmlns:p14="http://schemas.microsoft.com/office/powerpoint/2010/main" val="46966258"/>
      </p:ext>
    </p:extLst>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3294</Words>
  <Application>Microsoft Macintosh PowerPoint</Application>
  <PresentationFormat>Breitbild</PresentationFormat>
  <Paragraphs>300</Paragraphs>
  <Slides>37</Slides>
  <Notes>37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37</vt:i4>
      </vt:variant>
    </vt:vector>
  </HeadingPairs>
  <TitlesOfParts>
    <vt:vector size="43" baseType="lpstr">
      <vt:lpstr>Arial</vt:lpstr>
      <vt:lpstr>Aptos</vt:lpstr>
      <vt:lpstr>Calibri</vt:lpstr>
      <vt:lpstr>Play</vt:lpstr>
      <vt:lpstr>Aptos Serif</vt:lpstr>
      <vt:lpstr>Benutzerdefiniert</vt:lpstr>
      <vt:lpstr>PowerPoint-Präsentation</vt:lpstr>
      <vt:lpstr>Agenda </vt:lpstr>
      <vt:lpstr>Steps to implementation</vt:lpstr>
      <vt:lpstr>Important steps:</vt:lpstr>
      <vt:lpstr>How to get started</vt:lpstr>
      <vt:lpstr>Building a team and exploring support options</vt:lpstr>
      <vt:lpstr>Conducting an inventory</vt:lpstr>
      <vt:lpstr>Setting goals and defining scope</vt:lpstr>
      <vt:lpstr>Important steps:</vt:lpstr>
      <vt:lpstr>So many labels…</vt:lpstr>
      <vt:lpstr>Why are labels essential tools? </vt:lpstr>
      <vt:lpstr>Important steps:</vt:lpstr>
      <vt:lpstr>Exploring the market and creating a catalogue</vt:lpstr>
      <vt:lpstr>Creating a catalogue</vt:lpstr>
      <vt:lpstr>Identifying and evaluating suppliers</vt:lpstr>
      <vt:lpstr>Reviewing and updating regularly</vt:lpstr>
      <vt:lpstr>Important steps:</vt:lpstr>
      <vt:lpstr>Purchasing products locally and regionally</vt:lpstr>
      <vt:lpstr>Important steps:</vt:lpstr>
      <vt:lpstr>How to communicate: engaging municipal employees</vt:lpstr>
      <vt:lpstr>How to communicate: engaging stakeholders</vt:lpstr>
      <vt:lpstr>2. Tools and Templates </vt:lpstr>
      <vt:lpstr>Sources for criteria and  model tender causes</vt:lpstr>
      <vt:lpstr>EU GPP Criteria</vt:lpstr>
      <vt:lpstr>EU-Ecolabel </vt:lpstr>
      <vt:lpstr>Product and performance labels and certification schemes </vt:lpstr>
      <vt:lpstr>What types of labels are there?</vt:lpstr>
      <vt:lpstr>Legally required labels</vt:lpstr>
      <vt:lpstr>Voluntary ecolabels or  type I ecolabels</vt:lpstr>
      <vt:lpstr>Voluntary social label type I similar</vt:lpstr>
      <vt:lpstr>Social and environmental label type I and type I similar</vt:lpstr>
      <vt:lpstr>Self declarations type II</vt:lpstr>
      <vt:lpstr>Possibilities for the use of labels</vt:lpstr>
      <vt:lpstr>Environmental and Management Standards</vt:lpstr>
      <vt:lpstr>TRAINER‘s TIPS…</vt:lpstr>
      <vt:lpstr>PowerPoint-Präsentation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Katharina Gasteiger</cp:lastModifiedBy>
  <cp:revision>16</cp:revision>
  <dcterms:created xsi:type="dcterms:W3CDTF">2024-09-16T10:50:40Z</dcterms:created>
  <dcterms:modified xsi:type="dcterms:W3CDTF">2026-04-27T06:58:55Z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