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embeddedFontLst>
    <p:embeddedFont>
      <p:font typeface="Aptos Serif" panose="02020604070405020304" pitchFamily="18" charset="0"/>
      <p:regular r:id="rId10"/>
      <p:bold r:id="rId11"/>
      <p:italic r:id="rId12"/>
      <p:boldItalic r:id="rId13"/>
    </p:embeddedFont>
    <p:embeddedFont>
      <p:font typeface="Play" panose="02020604070405020304"/>
      <p:regular r:id="rId14"/>
      <p:bold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6" roundtripDataSignature="AMtx7miyoLoBzfwXemI8dapAkVYzr0Ppk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64"/>
    <p:restoredTop sz="94679"/>
  </p:normalViewPr>
  <p:slideViewPr>
    <p:cSldViewPr snapToGrid="0">
      <p:cViewPr varScale="1">
        <p:scale>
          <a:sx n="88" d="100"/>
          <a:sy n="88" d="100"/>
        </p:scale>
        <p:origin x="176" y="5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presProps" Target="presProp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font" Target="fonts/font6.fntdata"/><Relationship Id="rId10" Type="http://schemas.openxmlformats.org/officeDocument/2006/relationships/font" Target="fonts/font1.fntdata"/><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5" name="Google Shape;11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16" name="Google Shape;116;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b="0" i="0" u="none" strike="noStrike" cap="none">
                <a:solidFill>
                  <a:schemeClr val="dk1"/>
                </a:solidFill>
                <a:latin typeface="Calibri"/>
                <a:ea typeface="Calibri"/>
                <a:cs typeface="Calibri"/>
                <a:sym typeface="Calibri"/>
              </a:rPr>
              <a:t>1</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4" name="Google Shape;124;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25" name="Google Shape;125;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a:solidFill>
                  <a:schemeClr val="dk1"/>
                </a:solidFill>
                <a:latin typeface="Calibri"/>
                <a:ea typeface="Calibri"/>
                <a:cs typeface="Calibri"/>
                <a:sym typeface="Calibri"/>
              </a:rPr>
              <a:t>2</a:t>
            </a:fld>
            <a:endParaRPr sz="1200">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lt1"/>
              </a:solidFill>
              <a:latin typeface="Calibri"/>
              <a:ea typeface="Calibri"/>
              <a:cs typeface="Calibri"/>
              <a:sym typeface="Calibri"/>
            </a:endParaRPr>
          </a:p>
        </p:txBody>
      </p:sp>
      <p:sp>
        <p:nvSpPr>
          <p:cNvPr id="132" name="Google Shape;132;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a:solidFill>
                  <a:schemeClr val="lt1"/>
                </a:solidFill>
                <a:latin typeface="Calibri"/>
                <a:ea typeface="Calibri"/>
                <a:cs typeface="Calibri"/>
                <a:sym typeface="Calibri"/>
              </a:rPr>
              <a:t>3</a:t>
            </a:fld>
            <a:endParaRPr sz="1200">
              <a:solidFill>
                <a:schemeClr val="lt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lt1"/>
              </a:solidFill>
              <a:latin typeface="Calibri"/>
              <a:ea typeface="Calibri"/>
              <a:cs typeface="Calibri"/>
              <a:sym typeface="Calibri"/>
            </a:endParaRPr>
          </a:p>
        </p:txBody>
      </p:sp>
      <p:sp>
        <p:nvSpPr>
          <p:cNvPr id="140" name="Google Shape;140;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a:solidFill>
                  <a:schemeClr val="lt1"/>
                </a:solidFill>
                <a:latin typeface="Calibri"/>
                <a:ea typeface="Calibri"/>
                <a:cs typeface="Calibri"/>
                <a:sym typeface="Calibri"/>
              </a:rPr>
              <a:t>4</a:t>
            </a:fld>
            <a:endParaRPr sz="1200">
              <a:solidFill>
                <a:schemeClr val="lt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7" name="Google Shape;147;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lt1"/>
              </a:solidFill>
              <a:latin typeface="Calibri"/>
              <a:ea typeface="Calibri"/>
              <a:cs typeface="Calibri"/>
              <a:sym typeface="Calibri"/>
            </a:endParaRPr>
          </a:p>
        </p:txBody>
      </p:sp>
      <p:sp>
        <p:nvSpPr>
          <p:cNvPr id="148" name="Google Shape;148;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a:solidFill>
                  <a:schemeClr val="lt1"/>
                </a:solidFill>
                <a:latin typeface="Calibri"/>
                <a:ea typeface="Calibri"/>
                <a:cs typeface="Calibri"/>
                <a:sym typeface="Calibri"/>
              </a:rPr>
              <a:t>5</a:t>
            </a:fld>
            <a:endParaRPr sz="1200">
              <a:solidFill>
                <a:schemeClr val="lt1"/>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5" name="Google Shape;155;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56" name="Google Shape;156;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a:solidFill>
                  <a:schemeClr val="dk1"/>
                </a:solidFill>
                <a:latin typeface="Calibri"/>
                <a:ea typeface="Calibri"/>
                <a:cs typeface="Calibri"/>
                <a:sym typeface="Calibri"/>
              </a:rPr>
              <a:t>6</a:t>
            </a:fld>
            <a:endParaRPr sz="1200">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63" name="Google Shape;163;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a:solidFill>
                  <a:schemeClr val="dk1"/>
                </a:solidFill>
                <a:latin typeface="Calibri"/>
                <a:ea typeface="Calibri"/>
                <a:cs typeface="Calibri"/>
                <a:sym typeface="Calibri"/>
              </a:rPr>
              <a:t>7</a:t>
            </a:fld>
            <a:endParaRPr sz="1200">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 1">
  <p:cSld name="Titel 1">
    <p:bg>
      <p:bgPr>
        <a:solidFill>
          <a:schemeClr val="lt1"/>
        </a:solidFill>
        <a:effectLst/>
      </p:bgPr>
    </p:bg>
    <p:spTree>
      <p:nvGrpSpPr>
        <p:cNvPr id="1" name="Shape 15"/>
        <p:cNvGrpSpPr/>
        <p:nvPr/>
      </p:nvGrpSpPr>
      <p:grpSpPr>
        <a:xfrm>
          <a:off x="0" y="0"/>
          <a:ext cx="0" cy="0"/>
          <a:chOff x="0" y="0"/>
          <a:chExt cx="0" cy="0"/>
        </a:xfrm>
      </p:grpSpPr>
      <p:sp>
        <p:nvSpPr>
          <p:cNvPr id="16" name="Google Shape;16;p9"/>
          <p:cNvSpPr/>
          <p:nvPr/>
        </p:nvSpPr>
        <p:spPr>
          <a:xfrm rot="10800000">
            <a:off x="332000" y="4831776"/>
            <a:ext cx="4356925" cy="4052448"/>
          </a:xfrm>
          <a:prstGeom prst="pie">
            <a:avLst>
              <a:gd name="adj1" fmla="val 0"/>
              <a:gd name="adj2" fmla="val 10801609"/>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7" name="Google Shape;17;p9"/>
          <p:cNvSpPr txBox="1">
            <a:spLocks noGrp="1"/>
          </p:cNvSpPr>
          <p:nvPr>
            <p:ph type="ctrTitle"/>
          </p:nvPr>
        </p:nvSpPr>
        <p:spPr>
          <a:xfrm>
            <a:off x="6309904"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18" name="Google Shape;18;p9"/>
          <p:cNvCxnSpPr/>
          <p:nvPr/>
        </p:nvCxnSpPr>
        <p:spPr>
          <a:xfrm>
            <a:off x="6309360" y="3950208"/>
            <a:ext cx="2133600" cy="3992"/>
          </a:xfrm>
          <a:prstGeom prst="straightConnector1">
            <a:avLst/>
          </a:prstGeom>
          <a:noFill/>
          <a:ln w="101600" cap="flat" cmpd="sng">
            <a:solidFill>
              <a:schemeClr val="accent3"/>
            </a:solidFill>
            <a:prstDash val="solid"/>
            <a:miter lim="800000"/>
            <a:headEnd type="none" w="sm" len="sm"/>
            <a:tailEnd type="none" w="sm" len="sm"/>
          </a:ln>
        </p:spPr>
      </p:cxnSp>
      <p:sp>
        <p:nvSpPr>
          <p:cNvPr id="19" name="Google Shape;19;p9"/>
          <p:cNvSpPr/>
          <p:nvPr/>
        </p:nvSpPr>
        <p:spPr>
          <a:xfrm rot="10800000">
            <a:off x="-1304496" y="5613097"/>
            <a:ext cx="2624490" cy="2489806"/>
          </a:xfrm>
          <a:prstGeom prst="pie">
            <a:avLst>
              <a:gd name="adj1" fmla="val 5413995"/>
              <a:gd name="adj2" fmla="val 10826281"/>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0" name="Google Shape;20;p9"/>
          <p:cNvSpPr/>
          <p:nvPr/>
        </p:nvSpPr>
        <p:spPr>
          <a:xfrm rot="-5400000">
            <a:off x="-1055890" y="818688"/>
            <a:ext cx="2127278" cy="2127278"/>
          </a:xfrm>
          <a:prstGeom prst="pie">
            <a:avLst>
              <a:gd name="adj1" fmla="val 0"/>
              <a:gd name="adj2" fmla="val 1085180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elinhalt und Tabelle">
  <p:cSld name="Titelinhalt und Tabelle">
    <p:bg>
      <p:bgPr>
        <a:solidFill>
          <a:schemeClr val="lt1"/>
        </a:solidFill>
        <a:effectLst/>
      </p:bgPr>
    </p:bg>
    <p:spTree>
      <p:nvGrpSpPr>
        <p:cNvPr id="1" name="Shape 84"/>
        <p:cNvGrpSpPr/>
        <p:nvPr/>
      </p:nvGrpSpPr>
      <p:grpSpPr>
        <a:xfrm>
          <a:off x="0" y="0"/>
          <a:ext cx="0" cy="0"/>
          <a:chOff x="0" y="0"/>
          <a:chExt cx="0" cy="0"/>
        </a:xfrm>
      </p:grpSpPr>
      <p:sp>
        <p:nvSpPr>
          <p:cNvPr id="85" name="Google Shape;85;p18"/>
          <p:cNvSpPr txBox="1">
            <a:spLocks noGrp="1"/>
          </p:cNvSpPr>
          <p:nvPr>
            <p:ph type="title"/>
          </p:nvPr>
        </p:nvSpPr>
        <p:spPr>
          <a:xfrm>
            <a:off x="3661409" y="4661717"/>
            <a:ext cx="7936230" cy="138076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86" name="Google Shape;86;p18"/>
          <p:cNvCxnSpPr/>
          <p:nvPr/>
        </p:nvCxnSpPr>
        <p:spPr>
          <a:xfrm>
            <a:off x="3670935" y="631317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87" name="Google Shape;87;p18"/>
          <p:cNvSpPr txBox="1">
            <a:spLocks noGrp="1"/>
          </p:cNvSpPr>
          <p:nvPr>
            <p:ph type="body" idx="1"/>
          </p:nvPr>
        </p:nvSpPr>
        <p:spPr>
          <a:xfrm>
            <a:off x="603885" y="584005"/>
            <a:ext cx="2825115" cy="3999060"/>
          </a:xfrm>
          <a:prstGeom prst="rect">
            <a:avLst/>
          </a:prstGeom>
          <a:noFill/>
          <a:ln>
            <a:noFill/>
          </a:ln>
        </p:spPr>
        <p:txBody>
          <a:bodyPr spcFirstLastPara="1" wrap="square" lIns="0" tIns="274300" rIns="91425" bIns="4570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228600" algn="l">
              <a:lnSpc>
                <a:spcPct val="90000"/>
              </a:lnSpc>
              <a:spcBef>
                <a:spcPts val="1800"/>
              </a:spcBef>
              <a:spcAft>
                <a:spcPts val="0"/>
              </a:spcAft>
              <a:buClr>
                <a:srgbClr val="3F3F3F"/>
              </a:buClr>
              <a:buSzPts val="2000"/>
              <a:buNone/>
              <a:defRPr sz="2000"/>
            </a:lvl2pPr>
            <a:lvl3pPr marL="1371600" lvl="2" indent="-228600" algn="l">
              <a:lnSpc>
                <a:spcPct val="90000"/>
              </a:lnSpc>
              <a:spcBef>
                <a:spcPts val="1800"/>
              </a:spcBef>
              <a:spcAft>
                <a:spcPts val="0"/>
              </a:spcAft>
              <a:buClr>
                <a:srgbClr val="3F3F3F"/>
              </a:buClr>
              <a:buSzPts val="2000"/>
              <a:buNone/>
              <a:defRPr sz="2000"/>
            </a:lvl3pPr>
            <a:lvl4pPr marL="1828800" lvl="3" indent="-228600" algn="l">
              <a:lnSpc>
                <a:spcPct val="90000"/>
              </a:lnSpc>
              <a:spcBef>
                <a:spcPts val="1800"/>
              </a:spcBef>
              <a:spcAft>
                <a:spcPts val="0"/>
              </a:spcAft>
              <a:buClr>
                <a:srgbClr val="3F3F3F"/>
              </a:buClr>
              <a:buSzPts val="2000"/>
              <a:buNone/>
              <a:defRPr sz="2000"/>
            </a:lvl4pPr>
            <a:lvl5pPr marL="2286000" lvl="4" indent="-228600" algn="l">
              <a:lnSpc>
                <a:spcPct val="90000"/>
              </a:lnSpc>
              <a:spcBef>
                <a:spcPts val="1800"/>
              </a:spcBef>
              <a:spcAft>
                <a:spcPts val="0"/>
              </a:spcAft>
              <a:buClr>
                <a:srgbClr val="3F3F3F"/>
              </a:buClr>
              <a:buSzPts val="2000"/>
              <a:buNone/>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88" name="Google Shape;88;p18"/>
          <p:cNvSpPr txBox="1">
            <a:spLocks noGrp="1"/>
          </p:cNvSpPr>
          <p:nvPr>
            <p:ph type="body" idx="2"/>
          </p:nvPr>
        </p:nvSpPr>
        <p:spPr>
          <a:xfrm>
            <a:off x="3670934" y="584005"/>
            <a:ext cx="7926705" cy="3999060"/>
          </a:xfrm>
          <a:prstGeom prst="rect">
            <a:avLst/>
          </a:prstGeom>
          <a:noFill/>
          <a:ln>
            <a:noFill/>
          </a:ln>
        </p:spPr>
        <p:txBody>
          <a:bodyPr spcFirstLastPara="1" wrap="square" lIns="0" tIns="45700" rIns="91425" bIns="45700" anchor="t" anchorCtr="0">
            <a:normAutofit/>
          </a:bodyPr>
          <a:lstStyle>
            <a:lvl1pPr marL="457200" lvl="0" indent="-228600" algn="l">
              <a:lnSpc>
                <a:spcPct val="90000"/>
              </a:lnSpc>
              <a:spcBef>
                <a:spcPts val="1800"/>
              </a:spcBef>
              <a:spcAft>
                <a:spcPts val="0"/>
              </a:spcAft>
              <a:buClr>
                <a:srgbClr val="3F3F3F"/>
              </a:buClr>
              <a:buSzPts val="2000"/>
              <a:buNone/>
              <a:defRPr sz="2000"/>
            </a:lvl1pPr>
            <a:lvl2pPr marL="914400" lvl="1" indent="-355600" algn="l">
              <a:lnSpc>
                <a:spcPct val="90000"/>
              </a:lnSpc>
              <a:spcBef>
                <a:spcPts val="6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89" name="Google Shape;89;p18"/>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90" name="Google Shape;90;p18"/>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grpSp>
        <p:nvGrpSpPr>
          <p:cNvPr id="91" name="Google Shape;91;p18"/>
          <p:cNvGrpSpPr/>
          <p:nvPr/>
        </p:nvGrpSpPr>
        <p:grpSpPr>
          <a:xfrm rot="-5400000">
            <a:off x="-1340601" y="4196010"/>
            <a:ext cx="3053166" cy="2270813"/>
            <a:chOff x="4881398" y="2159825"/>
            <a:chExt cx="3881604" cy="2778984"/>
          </a:xfrm>
        </p:grpSpPr>
        <p:sp>
          <p:nvSpPr>
            <p:cNvPr id="92" name="Google Shape;92;p18"/>
            <p:cNvSpPr/>
            <p:nvPr/>
          </p:nvSpPr>
          <p:spPr>
            <a:xfrm>
              <a:off x="6424812" y="2159825"/>
              <a:ext cx="2338190" cy="2338190"/>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93" name="Google Shape;93;p18"/>
            <p:cNvSpPr/>
            <p:nvPr/>
          </p:nvSpPr>
          <p:spPr>
            <a:xfrm>
              <a:off x="4881398" y="2622831"/>
              <a:ext cx="1393345" cy="1412178"/>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94" name="Google Shape;94;p18"/>
            <p:cNvSpPr/>
            <p:nvPr/>
          </p:nvSpPr>
          <p:spPr>
            <a:xfrm>
              <a:off x="5871703" y="4132729"/>
              <a:ext cx="806080" cy="806080"/>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el und zwei Inhalte">
  <p:cSld name="Titel und zwei Inhalte">
    <p:bg>
      <p:bgPr>
        <a:solidFill>
          <a:schemeClr val="lt1"/>
        </a:solidFill>
        <a:effectLst/>
      </p:bgPr>
    </p:bg>
    <p:spTree>
      <p:nvGrpSpPr>
        <p:cNvPr id="1" name="Shape 95"/>
        <p:cNvGrpSpPr/>
        <p:nvPr/>
      </p:nvGrpSpPr>
      <p:grpSpPr>
        <a:xfrm>
          <a:off x="0" y="0"/>
          <a:ext cx="0" cy="0"/>
          <a:chOff x="0" y="0"/>
          <a:chExt cx="0" cy="0"/>
        </a:xfrm>
      </p:grpSpPr>
      <p:sp>
        <p:nvSpPr>
          <p:cNvPr id="96" name="Google Shape;96;p19"/>
          <p:cNvSpPr txBox="1">
            <a:spLocks noGrp="1"/>
          </p:cNvSpPr>
          <p:nvPr>
            <p:ph type="title"/>
          </p:nvPr>
        </p:nvSpPr>
        <p:spPr>
          <a:xfrm>
            <a:off x="594360" y="198408"/>
            <a:ext cx="10972800" cy="1574317"/>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97" name="Google Shape;97;p19"/>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98" name="Google Shape;98;p19"/>
          <p:cNvSpPr txBox="1">
            <a:spLocks noGrp="1"/>
          </p:cNvSpPr>
          <p:nvPr>
            <p:ph type="body" idx="1"/>
          </p:nvPr>
        </p:nvSpPr>
        <p:spPr>
          <a:xfrm>
            <a:off x="595523" y="2676525"/>
            <a:ext cx="5746750" cy="3597470"/>
          </a:xfrm>
          <a:prstGeom prst="rect">
            <a:avLst/>
          </a:prstGeom>
          <a:noFill/>
          <a:ln>
            <a:noFill/>
          </a:ln>
        </p:spPr>
        <p:txBody>
          <a:bodyPr spcFirstLastPara="1" wrap="square" lIns="0" tIns="45700" rIns="91425" bIns="45700" anchor="t" anchorCtr="0">
            <a:normAutofit/>
          </a:bodyPr>
          <a:lstStyle>
            <a:lvl1pPr marL="457200" lvl="0" indent="-228600" algn="l">
              <a:lnSpc>
                <a:spcPct val="90000"/>
              </a:lnSpc>
              <a:spcBef>
                <a:spcPts val="1800"/>
              </a:spcBef>
              <a:spcAft>
                <a:spcPts val="0"/>
              </a:spcAft>
              <a:buClr>
                <a:srgbClr val="3F3F3F"/>
              </a:buClr>
              <a:buSzPts val="2000"/>
              <a:buNone/>
              <a:defRPr sz="2000"/>
            </a:lvl1pPr>
            <a:lvl2pPr marL="914400" lvl="1" indent="-355600" algn="l">
              <a:lnSpc>
                <a:spcPct val="90000"/>
              </a:lnSpc>
              <a:spcBef>
                <a:spcPts val="6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99" name="Google Shape;99;p19"/>
          <p:cNvSpPr txBox="1">
            <a:spLocks noGrp="1"/>
          </p:cNvSpPr>
          <p:nvPr>
            <p:ph type="body" idx="2"/>
          </p:nvPr>
        </p:nvSpPr>
        <p:spPr>
          <a:xfrm>
            <a:off x="7620000" y="2676525"/>
            <a:ext cx="3947160" cy="3597470"/>
          </a:xfrm>
          <a:prstGeom prst="rect">
            <a:avLst/>
          </a:prstGeom>
          <a:noFill/>
          <a:ln>
            <a:noFill/>
          </a:ln>
        </p:spPr>
        <p:txBody>
          <a:bodyPr spcFirstLastPara="1" wrap="square" lIns="0" tIns="45700" rIns="91425" bIns="45700" anchor="t" anchorCtr="0">
            <a:normAutofit/>
          </a:bodyPr>
          <a:lstStyle>
            <a:lvl1pPr marL="457200" lvl="0" indent="-355600" algn="l">
              <a:lnSpc>
                <a:spcPct val="90000"/>
              </a:lnSpc>
              <a:spcBef>
                <a:spcPts val="1800"/>
              </a:spcBef>
              <a:spcAft>
                <a:spcPts val="0"/>
              </a:spcAft>
              <a:buClr>
                <a:srgbClr val="3F3F3F"/>
              </a:buClr>
              <a:buSzPts val="2000"/>
              <a:buFont typeface="Arial"/>
              <a:buChar char="•"/>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00" name="Google Shape;100;p19"/>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1" name="Google Shape;101;p19"/>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102" name="Google Shape;102;p19"/>
          <p:cNvSpPr/>
          <p:nvPr/>
        </p:nvSpPr>
        <p:spPr>
          <a:xfrm>
            <a:off x="9879382" y="-1169095"/>
            <a:ext cx="2338190" cy="2338190"/>
          </a:xfrm>
          <a:prstGeom prst="pie">
            <a:avLst>
              <a:gd name="adj1" fmla="val 0"/>
              <a:gd name="adj2" fmla="val 10795612"/>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3" name="Google Shape;103;p19"/>
          <p:cNvSpPr/>
          <p:nvPr/>
        </p:nvSpPr>
        <p:spPr>
          <a:xfrm>
            <a:off x="8335968" y="-706089"/>
            <a:ext cx="1393345" cy="1412178"/>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4" name="Google Shape;104;p19"/>
          <p:cNvSpPr/>
          <p:nvPr/>
        </p:nvSpPr>
        <p:spPr>
          <a:xfrm>
            <a:off x="9762833" y="493293"/>
            <a:ext cx="806080" cy="806080"/>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elle 2">
  <p:cSld name="Tabelle 2">
    <p:bg>
      <p:bgPr>
        <a:solidFill>
          <a:schemeClr val="lt1"/>
        </a:solidFill>
        <a:effectLst/>
      </p:bgPr>
    </p:bg>
    <p:spTree>
      <p:nvGrpSpPr>
        <p:cNvPr id="1" name="Shape 105"/>
        <p:cNvGrpSpPr/>
        <p:nvPr/>
      </p:nvGrpSpPr>
      <p:grpSpPr>
        <a:xfrm>
          <a:off x="0" y="0"/>
          <a:ext cx="0" cy="0"/>
          <a:chOff x="0" y="0"/>
          <a:chExt cx="0" cy="0"/>
        </a:xfrm>
      </p:grpSpPr>
      <p:sp>
        <p:nvSpPr>
          <p:cNvPr id="106" name="Google Shape;106;p20"/>
          <p:cNvSpPr txBox="1">
            <a:spLocks noGrp="1"/>
          </p:cNvSpPr>
          <p:nvPr>
            <p:ph type="title"/>
          </p:nvPr>
        </p:nvSpPr>
        <p:spPr>
          <a:xfrm>
            <a:off x="594360" y="202400"/>
            <a:ext cx="10972800" cy="1570325"/>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 name="Google Shape;107;p20"/>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108" name="Google Shape;108;p20"/>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109" name="Google Shape;109;p20"/>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Finanzierung">
  <p:cSld name="Finanzierung">
    <p:spTree>
      <p:nvGrpSpPr>
        <p:cNvPr id="1" name="Shape 110"/>
        <p:cNvGrpSpPr/>
        <p:nvPr/>
      </p:nvGrpSpPr>
      <p:grpSpPr>
        <a:xfrm>
          <a:off x="0" y="0"/>
          <a:ext cx="0" cy="0"/>
          <a:chOff x="0" y="0"/>
          <a:chExt cx="0" cy="0"/>
        </a:xfrm>
      </p:grpSpPr>
      <p:sp>
        <p:nvSpPr>
          <p:cNvPr id="111" name="Google Shape;111;p21"/>
          <p:cNvSpPr txBox="1">
            <a:spLocks noGrp="1"/>
          </p:cNvSpPr>
          <p:nvPr>
            <p:ph type="body" idx="1"/>
          </p:nvPr>
        </p:nvSpPr>
        <p:spPr>
          <a:xfrm>
            <a:off x="2179161" y="3113786"/>
            <a:ext cx="4749959" cy="203676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3F3F3F"/>
              </a:buClr>
              <a:buSzPts val="1800"/>
              <a:buNone/>
              <a:defRPr/>
            </a:lvl1pPr>
            <a:lvl2pPr marL="914400" lvl="1" indent="-342900" algn="l">
              <a:lnSpc>
                <a:spcPct val="90000"/>
              </a:lnSpc>
              <a:spcBef>
                <a:spcPts val="500"/>
              </a:spcBef>
              <a:spcAft>
                <a:spcPts val="0"/>
              </a:spcAft>
              <a:buClr>
                <a:srgbClr val="3F3F3F"/>
              </a:buClr>
              <a:buSzPts val="1800"/>
              <a:buChar char="•"/>
              <a:defRPr/>
            </a:lvl2pPr>
            <a:lvl3pPr marL="1371600" lvl="2" indent="-342900" algn="l">
              <a:lnSpc>
                <a:spcPct val="90000"/>
              </a:lnSpc>
              <a:spcBef>
                <a:spcPts val="500"/>
              </a:spcBef>
              <a:spcAft>
                <a:spcPts val="0"/>
              </a:spcAft>
              <a:buClr>
                <a:srgbClr val="3F3F3F"/>
              </a:buClr>
              <a:buSzPts val="1800"/>
              <a:buChar char="•"/>
              <a:defRPr/>
            </a:lvl3pPr>
            <a:lvl4pPr marL="1828800" lvl="3" indent="-342900" algn="l">
              <a:lnSpc>
                <a:spcPct val="90000"/>
              </a:lnSpc>
              <a:spcBef>
                <a:spcPts val="500"/>
              </a:spcBef>
              <a:spcAft>
                <a:spcPts val="0"/>
              </a:spcAft>
              <a:buClr>
                <a:srgbClr val="3F3F3F"/>
              </a:buClr>
              <a:buSzPts val="1800"/>
              <a:buChar char="•"/>
              <a:defRPr/>
            </a:lvl4pPr>
            <a:lvl5pPr marL="2286000" lvl="4" indent="-342900" algn="l">
              <a:lnSpc>
                <a:spcPct val="90000"/>
              </a:lnSpc>
              <a:spcBef>
                <a:spcPts val="500"/>
              </a:spcBef>
              <a:spcAft>
                <a:spcPts val="0"/>
              </a:spcAft>
              <a:buClr>
                <a:srgbClr val="3F3F3F"/>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pic>
        <p:nvPicPr>
          <p:cNvPr id="112" name="Google Shape;112;p21" descr="Ein Bild, das Screenshot, Schrift, Text, Electric Blue (Farbe) enthält.&#10;&#10;Automatisch generierte Beschreibung"/>
          <p:cNvPicPr preferRelativeResize="0"/>
          <p:nvPr/>
        </p:nvPicPr>
        <p:blipFill rotWithShape="1">
          <a:blip r:embed="rId2">
            <a:alphaModFix/>
          </a:blip>
          <a:srcRect/>
          <a:stretch/>
        </p:blipFill>
        <p:spPr>
          <a:xfrm>
            <a:off x="2041071" y="2129065"/>
            <a:ext cx="3150689" cy="87296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Agenda 1">
  <p:cSld name="Agenda 1">
    <p:spTree>
      <p:nvGrpSpPr>
        <p:cNvPr id="1" name="Shape 21"/>
        <p:cNvGrpSpPr/>
        <p:nvPr/>
      </p:nvGrpSpPr>
      <p:grpSpPr>
        <a:xfrm>
          <a:off x="0" y="0"/>
          <a:ext cx="0" cy="0"/>
          <a:chOff x="0" y="0"/>
          <a:chExt cx="0" cy="0"/>
        </a:xfrm>
      </p:grpSpPr>
      <p:sp>
        <p:nvSpPr>
          <p:cNvPr id="22" name="Google Shape;22;p10"/>
          <p:cNvSpPr/>
          <p:nvPr/>
        </p:nvSpPr>
        <p:spPr>
          <a:xfrm>
            <a:off x="9879382" y="-1169095"/>
            <a:ext cx="2338190" cy="2338190"/>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3" name="Google Shape;23;p10"/>
          <p:cNvSpPr txBox="1">
            <a:spLocks noGrp="1"/>
          </p:cNvSpPr>
          <p:nvPr>
            <p:ph type="title"/>
          </p:nvPr>
        </p:nvSpPr>
        <p:spPr>
          <a:xfrm>
            <a:off x="594360" y="189572"/>
            <a:ext cx="6787747" cy="1593507"/>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10"/>
          <p:cNvSpPr txBox="1">
            <a:spLocks noGrp="1"/>
          </p:cNvSpPr>
          <p:nvPr>
            <p:ph type="body" idx="1"/>
          </p:nvPr>
        </p:nvSpPr>
        <p:spPr>
          <a:xfrm>
            <a:off x="594359" y="2281918"/>
            <a:ext cx="6787747" cy="3708517"/>
          </a:xfrm>
          <a:prstGeom prst="rect">
            <a:avLst/>
          </a:prstGeom>
          <a:noFill/>
          <a:ln>
            <a:noFill/>
          </a:ln>
        </p:spPr>
        <p:txBody>
          <a:bodyPr spcFirstLastPara="1" wrap="square" lIns="0" tIns="228600" rIns="0" bIns="0" anchor="t" anchorCtr="0">
            <a:normAutofit/>
          </a:bodyPr>
          <a:lstStyle>
            <a:lvl1pPr marL="457200" lvl="0" indent="-228600" algn="l">
              <a:lnSpc>
                <a:spcPct val="80000"/>
              </a:lnSpc>
              <a:spcBef>
                <a:spcPts val="2200"/>
              </a:spcBef>
              <a:spcAft>
                <a:spcPts val="0"/>
              </a:spcAft>
              <a:buClr>
                <a:schemeClr val="accent4"/>
              </a:buClr>
              <a:buSzPts val="2400"/>
              <a:buFont typeface="Arial"/>
              <a:buNone/>
              <a:defRPr sz="2400" b="1" i="0">
                <a:solidFill>
                  <a:schemeClr val="accent4"/>
                </a:solidFill>
                <a:latin typeface="Arial"/>
                <a:ea typeface="Arial"/>
                <a:cs typeface="Arial"/>
                <a:sym typeface="Arial"/>
              </a:defRPr>
            </a:lvl1pPr>
            <a:lvl2pPr marL="914400" lvl="1" indent="-355600" algn="l">
              <a:lnSpc>
                <a:spcPct val="90000"/>
              </a:lnSpc>
              <a:spcBef>
                <a:spcPts val="6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25" name="Google Shape;25;p10"/>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26" name="Google Shape;26;p10"/>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0"/>
          <p:cNvSpPr/>
          <p:nvPr/>
        </p:nvSpPr>
        <p:spPr>
          <a:xfrm>
            <a:off x="8076007" y="-706089"/>
            <a:ext cx="1393345" cy="1412178"/>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 name="Google Shape;28;p10"/>
          <p:cNvSpPr/>
          <p:nvPr/>
        </p:nvSpPr>
        <p:spPr>
          <a:xfrm>
            <a:off x="9723419" y="301731"/>
            <a:ext cx="846741" cy="808715"/>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Zusammenfassung 2">
  <p:cSld name="Zusammenfassung 2">
    <p:bg>
      <p:bgPr>
        <a:solidFill>
          <a:schemeClr val="lt1"/>
        </a:solidFill>
        <a:effectLst/>
      </p:bgPr>
    </p:bg>
    <p:spTree>
      <p:nvGrpSpPr>
        <p:cNvPr id="1" name="Shape 29"/>
        <p:cNvGrpSpPr/>
        <p:nvPr/>
      </p:nvGrpSpPr>
      <p:grpSpPr>
        <a:xfrm>
          <a:off x="0" y="0"/>
          <a:ext cx="0" cy="0"/>
          <a:chOff x="0" y="0"/>
          <a:chExt cx="0" cy="0"/>
        </a:xfrm>
      </p:grpSpPr>
      <p:sp>
        <p:nvSpPr>
          <p:cNvPr id="30" name="Google Shape;30;p11"/>
          <p:cNvSpPr txBox="1">
            <a:spLocks noGrp="1"/>
          </p:cNvSpPr>
          <p:nvPr>
            <p:ph type="title"/>
          </p:nvPr>
        </p:nvSpPr>
        <p:spPr>
          <a:xfrm>
            <a:off x="594359" y="102875"/>
            <a:ext cx="11318837" cy="1680205"/>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1"/>
          <p:cNvSpPr txBox="1">
            <a:spLocks noGrp="1"/>
          </p:cNvSpPr>
          <p:nvPr>
            <p:ph type="body" idx="1"/>
          </p:nvPr>
        </p:nvSpPr>
        <p:spPr>
          <a:xfrm>
            <a:off x="3657599" y="2282008"/>
            <a:ext cx="8130209" cy="3699328"/>
          </a:xfrm>
          <a:prstGeom prst="rect">
            <a:avLst/>
          </a:prstGeom>
          <a:noFill/>
          <a:ln>
            <a:noFill/>
          </a:ln>
        </p:spPr>
        <p:txBody>
          <a:bodyPr spcFirstLastPara="1" wrap="square" lIns="0" tIns="2286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32" name="Google Shape;32;p11"/>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33" name="Google Shape;33;p11"/>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grpSp>
        <p:nvGrpSpPr>
          <p:cNvPr id="34" name="Google Shape;34;p11"/>
          <p:cNvGrpSpPr/>
          <p:nvPr/>
        </p:nvGrpSpPr>
        <p:grpSpPr>
          <a:xfrm rot="-5400000">
            <a:off x="-1510682" y="4366092"/>
            <a:ext cx="3033138" cy="1910624"/>
            <a:chOff x="4906860" y="2159825"/>
            <a:chExt cx="3856142" cy="2338190"/>
          </a:xfrm>
        </p:grpSpPr>
        <p:sp>
          <p:nvSpPr>
            <p:cNvPr id="35" name="Google Shape;35;p11"/>
            <p:cNvSpPr/>
            <p:nvPr/>
          </p:nvSpPr>
          <p:spPr>
            <a:xfrm>
              <a:off x="6424812" y="2159825"/>
              <a:ext cx="2338190" cy="2338190"/>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6" name="Google Shape;36;p11"/>
            <p:cNvSpPr/>
            <p:nvPr/>
          </p:nvSpPr>
          <p:spPr>
            <a:xfrm>
              <a:off x="4906860" y="2724951"/>
              <a:ext cx="1177611" cy="1193527"/>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7" name="Google Shape;37;p11"/>
            <p:cNvSpPr/>
            <p:nvPr/>
          </p:nvSpPr>
          <p:spPr>
            <a:xfrm>
              <a:off x="6390367" y="3563171"/>
              <a:ext cx="806080" cy="806079"/>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el 3">
  <p:cSld name="Titel 3">
    <p:bg>
      <p:bgPr>
        <a:solidFill>
          <a:schemeClr val="lt1"/>
        </a:solidFill>
        <a:effectLst/>
      </p:bgPr>
    </p:bg>
    <p:spTree>
      <p:nvGrpSpPr>
        <p:cNvPr id="1" name="Shape 38"/>
        <p:cNvGrpSpPr/>
        <p:nvPr/>
      </p:nvGrpSpPr>
      <p:grpSpPr>
        <a:xfrm>
          <a:off x="0" y="0"/>
          <a:ext cx="0" cy="0"/>
          <a:chOff x="0" y="0"/>
          <a:chExt cx="0" cy="0"/>
        </a:xfrm>
      </p:grpSpPr>
      <p:sp>
        <p:nvSpPr>
          <p:cNvPr id="39" name="Google Shape;39;p12"/>
          <p:cNvSpPr txBox="1">
            <a:spLocks noGrp="1"/>
          </p:cNvSpPr>
          <p:nvPr>
            <p:ph type="ctrTitle"/>
          </p:nvPr>
        </p:nvSpPr>
        <p:spPr>
          <a:xfrm>
            <a:off x="594360"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2"/>
          <p:cNvSpPr txBox="1">
            <a:spLocks noGrp="1"/>
          </p:cNvSpPr>
          <p:nvPr>
            <p:ph type="body" idx="1"/>
          </p:nvPr>
        </p:nvSpPr>
        <p:spPr>
          <a:xfrm>
            <a:off x="594360" y="454955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41" name="Google Shape;41;p12"/>
          <p:cNvCxnSpPr/>
          <p:nvPr/>
        </p:nvCxnSpPr>
        <p:spPr>
          <a:xfrm>
            <a:off x="594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42" name="Google Shape;42;p12"/>
          <p:cNvSpPr/>
          <p:nvPr/>
        </p:nvSpPr>
        <p:spPr>
          <a:xfrm>
            <a:off x="10879755" y="-1244903"/>
            <a:ext cx="2624490" cy="2489806"/>
          </a:xfrm>
          <a:prstGeom prst="pie">
            <a:avLst>
              <a:gd name="adj1" fmla="val 5413995"/>
              <a:gd name="adj2" fmla="val 10826281"/>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43" name="Google Shape;43;p12"/>
          <p:cNvSpPr/>
          <p:nvPr/>
        </p:nvSpPr>
        <p:spPr>
          <a:xfrm>
            <a:off x="6210036" y="-1896488"/>
            <a:ext cx="3792975" cy="3792975"/>
          </a:xfrm>
          <a:prstGeom prst="pie">
            <a:avLst>
              <a:gd name="adj1" fmla="val 0"/>
              <a:gd name="adj2" fmla="val 10851802"/>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44" name="Google Shape;44;p12"/>
          <p:cNvSpPr/>
          <p:nvPr/>
        </p:nvSpPr>
        <p:spPr>
          <a:xfrm rot="5400000">
            <a:off x="10295512" y="1532512"/>
            <a:ext cx="3792975" cy="3792975"/>
          </a:xfrm>
          <a:prstGeom prst="pie">
            <a:avLst>
              <a:gd name="adj1" fmla="val 0"/>
              <a:gd name="adj2" fmla="val 10837603"/>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el 2">
  <p:cSld name="Titel 2">
    <p:bg>
      <p:bgPr>
        <a:solidFill>
          <a:schemeClr val="lt1"/>
        </a:solidFill>
        <a:effectLst/>
      </p:bgPr>
    </p:bg>
    <p:spTree>
      <p:nvGrpSpPr>
        <p:cNvPr id="1" name="Shape 45"/>
        <p:cNvGrpSpPr/>
        <p:nvPr/>
      </p:nvGrpSpPr>
      <p:grpSpPr>
        <a:xfrm>
          <a:off x="0" y="0"/>
          <a:ext cx="0" cy="0"/>
          <a:chOff x="0" y="0"/>
          <a:chExt cx="0" cy="0"/>
        </a:xfrm>
      </p:grpSpPr>
      <p:sp>
        <p:nvSpPr>
          <p:cNvPr id="46" name="Google Shape;46;p13"/>
          <p:cNvSpPr txBox="1">
            <a:spLocks noGrp="1"/>
          </p:cNvSpPr>
          <p:nvPr>
            <p:ph type="ctrTitle"/>
          </p:nvPr>
        </p:nvSpPr>
        <p:spPr>
          <a:xfrm>
            <a:off x="6299835" y="43052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3"/>
          <p:cNvSpPr txBox="1">
            <a:spLocks noGrp="1"/>
          </p:cNvSpPr>
          <p:nvPr>
            <p:ph type="body" idx="1"/>
          </p:nvPr>
        </p:nvSpPr>
        <p:spPr>
          <a:xfrm>
            <a:off x="6299835" y="456860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48" name="Google Shape;48;p13"/>
          <p:cNvCxnSpPr/>
          <p:nvPr/>
        </p:nvCxnSpPr>
        <p:spPr>
          <a:xfrm>
            <a:off x="6309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49" name="Google Shape;49;p13"/>
          <p:cNvSpPr>
            <a:spLocks noGrp="1"/>
          </p:cNvSpPr>
          <p:nvPr>
            <p:ph type="pic" idx="2"/>
          </p:nvPr>
        </p:nvSpPr>
        <p:spPr>
          <a:xfrm>
            <a:off x="0" y="-11113"/>
            <a:ext cx="5628068" cy="6858000"/>
          </a:xfrm>
          <a:prstGeom prst="flowChartDelay">
            <a:avLst/>
          </a:prstGeom>
          <a:solidFill>
            <a:srgbClr val="87C3CD"/>
          </a:solidFill>
          <a:ln>
            <a:noFill/>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el">
  <p:cSld name="Titel">
    <p:bg>
      <p:bgPr>
        <a:solidFill>
          <a:schemeClr val="lt1"/>
        </a:solidFill>
        <a:effectLst/>
      </p:bgPr>
    </p:bg>
    <p:spTree>
      <p:nvGrpSpPr>
        <p:cNvPr id="1" name="Shape 50"/>
        <p:cNvGrpSpPr/>
        <p:nvPr/>
      </p:nvGrpSpPr>
      <p:grpSpPr>
        <a:xfrm>
          <a:off x="0" y="0"/>
          <a:ext cx="0" cy="0"/>
          <a:chOff x="0" y="0"/>
          <a:chExt cx="0" cy="0"/>
        </a:xfrm>
      </p:grpSpPr>
      <p:sp>
        <p:nvSpPr>
          <p:cNvPr id="51" name="Google Shape;51;p14"/>
          <p:cNvSpPr txBox="1">
            <a:spLocks noGrp="1"/>
          </p:cNvSpPr>
          <p:nvPr>
            <p:ph type="ctrTitle"/>
          </p:nvPr>
        </p:nvSpPr>
        <p:spPr>
          <a:xfrm>
            <a:off x="6309904"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52" name="Google Shape;52;p14"/>
          <p:cNvCxnSpPr/>
          <p:nvPr/>
        </p:nvCxnSpPr>
        <p:spPr>
          <a:xfrm>
            <a:off x="6309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53" name="Google Shape;53;p14"/>
          <p:cNvSpPr txBox="1">
            <a:spLocks noGrp="1"/>
          </p:cNvSpPr>
          <p:nvPr>
            <p:ph type="body" idx="1"/>
          </p:nvPr>
        </p:nvSpPr>
        <p:spPr>
          <a:xfrm>
            <a:off x="6309905" y="454955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54" name="Google Shape;54;p14"/>
          <p:cNvSpPr/>
          <p:nvPr/>
        </p:nvSpPr>
        <p:spPr>
          <a:xfrm rot="-5400000">
            <a:off x="-1994302" y="2784058"/>
            <a:ext cx="3988604" cy="4143593"/>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5" name="Google Shape;55;p14"/>
          <p:cNvSpPr/>
          <p:nvPr/>
        </p:nvSpPr>
        <p:spPr>
          <a:xfrm rot="10800000">
            <a:off x="1657654" y="5606713"/>
            <a:ext cx="2376839" cy="2502573"/>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6" name="Google Shape;56;p14"/>
          <p:cNvSpPr/>
          <p:nvPr/>
        </p:nvSpPr>
        <p:spPr>
          <a:xfrm rot="-8153822">
            <a:off x="691437" y="2439793"/>
            <a:ext cx="1375053" cy="1406890"/>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el und zwei Inhalte 2">
  <p:cSld name="Titel und zwei Inhalte 2">
    <p:bg>
      <p:bgPr>
        <a:solidFill>
          <a:schemeClr val="lt1"/>
        </a:solidFill>
        <a:effectLst/>
      </p:bgPr>
    </p:bg>
    <p:spTree>
      <p:nvGrpSpPr>
        <p:cNvPr id="1" name="Shape 57"/>
        <p:cNvGrpSpPr/>
        <p:nvPr/>
      </p:nvGrpSpPr>
      <p:grpSpPr>
        <a:xfrm>
          <a:off x="0" y="0"/>
          <a:ext cx="0" cy="0"/>
          <a:chOff x="0" y="0"/>
          <a:chExt cx="0" cy="0"/>
        </a:xfrm>
      </p:grpSpPr>
      <p:sp>
        <p:nvSpPr>
          <p:cNvPr id="58" name="Google Shape;58;p15"/>
          <p:cNvSpPr txBox="1">
            <a:spLocks noGrp="1"/>
          </p:cNvSpPr>
          <p:nvPr>
            <p:ph type="title"/>
          </p:nvPr>
        </p:nvSpPr>
        <p:spPr>
          <a:xfrm>
            <a:off x="594360" y="278129"/>
            <a:ext cx="9778365" cy="1494596"/>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5"/>
          <p:cNvSpPr txBox="1">
            <a:spLocks noGrp="1"/>
          </p:cNvSpPr>
          <p:nvPr>
            <p:ph type="body" idx="1"/>
          </p:nvPr>
        </p:nvSpPr>
        <p:spPr>
          <a:xfrm>
            <a:off x="594360" y="2676525"/>
            <a:ext cx="4490827" cy="3597470"/>
          </a:xfrm>
          <a:prstGeom prst="rect">
            <a:avLst/>
          </a:prstGeom>
          <a:noFill/>
          <a:ln>
            <a:noFill/>
          </a:ln>
        </p:spPr>
        <p:txBody>
          <a:bodyPr spcFirstLastPara="1" wrap="square" lIns="0" tIns="457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60" name="Google Shape;60;p15"/>
          <p:cNvSpPr txBox="1">
            <a:spLocks noGrp="1"/>
          </p:cNvSpPr>
          <p:nvPr>
            <p:ph type="body" idx="2"/>
          </p:nvPr>
        </p:nvSpPr>
        <p:spPr>
          <a:xfrm>
            <a:off x="5881898" y="2676525"/>
            <a:ext cx="4490827" cy="3597470"/>
          </a:xfrm>
          <a:prstGeom prst="rect">
            <a:avLst/>
          </a:prstGeom>
          <a:noFill/>
          <a:ln>
            <a:noFill/>
          </a:ln>
        </p:spPr>
        <p:txBody>
          <a:bodyPr spcFirstLastPara="1" wrap="square" lIns="0" tIns="457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61" name="Google Shape;61;p15"/>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62" name="Google Shape;62;p15"/>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63" name="Google Shape;63;p15"/>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64" name="Google Shape;64;p15"/>
          <p:cNvSpPr/>
          <p:nvPr/>
        </p:nvSpPr>
        <p:spPr>
          <a:xfrm>
            <a:off x="9879382" y="-1169095"/>
            <a:ext cx="2338190" cy="2338190"/>
          </a:xfrm>
          <a:prstGeom prst="pie">
            <a:avLst>
              <a:gd name="adj1" fmla="val 0"/>
              <a:gd name="adj2" fmla="val 10795612"/>
            </a:avLst>
          </a:prstGeom>
          <a:solidFill>
            <a:srgbClr val="AFD7D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5" name="Google Shape;65;p15"/>
          <p:cNvSpPr/>
          <p:nvPr/>
        </p:nvSpPr>
        <p:spPr>
          <a:xfrm>
            <a:off x="8335968" y="-706089"/>
            <a:ext cx="1393345" cy="1412178"/>
          </a:xfrm>
          <a:prstGeom prst="pie">
            <a:avLst>
              <a:gd name="adj1" fmla="val 0"/>
              <a:gd name="adj2" fmla="val 10851802"/>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6" name="Google Shape;66;p15"/>
          <p:cNvSpPr/>
          <p:nvPr/>
        </p:nvSpPr>
        <p:spPr>
          <a:xfrm>
            <a:off x="9624160" y="313424"/>
            <a:ext cx="1157486" cy="1157486"/>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el und Inhalt ">
  <p:cSld name="Titel und Inhalt ">
    <p:bg>
      <p:bgPr>
        <a:solidFill>
          <a:schemeClr val="lt1"/>
        </a:solidFill>
        <a:effectLst/>
      </p:bgPr>
    </p:bg>
    <p:spTree>
      <p:nvGrpSpPr>
        <p:cNvPr id="1" name="Shape 67"/>
        <p:cNvGrpSpPr/>
        <p:nvPr/>
      </p:nvGrpSpPr>
      <p:grpSpPr>
        <a:xfrm>
          <a:off x="0" y="0"/>
          <a:ext cx="0" cy="0"/>
          <a:chOff x="0" y="0"/>
          <a:chExt cx="0" cy="0"/>
        </a:xfrm>
      </p:grpSpPr>
      <p:sp>
        <p:nvSpPr>
          <p:cNvPr id="68" name="Google Shape;68;p16"/>
          <p:cNvSpPr txBox="1">
            <a:spLocks noGrp="1"/>
          </p:cNvSpPr>
          <p:nvPr>
            <p:ph type="title"/>
          </p:nvPr>
        </p:nvSpPr>
        <p:spPr>
          <a:xfrm>
            <a:off x="6318885" y="3499667"/>
            <a:ext cx="4939666" cy="254281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69" name="Google Shape;69;p16"/>
          <p:cNvCxnSpPr/>
          <p:nvPr/>
        </p:nvCxnSpPr>
        <p:spPr>
          <a:xfrm>
            <a:off x="6347460" y="631317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70" name="Google Shape;70;p16"/>
          <p:cNvSpPr txBox="1">
            <a:spLocks noGrp="1"/>
          </p:cNvSpPr>
          <p:nvPr>
            <p:ph type="body" idx="1"/>
          </p:nvPr>
        </p:nvSpPr>
        <p:spPr>
          <a:xfrm>
            <a:off x="603885" y="457201"/>
            <a:ext cx="5198269" cy="2305050"/>
          </a:xfrm>
          <a:prstGeom prst="rect">
            <a:avLst/>
          </a:prstGeom>
          <a:noFill/>
          <a:ln>
            <a:noFill/>
          </a:ln>
        </p:spPr>
        <p:txBody>
          <a:bodyPr spcFirstLastPara="1" wrap="square" lIns="0" tIns="274300" rIns="91425" bIns="45700" anchor="t" anchorCtr="0">
            <a:normAutofit/>
          </a:bodyPr>
          <a:lstStyle>
            <a:lvl1pPr marL="457200" lvl="0" indent="-355600" algn="l">
              <a:lnSpc>
                <a:spcPct val="90000"/>
              </a:lnSpc>
              <a:spcBef>
                <a:spcPts val="1800"/>
              </a:spcBef>
              <a:spcAft>
                <a:spcPts val="0"/>
              </a:spcAft>
              <a:buClr>
                <a:srgbClr val="3F3F3F"/>
              </a:buClr>
              <a:buSzPts val="2000"/>
              <a:buFont typeface="Play"/>
              <a:buAutoNum type="arabicPeriod"/>
              <a:defRPr sz="2000"/>
            </a:lvl1pPr>
            <a:lvl2pPr marL="914400" lvl="1" indent="-355600" algn="l">
              <a:lnSpc>
                <a:spcPct val="90000"/>
              </a:lnSpc>
              <a:spcBef>
                <a:spcPts val="1800"/>
              </a:spcBef>
              <a:spcAft>
                <a:spcPts val="0"/>
              </a:spcAft>
              <a:buClr>
                <a:srgbClr val="3F3F3F"/>
              </a:buClr>
              <a:buSzPts val="2000"/>
              <a:buFont typeface="Play"/>
              <a:buAutoNum type="alphaLcPeriod"/>
              <a:defRPr sz="2000"/>
            </a:lvl2pPr>
            <a:lvl3pPr marL="1371600" lvl="2" indent="-355600" algn="l">
              <a:lnSpc>
                <a:spcPct val="90000"/>
              </a:lnSpc>
              <a:spcBef>
                <a:spcPts val="1800"/>
              </a:spcBef>
              <a:spcAft>
                <a:spcPts val="0"/>
              </a:spcAft>
              <a:buClr>
                <a:srgbClr val="3F3F3F"/>
              </a:buClr>
              <a:buSzPts val="2000"/>
              <a:buFont typeface="Play"/>
              <a:buAutoNum type="arabicParenR"/>
              <a:defRPr sz="2000"/>
            </a:lvl3pPr>
            <a:lvl4pPr marL="1828800" lvl="3" indent="-228600" algn="l">
              <a:lnSpc>
                <a:spcPct val="90000"/>
              </a:lnSpc>
              <a:spcBef>
                <a:spcPts val="1800"/>
              </a:spcBef>
              <a:spcAft>
                <a:spcPts val="0"/>
              </a:spcAft>
              <a:buClr>
                <a:srgbClr val="3F3F3F"/>
              </a:buClr>
              <a:buSzPts val="2000"/>
              <a:buFont typeface="Play"/>
              <a:buNone/>
              <a:defRPr sz="2000"/>
            </a:lvl4pPr>
            <a:lvl5pPr marL="2286000" lvl="4" indent="-355600" algn="l">
              <a:lnSpc>
                <a:spcPct val="90000"/>
              </a:lnSpc>
              <a:spcBef>
                <a:spcPts val="1800"/>
              </a:spcBef>
              <a:spcAft>
                <a:spcPts val="0"/>
              </a:spcAft>
              <a:buClr>
                <a:srgbClr val="3F3F3F"/>
              </a:buClr>
              <a:buSzPts val="2000"/>
              <a:buFont typeface="Play"/>
              <a:buAutoNum type="arabicPeriod"/>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71" name="Google Shape;71;p16"/>
          <p:cNvSpPr txBox="1">
            <a:spLocks noGrp="1"/>
          </p:cNvSpPr>
          <p:nvPr>
            <p:ph type="body" idx="2"/>
          </p:nvPr>
        </p:nvSpPr>
        <p:spPr>
          <a:xfrm>
            <a:off x="594360" y="2810595"/>
            <a:ext cx="5198269" cy="3319513"/>
          </a:xfrm>
          <a:prstGeom prst="rect">
            <a:avLst/>
          </a:prstGeom>
          <a:noFill/>
          <a:ln>
            <a:noFill/>
          </a:ln>
        </p:spPr>
        <p:txBody>
          <a:bodyPr spcFirstLastPara="1" wrap="square" lIns="0" tIns="457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72" name="Google Shape;72;p16"/>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73" name="Google Shape;73;p16"/>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16"/>
          <p:cNvSpPr/>
          <p:nvPr/>
        </p:nvSpPr>
        <p:spPr>
          <a:xfrm>
            <a:off x="8601559" y="-1416132"/>
            <a:ext cx="2848220" cy="2848220"/>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75" name="Google Shape;75;p16"/>
          <p:cNvSpPr/>
          <p:nvPr/>
        </p:nvSpPr>
        <p:spPr>
          <a:xfrm>
            <a:off x="6179401" y="-908076"/>
            <a:ext cx="1807674" cy="1832107"/>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76" name="Google Shape;76;p16"/>
          <p:cNvSpPr/>
          <p:nvPr/>
        </p:nvSpPr>
        <p:spPr>
          <a:xfrm>
            <a:off x="7827282" y="1627027"/>
            <a:ext cx="1307555" cy="1307555"/>
          </a:xfrm>
          <a:prstGeom prst="ellipse">
            <a:avLst/>
          </a:prstGeom>
          <a:solidFill>
            <a:srgbClr val="CBE27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elinhalt und Bild">
  <p:cSld name="Titelinhalt und Bild">
    <p:bg>
      <p:bgPr>
        <a:solidFill>
          <a:schemeClr val="lt1"/>
        </a:solidFill>
        <a:effectLst/>
      </p:bgPr>
    </p:bg>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575310" y="278129"/>
            <a:ext cx="5063490" cy="2354026"/>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7"/>
          <p:cNvSpPr txBox="1">
            <a:spLocks noGrp="1"/>
          </p:cNvSpPr>
          <p:nvPr>
            <p:ph type="body" idx="1"/>
          </p:nvPr>
        </p:nvSpPr>
        <p:spPr>
          <a:xfrm>
            <a:off x="594360" y="3279579"/>
            <a:ext cx="5044440" cy="2994415"/>
          </a:xfrm>
          <a:prstGeom prst="rect">
            <a:avLst/>
          </a:prstGeom>
          <a:noFill/>
          <a:ln>
            <a:noFill/>
          </a:ln>
        </p:spPr>
        <p:txBody>
          <a:bodyPr spcFirstLastPara="1" wrap="square" lIns="0" tIns="2286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80" name="Google Shape;80;p17"/>
          <p:cNvCxnSpPr/>
          <p:nvPr/>
        </p:nvCxnSpPr>
        <p:spPr>
          <a:xfrm>
            <a:off x="594360" y="2997459"/>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81" name="Google Shape;81;p17"/>
          <p:cNvSpPr>
            <a:spLocks noGrp="1"/>
          </p:cNvSpPr>
          <p:nvPr>
            <p:ph type="pic" idx="2"/>
          </p:nvPr>
        </p:nvSpPr>
        <p:spPr>
          <a:xfrm flipH="1">
            <a:off x="6733505" y="0"/>
            <a:ext cx="5458495" cy="6858000"/>
          </a:xfrm>
          <a:prstGeom prst="flowChartDelay">
            <a:avLst/>
          </a:prstGeom>
          <a:solidFill>
            <a:srgbClr val="87C3CD"/>
          </a:solidFill>
          <a:ln>
            <a:noFill/>
          </a:ln>
        </p:spPr>
      </p:sp>
      <p:sp>
        <p:nvSpPr>
          <p:cNvPr id="82" name="Google Shape;82;p17"/>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83" name="Google Shape;83;p17"/>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8"/>
          <p:cNvSpPr txBox="1">
            <a:spLocks noGrp="1"/>
          </p:cNvSpPr>
          <p:nvPr>
            <p:ph type="body" idx="1"/>
          </p:nvPr>
        </p:nvSpPr>
        <p:spPr>
          <a:xfrm>
            <a:off x="594360" y="1825625"/>
            <a:ext cx="11003280" cy="4351338"/>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1000"/>
              </a:spcBef>
              <a:spcAft>
                <a:spcPts val="0"/>
              </a:spcAft>
              <a:buClr>
                <a:srgbClr val="3F3F3F"/>
              </a:buClr>
              <a:buSzPts val="2800"/>
              <a:buFont typeface="Arial"/>
              <a:buNone/>
              <a:defRPr sz="2800" b="0" i="0" u="none" strike="noStrike" cap="none">
                <a:solidFill>
                  <a:srgbClr val="3F3F3F"/>
                </a:solidFill>
                <a:latin typeface="Arial"/>
                <a:ea typeface="Arial"/>
                <a:cs typeface="Arial"/>
                <a:sym typeface="Arial"/>
              </a:defRPr>
            </a:lvl1pPr>
            <a:lvl2pPr marL="914400" marR="0" lvl="1" indent="-381000" algn="l" rtl="0">
              <a:lnSpc>
                <a:spcPct val="9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2pPr>
            <a:lvl3pPr marL="1371600" marR="0" lvl="2" indent="-355600" algn="l" rtl="0">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3pPr>
            <a:lvl4pPr marL="1828800" marR="0" lvl="3" indent="-342900" algn="l" rtl="0">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4pPr>
            <a:lvl5pPr marL="2286000" marR="0" lvl="4" indent="-342900" algn="l" rtl="0">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9pPr>
          </a:lstStyle>
          <a:p>
            <a:endParaRPr/>
          </a:p>
        </p:txBody>
      </p:sp>
      <p:sp>
        <p:nvSpPr>
          <p:cNvPr id="11" name="Google Shape;11;p8"/>
          <p:cNvSpPr txBox="1">
            <a:spLocks noGrp="1"/>
          </p:cNvSpPr>
          <p:nvPr>
            <p:ph type="title"/>
          </p:nvPr>
        </p:nvSpPr>
        <p:spPr>
          <a:xfrm>
            <a:off x="594360" y="365125"/>
            <a:ext cx="11003280" cy="1325563"/>
          </a:xfrm>
          <a:prstGeom prst="rect">
            <a:avLst/>
          </a:prstGeom>
          <a:noFill/>
          <a:ln>
            <a:noFill/>
          </a:ln>
        </p:spPr>
        <p:txBody>
          <a:bodyPr spcFirstLastPara="1" wrap="square" lIns="91425" tIns="45700" rIns="91425" bIns="45700" anchor="ctr" anchorCtr="0">
            <a:normAutofit/>
          </a:bodyPr>
          <a:lstStyle>
            <a:lvl1pPr marR="0" lvl="0" algn="l" rtl="0">
              <a:lnSpc>
                <a:spcPct val="80000"/>
              </a:lnSpc>
              <a:spcBef>
                <a:spcPts val="0"/>
              </a:spcBef>
              <a:spcAft>
                <a:spcPts val="0"/>
              </a:spcAft>
              <a:buClr>
                <a:srgbClr val="3F3F3F"/>
              </a:buClr>
              <a:buSzPts val="4400"/>
              <a:buFont typeface="Play"/>
              <a:buNone/>
              <a:defRPr sz="4400" b="1" i="0" u="none" strike="noStrike" cap="none">
                <a:solidFill>
                  <a:srgbClr val="3F3F3F"/>
                </a:solidFill>
                <a:latin typeface="Play"/>
                <a:ea typeface="Play"/>
                <a:cs typeface="Play"/>
                <a:sym typeface="Play"/>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12" name="Google Shape;12;p8"/>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marR="0" lvl="0" algn="l" rtl="0">
              <a:spcBef>
                <a:spcPts val="0"/>
              </a:spcBef>
              <a:spcAft>
                <a:spcPts val="0"/>
              </a:spcAft>
              <a:buSzPts val="1400"/>
              <a:buNone/>
              <a:defRPr sz="11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13" name="Google Shape;13;p8"/>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rtl="0">
              <a:spcBef>
                <a:spcPts val="0"/>
              </a:spcBef>
              <a:buNone/>
              <a:defRPr sz="1100" b="1" i="0" u="none" strike="noStrike" cap="none">
                <a:solidFill>
                  <a:schemeClr val="dk1"/>
                </a:solidFill>
                <a:latin typeface="Arial"/>
                <a:ea typeface="Arial"/>
                <a:cs typeface="Arial"/>
                <a:sym typeface="Arial"/>
              </a:defRPr>
            </a:lvl1pPr>
            <a:lvl2pPr marL="0" marR="0" lvl="1" indent="0" algn="l" rtl="0">
              <a:spcBef>
                <a:spcPts val="0"/>
              </a:spcBef>
              <a:buNone/>
              <a:defRPr sz="1100" b="1" i="0" u="none" strike="noStrike" cap="none">
                <a:solidFill>
                  <a:schemeClr val="dk1"/>
                </a:solidFill>
                <a:latin typeface="Arial"/>
                <a:ea typeface="Arial"/>
                <a:cs typeface="Arial"/>
                <a:sym typeface="Arial"/>
              </a:defRPr>
            </a:lvl2pPr>
            <a:lvl3pPr marL="0" marR="0" lvl="2" indent="0" algn="l" rtl="0">
              <a:spcBef>
                <a:spcPts val="0"/>
              </a:spcBef>
              <a:buNone/>
              <a:defRPr sz="1100" b="1" i="0" u="none" strike="noStrike" cap="none">
                <a:solidFill>
                  <a:schemeClr val="dk1"/>
                </a:solidFill>
                <a:latin typeface="Arial"/>
                <a:ea typeface="Arial"/>
                <a:cs typeface="Arial"/>
                <a:sym typeface="Arial"/>
              </a:defRPr>
            </a:lvl3pPr>
            <a:lvl4pPr marL="0" marR="0" lvl="3" indent="0" algn="l" rtl="0">
              <a:spcBef>
                <a:spcPts val="0"/>
              </a:spcBef>
              <a:buNone/>
              <a:defRPr sz="1100" b="1" i="0" u="none" strike="noStrike" cap="none">
                <a:solidFill>
                  <a:schemeClr val="dk1"/>
                </a:solidFill>
                <a:latin typeface="Arial"/>
                <a:ea typeface="Arial"/>
                <a:cs typeface="Arial"/>
                <a:sym typeface="Arial"/>
              </a:defRPr>
            </a:lvl4pPr>
            <a:lvl5pPr marL="0" marR="0" lvl="4" indent="0" algn="l" rtl="0">
              <a:spcBef>
                <a:spcPts val="0"/>
              </a:spcBef>
              <a:buNone/>
              <a:defRPr sz="1100" b="1" i="0" u="none" strike="noStrike" cap="none">
                <a:solidFill>
                  <a:schemeClr val="dk1"/>
                </a:solidFill>
                <a:latin typeface="Arial"/>
                <a:ea typeface="Arial"/>
                <a:cs typeface="Arial"/>
                <a:sym typeface="Arial"/>
              </a:defRPr>
            </a:lvl5pPr>
            <a:lvl6pPr marL="0" marR="0" lvl="5" indent="0" algn="l" rtl="0">
              <a:spcBef>
                <a:spcPts val="0"/>
              </a:spcBef>
              <a:buNone/>
              <a:defRPr sz="1100" b="1" i="0" u="none" strike="noStrike" cap="none">
                <a:solidFill>
                  <a:schemeClr val="dk1"/>
                </a:solidFill>
                <a:latin typeface="Arial"/>
                <a:ea typeface="Arial"/>
                <a:cs typeface="Arial"/>
                <a:sym typeface="Arial"/>
              </a:defRPr>
            </a:lvl6pPr>
            <a:lvl7pPr marL="0" marR="0" lvl="6" indent="0" algn="l" rtl="0">
              <a:spcBef>
                <a:spcPts val="0"/>
              </a:spcBef>
              <a:buNone/>
              <a:defRPr sz="1100" b="1" i="0" u="none" strike="noStrike" cap="none">
                <a:solidFill>
                  <a:schemeClr val="dk1"/>
                </a:solidFill>
                <a:latin typeface="Arial"/>
                <a:ea typeface="Arial"/>
                <a:cs typeface="Arial"/>
                <a:sym typeface="Arial"/>
              </a:defRPr>
            </a:lvl7pPr>
            <a:lvl8pPr marL="0" marR="0" lvl="7" indent="0" algn="l" rtl="0">
              <a:spcBef>
                <a:spcPts val="0"/>
              </a:spcBef>
              <a:buNone/>
              <a:defRPr sz="1100" b="1" i="0" u="none" strike="noStrike" cap="none">
                <a:solidFill>
                  <a:schemeClr val="dk1"/>
                </a:solidFill>
                <a:latin typeface="Arial"/>
                <a:ea typeface="Arial"/>
                <a:cs typeface="Arial"/>
                <a:sym typeface="Arial"/>
              </a:defRPr>
            </a:lvl8pPr>
            <a:lvl9pPr marL="0" marR="0" lvl="8" indent="0" algn="l" rtl="0">
              <a:spcBef>
                <a:spcPts val="0"/>
              </a:spcBef>
              <a:buNone/>
              <a:defRPr sz="11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pic>
        <p:nvPicPr>
          <p:cNvPr id="14" name="Google Shape;14;p8" descr="Logo ProCure"/>
          <p:cNvPicPr preferRelativeResize="0"/>
          <p:nvPr/>
        </p:nvPicPr>
        <p:blipFill rotWithShape="1">
          <a:blip r:embed="rId15">
            <a:alphaModFix/>
          </a:blip>
          <a:srcRect/>
          <a:stretch/>
        </p:blipFill>
        <p:spPr>
          <a:xfrm>
            <a:off x="10419633" y="5890912"/>
            <a:ext cx="1307555" cy="71385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
          <p:cNvSpPr txBox="1">
            <a:spLocks noGrp="1"/>
          </p:cNvSpPr>
          <p:nvPr>
            <p:ph type="ctrTitle"/>
          </p:nvPr>
        </p:nvSpPr>
        <p:spPr>
          <a:xfrm>
            <a:off x="4720280" y="1334529"/>
            <a:ext cx="6957419" cy="2330395"/>
          </a:xfrm>
          <a:prstGeom prst="rect">
            <a:avLst/>
          </a:prstGeom>
          <a:noFill/>
          <a:ln>
            <a:noFill/>
          </a:ln>
        </p:spPr>
        <p:txBody>
          <a:bodyPr spcFirstLastPara="1" wrap="square" lIns="0" tIns="0" rIns="0" bIns="0" anchor="b" anchorCtr="0">
            <a:noAutofit/>
          </a:bodyPr>
          <a:lstStyle/>
          <a:p>
            <a:pPr marL="0" marR="0" lvl="0" indent="0" algn="l" rtl="0">
              <a:lnSpc>
                <a:spcPct val="115000"/>
              </a:lnSpc>
              <a:spcBef>
                <a:spcPts val="0"/>
              </a:spcBef>
              <a:spcAft>
                <a:spcPts val="0"/>
              </a:spcAft>
              <a:buClr>
                <a:srgbClr val="3F3F3F"/>
              </a:buClr>
              <a:buSzPts val="6000"/>
              <a:buFont typeface="Play"/>
              <a:buNone/>
            </a:pPr>
            <a:r>
              <a:rPr lang="de-DE" sz="4800" dirty="0" err="1">
                <a:latin typeface="Aptos Serif" panose="02020604070405020304" pitchFamily="18" charset="0"/>
                <a:cs typeface="Aptos Serif" panose="02020604070405020304" pitchFamily="18" charset="0"/>
              </a:rPr>
              <a:t>F</a:t>
            </a:r>
            <a:r>
              <a:rPr lang="de-DE" sz="4800" b="1" i="0" u="none" strike="noStrike" cap="none" dirty="0" err="1">
                <a:solidFill>
                  <a:srgbClr val="3F3F3F"/>
                </a:solidFill>
                <a:latin typeface="Aptos Serif" panose="02020604070405020304" pitchFamily="18" charset="0"/>
                <a:cs typeface="Aptos Serif" panose="02020604070405020304" pitchFamily="18" charset="0"/>
                <a:sym typeface="Play"/>
              </a:rPr>
              <a:t>or</a:t>
            </a:r>
            <a:r>
              <a:rPr lang="de-DE" sz="4800" b="1" i="0" u="none" strike="noStrike" cap="none" dirty="0">
                <a:solidFill>
                  <a:srgbClr val="3F3F3F"/>
                </a:solidFill>
                <a:latin typeface="Aptos Serif" panose="02020604070405020304" pitchFamily="18" charset="0"/>
                <a:cs typeface="Aptos Serif" panose="02020604070405020304" pitchFamily="18" charset="0"/>
                <a:sym typeface="Play"/>
              </a:rPr>
              <a:t> </a:t>
            </a:r>
            <a:r>
              <a:rPr lang="de-DE" sz="4800" b="1" i="0" u="none" strike="noStrike" cap="none" dirty="0" err="1">
                <a:solidFill>
                  <a:srgbClr val="3F3F3F"/>
                </a:solidFill>
                <a:latin typeface="Aptos Serif" panose="02020604070405020304" pitchFamily="18" charset="0"/>
                <a:cs typeface="Aptos Serif" panose="02020604070405020304" pitchFamily="18" charset="0"/>
                <a:sym typeface="Play"/>
              </a:rPr>
              <a:t>good</a:t>
            </a:r>
            <a:r>
              <a:rPr lang="de-DE" sz="4800" b="1" i="0" u="none" strike="noStrike" cap="none" dirty="0">
                <a:solidFill>
                  <a:srgbClr val="3F3F3F"/>
                </a:solidFill>
                <a:latin typeface="Aptos Serif" panose="02020604070405020304" pitchFamily="18" charset="0"/>
                <a:cs typeface="Aptos Serif" panose="02020604070405020304" pitchFamily="18" charset="0"/>
                <a:sym typeface="Play"/>
              </a:rPr>
              <a:t> </a:t>
            </a:r>
            <a:r>
              <a:rPr lang="de-DE" sz="4800" b="1" i="0" u="none" strike="noStrike" cap="none" dirty="0" err="1">
                <a:solidFill>
                  <a:srgbClr val="3F3F3F"/>
                </a:solidFill>
                <a:latin typeface="Aptos Serif" panose="02020604070405020304" pitchFamily="18" charset="0"/>
                <a:cs typeface="Aptos Serif" panose="02020604070405020304" pitchFamily="18" charset="0"/>
                <a:sym typeface="Play"/>
              </a:rPr>
              <a:t>reasons</a:t>
            </a:r>
            <a:r>
              <a:rPr lang="de-DE" sz="4800" b="1" i="0" u="none" strike="noStrike" cap="none" dirty="0">
                <a:solidFill>
                  <a:srgbClr val="3F3F3F"/>
                </a:solidFill>
                <a:latin typeface="Aptos Serif" panose="02020604070405020304" pitchFamily="18" charset="0"/>
                <a:cs typeface="Aptos Serif" panose="02020604070405020304" pitchFamily="18" charset="0"/>
                <a:sym typeface="Play"/>
              </a:rPr>
              <a:t>: </a:t>
            </a:r>
            <a:endParaRPr sz="4800" b="1" i="0" u="none" strike="noStrike" cap="none" dirty="0">
              <a:solidFill>
                <a:srgbClr val="3F3F3F"/>
              </a:solidFill>
              <a:latin typeface="Aptos Serif" panose="02020604070405020304" pitchFamily="18" charset="0"/>
              <a:cs typeface="Aptos Serif" panose="02020604070405020304" pitchFamily="18" charset="0"/>
              <a:sym typeface="Play"/>
            </a:endParaRPr>
          </a:p>
          <a:p>
            <a:pPr marL="0" marR="0" lvl="0" indent="0" algn="l" rtl="0">
              <a:lnSpc>
                <a:spcPct val="115000"/>
              </a:lnSpc>
              <a:spcBef>
                <a:spcPts val="0"/>
              </a:spcBef>
              <a:spcAft>
                <a:spcPts val="0"/>
              </a:spcAft>
              <a:buClr>
                <a:srgbClr val="3F3F3F"/>
              </a:buClr>
              <a:buSzPts val="6000"/>
              <a:buFont typeface="Play"/>
              <a:buNone/>
            </a:pPr>
            <a:r>
              <a:rPr lang="de-DE" sz="3600" b="1" i="0" u="none" strike="noStrike" cap="none" dirty="0" err="1">
                <a:solidFill>
                  <a:srgbClr val="3F3F3F"/>
                </a:solidFill>
                <a:latin typeface="Aptos Serif" panose="02020604070405020304" pitchFamily="18" charset="0"/>
                <a:cs typeface="Aptos Serif" panose="02020604070405020304" pitchFamily="18" charset="0"/>
                <a:sym typeface="Play"/>
              </a:rPr>
              <a:t>Prejudices</a:t>
            </a:r>
            <a:r>
              <a:rPr lang="de-DE" sz="3600" b="1" i="0" u="none" strike="noStrike" cap="none" dirty="0">
                <a:solidFill>
                  <a:srgbClr val="3F3F3F"/>
                </a:solidFill>
                <a:latin typeface="Aptos Serif" panose="02020604070405020304" pitchFamily="18" charset="0"/>
                <a:cs typeface="Aptos Serif" panose="02020604070405020304" pitchFamily="18" charset="0"/>
                <a:sym typeface="Play"/>
              </a:rPr>
              <a:t> and </a:t>
            </a:r>
            <a:r>
              <a:rPr lang="de-DE" sz="3600" b="1" i="0" u="none" strike="noStrike" cap="none" dirty="0" err="1">
                <a:solidFill>
                  <a:srgbClr val="3F3F3F"/>
                </a:solidFill>
                <a:latin typeface="Aptos Serif" panose="02020604070405020304" pitchFamily="18" charset="0"/>
                <a:cs typeface="Aptos Serif" panose="02020604070405020304" pitchFamily="18" charset="0"/>
                <a:sym typeface="Play"/>
              </a:rPr>
              <a:t>arguments</a:t>
            </a:r>
            <a:r>
              <a:rPr lang="de-DE" sz="3600" b="1" i="0" u="none" strike="noStrike" cap="none" dirty="0">
                <a:solidFill>
                  <a:srgbClr val="3F3F3F"/>
                </a:solidFill>
                <a:latin typeface="Aptos Serif" panose="02020604070405020304" pitchFamily="18" charset="0"/>
                <a:cs typeface="Aptos Serif" panose="02020604070405020304" pitchFamily="18" charset="0"/>
                <a:sym typeface="Play"/>
              </a:rPr>
              <a:t> </a:t>
            </a:r>
            <a:r>
              <a:rPr lang="de-DE" sz="3600" b="1" i="0" u="none" strike="noStrike" cap="none" dirty="0" err="1">
                <a:solidFill>
                  <a:srgbClr val="3F3F3F"/>
                </a:solidFill>
                <a:latin typeface="Aptos Serif" panose="02020604070405020304" pitchFamily="18" charset="0"/>
                <a:cs typeface="Aptos Serif" panose="02020604070405020304" pitchFamily="18" charset="0"/>
                <a:sym typeface="Play"/>
              </a:rPr>
              <a:t>for</a:t>
            </a:r>
            <a:r>
              <a:rPr lang="de-DE" sz="3600" b="1" i="0" u="none" strike="noStrike" cap="none" dirty="0">
                <a:solidFill>
                  <a:srgbClr val="3F3F3F"/>
                </a:solidFill>
                <a:latin typeface="Aptos Serif" panose="02020604070405020304" pitchFamily="18" charset="0"/>
                <a:cs typeface="Aptos Serif" panose="02020604070405020304" pitchFamily="18" charset="0"/>
                <a:sym typeface="Play"/>
              </a:rPr>
              <a:t> </a:t>
            </a:r>
            <a:r>
              <a:rPr lang="de-DE" sz="3600" b="1" i="0" u="none" strike="noStrike" cap="none" dirty="0" err="1">
                <a:solidFill>
                  <a:srgbClr val="3F3F3F"/>
                </a:solidFill>
                <a:latin typeface="Aptos Serif" panose="02020604070405020304" pitchFamily="18" charset="0"/>
                <a:cs typeface="Aptos Serif" panose="02020604070405020304" pitchFamily="18" charset="0"/>
                <a:sym typeface="Play"/>
              </a:rPr>
              <a:t>sustainable</a:t>
            </a:r>
            <a:r>
              <a:rPr lang="de-DE" sz="3600" b="1" i="0" u="none" strike="noStrike" cap="none" dirty="0">
                <a:solidFill>
                  <a:srgbClr val="3F3F3F"/>
                </a:solidFill>
                <a:latin typeface="Aptos Serif" panose="02020604070405020304" pitchFamily="18" charset="0"/>
                <a:cs typeface="Aptos Serif" panose="02020604070405020304" pitchFamily="18" charset="0"/>
                <a:sym typeface="Play"/>
              </a:rPr>
              <a:t> </a:t>
            </a:r>
            <a:r>
              <a:rPr lang="de-DE" sz="3600" b="1" i="0" u="none" strike="noStrike" cap="none" dirty="0" err="1">
                <a:solidFill>
                  <a:srgbClr val="3F3F3F"/>
                </a:solidFill>
                <a:latin typeface="Aptos Serif" panose="02020604070405020304" pitchFamily="18" charset="0"/>
                <a:cs typeface="Aptos Serif" panose="02020604070405020304" pitchFamily="18" charset="0"/>
                <a:sym typeface="Play"/>
              </a:rPr>
              <a:t>procurement</a:t>
            </a:r>
            <a:endParaRPr sz="3600" b="1" i="0" u="none" strike="noStrike" cap="none" dirty="0">
              <a:solidFill>
                <a:srgbClr val="3F3F3F"/>
              </a:solidFill>
              <a:latin typeface="Aptos Serif" panose="02020604070405020304" pitchFamily="18" charset="0"/>
              <a:cs typeface="Aptos Serif" panose="02020604070405020304" pitchFamily="18" charset="0"/>
              <a:sym typeface="Play"/>
            </a:endParaRPr>
          </a:p>
        </p:txBody>
      </p:sp>
      <p:pic>
        <p:nvPicPr>
          <p:cNvPr id="119" name="Google Shape;119;p1" descr="Ein Bild, das Text, Schrift, Screenshot, Grafiken enthält.&#10;&#10;Automatisch generierte Beschreibung"/>
          <p:cNvPicPr preferRelativeResize="0"/>
          <p:nvPr/>
        </p:nvPicPr>
        <p:blipFill rotWithShape="1">
          <a:blip r:embed="rId3">
            <a:alphaModFix/>
          </a:blip>
          <a:srcRect/>
          <a:stretch/>
        </p:blipFill>
        <p:spPr>
          <a:xfrm>
            <a:off x="6096000" y="4836746"/>
            <a:ext cx="5273749" cy="1904297"/>
          </a:xfrm>
          <a:prstGeom prst="rect">
            <a:avLst/>
          </a:prstGeom>
          <a:noFill/>
          <a:ln>
            <a:noFill/>
          </a:ln>
        </p:spPr>
      </p:pic>
      <p:pic>
        <p:nvPicPr>
          <p:cNvPr id="3" name="Grafik 2">
            <a:extLst>
              <a:ext uri="{FF2B5EF4-FFF2-40B4-BE49-F238E27FC236}">
                <a16:creationId xmlns:a16="http://schemas.microsoft.com/office/drawing/2014/main" id="{6F69AC5B-61EA-1A92-E9A9-436CBB79F98C}"/>
              </a:ext>
            </a:extLst>
          </p:cNvPr>
          <p:cNvPicPr>
            <a:picLocks noChangeAspect="1"/>
          </p:cNvPicPr>
          <p:nvPr/>
        </p:nvPicPr>
        <p:blipFill>
          <a:blip r:embed="rId4"/>
          <a:stretch>
            <a:fillRect/>
          </a:stretch>
        </p:blipFill>
        <p:spPr>
          <a:xfrm>
            <a:off x="0" y="5318554"/>
            <a:ext cx="3848615" cy="153944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
          <p:cNvSpPr/>
          <p:nvPr/>
        </p:nvSpPr>
        <p:spPr>
          <a:xfrm>
            <a:off x="552886" y="551895"/>
            <a:ext cx="3286575" cy="2088232"/>
          </a:xfrm>
          <a:prstGeom prst="wedgeEllipseCallout">
            <a:avLst>
              <a:gd name="adj1" fmla="val -20833"/>
              <a:gd name="adj2" fmla="val 62500"/>
            </a:avLst>
          </a:prstGeom>
          <a:solidFill>
            <a:schemeClr val="lt2"/>
          </a:solidFill>
          <a:ln w="12700" cap="flat" cmpd="sng">
            <a:solidFill>
              <a:schemeClr val="bg2">
                <a:lumMod val="2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de-DE" sz="1600" dirty="0" err="1">
                <a:solidFill>
                  <a:srgbClr val="F0F8FC"/>
                </a:solidFill>
                <a:latin typeface="Aptos" panose="020B0004020202020204" pitchFamily="34" charset="0"/>
                <a:sym typeface="Arial"/>
              </a:rPr>
              <a:t>Sustainable</a:t>
            </a:r>
            <a:r>
              <a:rPr lang="de-DE" sz="1600" dirty="0">
                <a:solidFill>
                  <a:srgbClr val="F0F8FC"/>
                </a:solidFill>
                <a:latin typeface="Aptos" panose="020B0004020202020204" pitchFamily="34" charset="0"/>
                <a:sym typeface="Arial"/>
              </a:rPr>
              <a:t> </a:t>
            </a:r>
            <a:r>
              <a:rPr lang="de-DE" sz="1600" dirty="0" err="1">
                <a:solidFill>
                  <a:srgbClr val="F0F8FC"/>
                </a:solidFill>
                <a:latin typeface="Aptos" panose="020B0004020202020204" pitchFamily="34" charset="0"/>
                <a:sym typeface="Arial"/>
              </a:rPr>
              <a:t>procurement</a:t>
            </a:r>
            <a:r>
              <a:rPr lang="de-DE" sz="1600" dirty="0">
                <a:solidFill>
                  <a:srgbClr val="F0F8FC"/>
                </a:solidFill>
                <a:latin typeface="Aptos" panose="020B0004020202020204" pitchFamily="34" charset="0"/>
                <a:sym typeface="Arial"/>
              </a:rPr>
              <a:t> </a:t>
            </a:r>
            <a:r>
              <a:rPr lang="de-DE" sz="1600" dirty="0" err="1">
                <a:solidFill>
                  <a:srgbClr val="F0F8FC"/>
                </a:solidFill>
                <a:latin typeface="Aptos" panose="020B0004020202020204" pitchFamily="34" charset="0"/>
                <a:sym typeface="Arial"/>
              </a:rPr>
              <a:t>does</a:t>
            </a:r>
            <a:r>
              <a:rPr lang="de-DE" sz="1600" dirty="0">
                <a:solidFill>
                  <a:srgbClr val="F0F8FC"/>
                </a:solidFill>
                <a:latin typeface="Aptos" panose="020B0004020202020204" pitchFamily="34" charset="0"/>
                <a:sym typeface="Arial"/>
              </a:rPr>
              <a:t> not </a:t>
            </a:r>
            <a:r>
              <a:rPr lang="de-DE" sz="1600" dirty="0" err="1">
                <a:solidFill>
                  <a:srgbClr val="F0F8FC"/>
                </a:solidFill>
                <a:latin typeface="Aptos" panose="020B0004020202020204" pitchFamily="34" charset="0"/>
                <a:sym typeface="Arial"/>
              </a:rPr>
              <a:t>reduce</a:t>
            </a:r>
            <a:r>
              <a:rPr lang="de-DE" sz="1600" dirty="0">
                <a:solidFill>
                  <a:srgbClr val="F0F8FC"/>
                </a:solidFill>
                <a:latin typeface="Aptos" panose="020B0004020202020204" pitchFamily="34" charset="0"/>
                <a:sym typeface="Arial"/>
              </a:rPr>
              <a:t> </a:t>
            </a:r>
            <a:r>
              <a:rPr lang="de-DE" sz="1600" dirty="0" err="1">
                <a:solidFill>
                  <a:srgbClr val="F0F8FC"/>
                </a:solidFill>
                <a:latin typeface="Aptos" panose="020B0004020202020204" pitchFamily="34" charset="0"/>
                <a:sym typeface="Arial"/>
              </a:rPr>
              <a:t>the</a:t>
            </a:r>
            <a:r>
              <a:rPr lang="de-DE" sz="1600" dirty="0">
                <a:solidFill>
                  <a:srgbClr val="F0F8FC"/>
                </a:solidFill>
                <a:latin typeface="Aptos" panose="020B0004020202020204" pitchFamily="34" charset="0"/>
                <a:sym typeface="Arial"/>
              </a:rPr>
              <a:t> environmental </a:t>
            </a:r>
            <a:r>
              <a:rPr lang="de-DE" sz="1600" dirty="0" err="1">
                <a:solidFill>
                  <a:srgbClr val="F0F8FC"/>
                </a:solidFill>
                <a:latin typeface="Aptos" panose="020B0004020202020204" pitchFamily="34" charset="0"/>
                <a:sym typeface="Arial"/>
              </a:rPr>
              <a:t>impact</a:t>
            </a:r>
            <a:r>
              <a:rPr lang="de-DE" sz="1600" dirty="0">
                <a:solidFill>
                  <a:srgbClr val="F0F8FC"/>
                </a:solidFill>
                <a:latin typeface="Aptos" panose="020B0004020202020204" pitchFamily="34" charset="0"/>
                <a:sym typeface="Arial"/>
              </a:rPr>
              <a:t> </a:t>
            </a:r>
            <a:r>
              <a:rPr lang="de-DE" sz="1600" dirty="0" err="1">
                <a:solidFill>
                  <a:srgbClr val="F0F8FC"/>
                </a:solidFill>
                <a:latin typeface="Aptos" panose="020B0004020202020204" pitchFamily="34" charset="0"/>
                <a:sym typeface="Arial"/>
              </a:rPr>
              <a:t>of</a:t>
            </a:r>
            <a:r>
              <a:rPr lang="de-DE" sz="1600" dirty="0">
                <a:solidFill>
                  <a:srgbClr val="F0F8FC"/>
                </a:solidFill>
                <a:latin typeface="Aptos" panose="020B0004020202020204" pitchFamily="34" charset="0"/>
                <a:sym typeface="Arial"/>
              </a:rPr>
              <a:t> </a:t>
            </a:r>
            <a:r>
              <a:rPr lang="de-DE" sz="1600" dirty="0" err="1">
                <a:solidFill>
                  <a:srgbClr val="F0F8FC"/>
                </a:solidFill>
                <a:latin typeface="Aptos" panose="020B0004020202020204" pitchFamily="34" charset="0"/>
                <a:sym typeface="Arial"/>
              </a:rPr>
              <a:t>production</a:t>
            </a:r>
            <a:r>
              <a:rPr lang="de-DE" sz="1600" dirty="0">
                <a:solidFill>
                  <a:srgbClr val="F0F8FC"/>
                </a:solidFill>
                <a:latin typeface="Aptos" panose="020B0004020202020204" pitchFamily="34" charset="0"/>
                <a:sym typeface="Arial"/>
              </a:rPr>
              <a:t> and </a:t>
            </a:r>
            <a:r>
              <a:rPr lang="de-DE" sz="1600" dirty="0" err="1">
                <a:solidFill>
                  <a:srgbClr val="F0F8FC"/>
                </a:solidFill>
                <a:latin typeface="Aptos" panose="020B0004020202020204" pitchFamily="34" charset="0"/>
                <a:sym typeface="Arial"/>
              </a:rPr>
              <a:t>consumption</a:t>
            </a:r>
            <a:r>
              <a:rPr lang="de-DE" sz="1600" dirty="0">
                <a:solidFill>
                  <a:srgbClr val="F0F8FC"/>
                </a:solidFill>
                <a:latin typeface="Aptos" panose="020B0004020202020204" pitchFamily="34" charset="0"/>
                <a:sym typeface="Arial"/>
              </a:rPr>
              <a:t>.</a:t>
            </a:r>
            <a:endParaRPr sz="1600" dirty="0">
              <a:latin typeface="Aptos" panose="020B0004020202020204" pitchFamily="34" charset="0"/>
            </a:endParaRPr>
          </a:p>
          <a:p>
            <a:pPr marL="0" marR="0" lvl="0" indent="0" algn="ctr" rtl="0">
              <a:spcBef>
                <a:spcPts val="0"/>
              </a:spcBef>
              <a:spcAft>
                <a:spcPts val="0"/>
              </a:spcAft>
              <a:buNone/>
            </a:pPr>
            <a:endParaRPr sz="1600" dirty="0">
              <a:solidFill>
                <a:srgbClr val="F0F8FC"/>
              </a:solidFill>
              <a:latin typeface="Aptos" panose="020B0004020202020204" pitchFamily="34" charset="0"/>
              <a:sym typeface="Arial"/>
            </a:endParaRPr>
          </a:p>
        </p:txBody>
      </p:sp>
      <p:sp>
        <p:nvSpPr>
          <p:cNvPr id="128" name="Google Shape;128;p2"/>
          <p:cNvSpPr/>
          <p:nvPr/>
        </p:nvSpPr>
        <p:spPr>
          <a:xfrm>
            <a:off x="2919264" y="2161056"/>
            <a:ext cx="6696744" cy="3725216"/>
          </a:xfrm>
          <a:prstGeom prst="wedgeEllipseCallout">
            <a:avLst>
              <a:gd name="adj1" fmla="val 30674"/>
              <a:gd name="adj2" fmla="val 61908"/>
            </a:avLst>
          </a:prstGeom>
          <a:solidFill>
            <a:srgbClr val="87C3CD"/>
          </a:solidFill>
          <a:ln w="12700" cap="flat" cmpd="sng">
            <a:solidFill>
              <a:schemeClr val="bg2">
                <a:lumMod val="2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de-DE" sz="1800" dirty="0">
                <a:solidFill>
                  <a:schemeClr val="lt1"/>
                </a:solidFill>
                <a:latin typeface="Aptos" panose="020B0004020202020204" pitchFamily="34" charset="0"/>
                <a:sym typeface="Arial"/>
              </a:rPr>
              <a:t>By </a:t>
            </a:r>
            <a:r>
              <a:rPr lang="de-DE" sz="1800" dirty="0" err="1">
                <a:solidFill>
                  <a:schemeClr val="lt1"/>
                </a:solidFill>
                <a:latin typeface="Aptos" panose="020B0004020202020204" pitchFamily="34" charset="0"/>
                <a:sym typeface="Arial"/>
              </a:rPr>
              <a:t>considering</a:t>
            </a:r>
            <a:r>
              <a:rPr lang="de-DE" sz="1800" dirty="0">
                <a:solidFill>
                  <a:schemeClr val="lt1"/>
                </a:solidFill>
                <a:latin typeface="Aptos" panose="020B0004020202020204" pitchFamily="34" charset="0"/>
                <a:sym typeface="Arial"/>
              </a:rPr>
              <a:t> </a:t>
            </a:r>
            <a:r>
              <a:rPr lang="de-DE" sz="1800" dirty="0" err="1">
                <a:solidFill>
                  <a:schemeClr val="lt1"/>
                </a:solidFill>
                <a:latin typeface="Aptos" panose="020B0004020202020204" pitchFamily="34" charset="0"/>
                <a:sym typeface="Arial"/>
              </a:rPr>
              <a:t>ecological</a:t>
            </a:r>
            <a:r>
              <a:rPr lang="de-DE" sz="1800" dirty="0">
                <a:solidFill>
                  <a:schemeClr val="lt1"/>
                </a:solidFill>
                <a:latin typeface="Aptos" panose="020B0004020202020204" pitchFamily="34" charset="0"/>
                <a:sym typeface="Arial"/>
              </a:rPr>
              <a:t> </a:t>
            </a:r>
            <a:r>
              <a:rPr lang="de-DE" sz="1800" dirty="0" err="1">
                <a:solidFill>
                  <a:schemeClr val="lt1"/>
                </a:solidFill>
                <a:latin typeface="Aptos" panose="020B0004020202020204" pitchFamily="34" charset="0"/>
                <a:sym typeface="Arial"/>
              </a:rPr>
              <a:t>criteria</a:t>
            </a:r>
            <a:r>
              <a:rPr lang="de-DE" sz="1800" dirty="0">
                <a:solidFill>
                  <a:schemeClr val="lt1"/>
                </a:solidFill>
                <a:latin typeface="Aptos" panose="020B0004020202020204" pitchFamily="34" charset="0"/>
                <a:sym typeface="Arial"/>
              </a:rPr>
              <a:t>, </a:t>
            </a:r>
            <a:r>
              <a:rPr lang="de-DE" sz="1800" dirty="0" err="1">
                <a:solidFill>
                  <a:schemeClr val="lt1"/>
                </a:solidFill>
                <a:latin typeface="Aptos" panose="020B0004020202020204" pitchFamily="34" charset="0"/>
                <a:sym typeface="Arial"/>
              </a:rPr>
              <a:t>procurement</a:t>
            </a:r>
            <a:r>
              <a:rPr lang="de-DE" sz="1800" dirty="0">
                <a:solidFill>
                  <a:schemeClr val="lt1"/>
                </a:solidFill>
                <a:latin typeface="Aptos" panose="020B0004020202020204" pitchFamily="34" charset="0"/>
                <a:sym typeface="Arial"/>
              </a:rPr>
              <a:t> </a:t>
            </a:r>
            <a:r>
              <a:rPr lang="de-DE" sz="1800" dirty="0" err="1">
                <a:solidFill>
                  <a:schemeClr val="lt1"/>
                </a:solidFill>
                <a:latin typeface="Aptos" panose="020B0004020202020204" pitchFamily="34" charset="0"/>
                <a:sym typeface="Arial"/>
              </a:rPr>
              <a:t>helps</a:t>
            </a:r>
            <a:r>
              <a:rPr lang="de-DE" sz="1800" dirty="0">
                <a:solidFill>
                  <a:schemeClr val="lt1"/>
                </a:solidFill>
                <a:latin typeface="Aptos" panose="020B0004020202020204" pitchFamily="34" charset="0"/>
                <a:sym typeface="Arial"/>
              </a:rPr>
              <a:t> </a:t>
            </a:r>
            <a:r>
              <a:rPr lang="de-DE" sz="1800" dirty="0" err="1">
                <a:solidFill>
                  <a:schemeClr val="lt1"/>
                </a:solidFill>
                <a:latin typeface="Aptos" panose="020B0004020202020204" pitchFamily="34" charset="0"/>
                <a:sym typeface="Arial"/>
              </a:rPr>
              <a:t>protect</a:t>
            </a:r>
            <a:r>
              <a:rPr lang="de-DE" sz="1800" dirty="0">
                <a:solidFill>
                  <a:schemeClr val="lt1"/>
                </a:solidFill>
                <a:latin typeface="Aptos" panose="020B0004020202020204" pitchFamily="34" charset="0"/>
                <a:sym typeface="Arial"/>
              </a:rPr>
              <a:t> </a:t>
            </a:r>
            <a:r>
              <a:rPr lang="de-DE" sz="1800" dirty="0" err="1">
                <a:solidFill>
                  <a:schemeClr val="lt1"/>
                </a:solidFill>
                <a:latin typeface="Aptos" panose="020B0004020202020204" pitchFamily="34" charset="0"/>
                <a:sym typeface="Arial"/>
              </a:rPr>
              <a:t>the</a:t>
            </a:r>
            <a:r>
              <a:rPr lang="de-DE" sz="1800" dirty="0">
                <a:solidFill>
                  <a:schemeClr val="lt1"/>
                </a:solidFill>
                <a:latin typeface="Aptos" panose="020B0004020202020204" pitchFamily="34" charset="0"/>
                <a:sym typeface="Arial"/>
              </a:rPr>
              <a:t> </a:t>
            </a:r>
            <a:r>
              <a:rPr lang="de-DE" sz="1800" dirty="0" err="1">
                <a:solidFill>
                  <a:schemeClr val="lt1"/>
                </a:solidFill>
                <a:latin typeface="Aptos" panose="020B0004020202020204" pitchFamily="34" charset="0"/>
                <a:sym typeface="Arial"/>
              </a:rPr>
              <a:t>climate</a:t>
            </a:r>
            <a:r>
              <a:rPr lang="de-DE" sz="1800" dirty="0">
                <a:solidFill>
                  <a:schemeClr val="lt1"/>
                </a:solidFill>
                <a:latin typeface="Aptos" panose="020B0004020202020204" pitchFamily="34" charset="0"/>
                <a:sym typeface="Arial"/>
              </a:rPr>
              <a:t> and </a:t>
            </a:r>
            <a:r>
              <a:rPr lang="de-DE" sz="1800" dirty="0" err="1">
                <a:solidFill>
                  <a:schemeClr val="lt1"/>
                </a:solidFill>
                <a:latin typeface="Aptos" panose="020B0004020202020204" pitchFamily="34" charset="0"/>
                <a:sym typeface="Arial"/>
              </a:rPr>
              <a:t>environment</a:t>
            </a:r>
            <a:r>
              <a:rPr lang="de-DE" sz="1800" dirty="0">
                <a:solidFill>
                  <a:schemeClr val="lt1"/>
                </a:solidFill>
                <a:latin typeface="Aptos" panose="020B0004020202020204" pitchFamily="34" charset="0"/>
                <a:sym typeface="Arial"/>
              </a:rPr>
              <a:t> </a:t>
            </a:r>
            <a:r>
              <a:rPr lang="de-DE" sz="1800" dirty="0" err="1">
                <a:solidFill>
                  <a:schemeClr val="lt1"/>
                </a:solidFill>
                <a:latin typeface="Aptos" panose="020B0004020202020204" pitchFamily="34" charset="0"/>
                <a:sym typeface="Arial"/>
              </a:rPr>
              <a:t>by</a:t>
            </a:r>
            <a:r>
              <a:rPr lang="de-DE" sz="1800" dirty="0">
                <a:solidFill>
                  <a:schemeClr val="lt1"/>
                </a:solidFill>
                <a:latin typeface="Aptos" panose="020B0004020202020204" pitchFamily="34" charset="0"/>
                <a:sym typeface="Arial"/>
              </a:rPr>
              <a:t> </a:t>
            </a:r>
            <a:r>
              <a:rPr lang="de-DE" sz="1800" dirty="0" err="1">
                <a:solidFill>
                  <a:schemeClr val="lt1"/>
                </a:solidFill>
                <a:latin typeface="Aptos" panose="020B0004020202020204" pitchFamily="34" charset="0"/>
                <a:sym typeface="Arial"/>
              </a:rPr>
              <a:t>reducing</a:t>
            </a:r>
            <a:r>
              <a:rPr lang="de-DE" sz="1800" dirty="0">
                <a:solidFill>
                  <a:schemeClr val="lt1"/>
                </a:solidFill>
                <a:latin typeface="Aptos" panose="020B0004020202020204" pitchFamily="34" charset="0"/>
                <a:sym typeface="Arial"/>
              </a:rPr>
              <a:t> </a:t>
            </a:r>
            <a:r>
              <a:rPr lang="de-DE" sz="1800" dirty="0" err="1">
                <a:solidFill>
                  <a:schemeClr val="lt1"/>
                </a:solidFill>
                <a:latin typeface="Aptos" panose="020B0004020202020204" pitchFamily="34" charset="0"/>
                <a:sym typeface="Arial"/>
              </a:rPr>
              <a:t>emissions</a:t>
            </a:r>
            <a:r>
              <a:rPr lang="de-DE" sz="1800" dirty="0">
                <a:solidFill>
                  <a:schemeClr val="lt1"/>
                </a:solidFill>
                <a:latin typeface="Aptos" panose="020B0004020202020204" pitchFamily="34" charset="0"/>
                <a:sym typeface="Arial"/>
              </a:rPr>
              <a:t>, </a:t>
            </a:r>
            <a:r>
              <a:rPr lang="de-DE" sz="1800" dirty="0" err="1">
                <a:solidFill>
                  <a:schemeClr val="lt1"/>
                </a:solidFill>
                <a:latin typeface="Aptos" panose="020B0004020202020204" pitchFamily="34" charset="0"/>
                <a:sym typeface="Arial"/>
              </a:rPr>
              <a:t>conserving</a:t>
            </a:r>
            <a:r>
              <a:rPr lang="de-DE" sz="1800" dirty="0">
                <a:solidFill>
                  <a:schemeClr val="lt1"/>
                </a:solidFill>
                <a:latin typeface="Aptos" panose="020B0004020202020204" pitchFamily="34" charset="0"/>
                <a:sym typeface="Arial"/>
              </a:rPr>
              <a:t> </a:t>
            </a:r>
            <a:r>
              <a:rPr lang="de-DE" sz="1800" dirty="0" err="1">
                <a:solidFill>
                  <a:schemeClr val="lt1"/>
                </a:solidFill>
                <a:latin typeface="Aptos" panose="020B0004020202020204" pitchFamily="34" charset="0"/>
                <a:sym typeface="Arial"/>
              </a:rPr>
              <a:t>resources</a:t>
            </a:r>
            <a:r>
              <a:rPr lang="de-DE" sz="1800" dirty="0">
                <a:solidFill>
                  <a:schemeClr val="lt1"/>
                </a:solidFill>
                <a:latin typeface="Aptos" panose="020B0004020202020204" pitchFamily="34" charset="0"/>
                <a:sym typeface="Arial"/>
              </a:rPr>
              <a:t>, and </a:t>
            </a:r>
            <a:r>
              <a:rPr lang="de-DE" sz="1800" dirty="0" err="1">
                <a:solidFill>
                  <a:schemeClr val="lt1"/>
                </a:solidFill>
                <a:latin typeface="Aptos" panose="020B0004020202020204" pitchFamily="34" charset="0"/>
                <a:sym typeface="Arial"/>
              </a:rPr>
              <a:t>increasing</a:t>
            </a:r>
            <a:r>
              <a:rPr lang="de-DE" sz="1800" dirty="0">
                <a:solidFill>
                  <a:schemeClr val="lt1"/>
                </a:solidFill>
                <a:latin typeface="Aptos" panose="020B0004020202020204" pitchFamily="34" charset="0"/>
                <a:sym typeface="Arial"/>
              </a:rPr>
              <a:t> </a:t>
            </a:r>
            <a:r>
              <a:rPr lang="de-DE" sz="1800" dirty="0" err="1">
                <a:solidFill>
                  <a:schemeClr val="lt1"/>
                </a:solidFill>
                <a:latin typeface="Aptos" panose="020B0004020202020204" pitchFamily="34" charset="0"/>
                <a:sym typeface="Arial"/>
              </a:rPr>
              <a:t>product</a:t>
            </a:r>
            <a:r>
              <a:rPr lang="de-DE" sz="1800" dirty="0">
                <a:solidFill>
                  <a:schemeClr val="lt1"/>
                </a:solidFill>
                <a:latin typeface="Aptos" panose="020B0004020202020204" pitchFamily="34" charset="0"/>
                <a:sym typeface="Arial"/>
              </a:rPr>
              <a:t> </a:t>
            </a:r>
            <a:r>
              <a:rPr lang="de-DE" sz="1800" dirty="0" err="1">
                <a:solidFill>
                  <a:schemeClr val="lt1"/>
                </a:solidFill>
                <a:latin typeface="Aptos" panose="020B0004020202020204" pitchFamily="34" charset="0"/>
                <a:sym typeface="Arial"/>
              </a:rPr>
              <a:t>longevity</a:t>
            </a:r>
            <a:r>
              <a:rPr lang="de-DE" sz="1800" dirty="0">
                <a:solidFill>
                  <a:schemeClr val="lt1"/>
                </a:solidFill>
                <a:latin typeface="Aptos" panose="020B0004020202020204" pitchFamily="34" charset="0"/>
                <a:sym typeface="Arial"/>
              </a:rPr>
              <a:t>.</a:t>
            </a:r>
            <a:endParaRPr sz="1800" dirty="0">
              <a:solidFill>
                <a:schemeClr val="lt1"/>
              </a:solidFill>
              <a:latin typeface="Aptos" panose="020B0004020202020204" pitchFamily="34" charset="0"/>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3"/>
          <p:cNvSpPr/>
          <p:nvPr/>
        </p:nvSpPr>
        <p:spPr>
          <a:xfrm>
            <a:off x="552886" y="551895"/>
            <a:ext cx="2817713" cy="1877606"/>
          </a:xfrm>
          <a:prstGeom prst="wedgeEllipseCallout">
            <a:avLst>
              <a:gd name="adj1" fmla="val -20833"/>
              <a:gd name="adj2" fmla="val 62500"/>
            </a:avLst>
          </a:prstGeom>
          <a:solidFill>
            <a:schemeClr val="lt2"/>
          </a:solidFill>
          <a:ln w="12700" cap="flat" cmpd="sng">
            <a:solidFill>
              <a:schemeClr val="bg2">
                <a:lumMod val="2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de-DE" sz="1600">
                <a:solidFill>
                  <a:srgbClr val="F0F8FC"/>
                </a:solidFill>
                <a:latin typeface="Arial"/>
                <a:ea typeface="Arial"/>
                <a:cs typeface="Arial"/>
                <a:sym typeface="Arial"/>
              </a:rPr>
              <a:t>Sustainable procurement causes higher costs.</a:t>
            </a:r>
            <a:endParaRPr sz="1600">
              <a:solidFill>
                <a:srgbClr val="F0F8FC"/>
              </a:solidFill>
              <a:latin typeface="Arial"/>
              <a:ea typeface="Arial"/>
              <a:cs typeface="Arial"/>
              <a:sym typeface="Arial"/>
            </a:endParaRPr>
          </a:p>
        </p:txBody>
      </p:sp>
      <p:sp>
        <p:nvSpPr>
          <p:cNvPr id="135" name="Google Shape;135;p3"/>
          <p:cNvSpPr/>
          <p:nvPr/>
        </p:nvSpPr>
        <p:spPr>
          <a:xfrm>
            <a:off x="1651111" y="2713541"/>
            <a:ext cx="5343708" cy="3046507"/>
          </a:xfrm>
          <a:prstGeom prst="wedgeEllipseCallout">
            <a:avLst>
              <a:gd name="adj1" fmla="val 30674"/>
              <a:gd name="adj2" fmla="val 61908"/>
            </a:avLst>
          </a:prstGeom>
          <a:solidFill>
            <a:schemeClr val="accent4"/>
          </a:solidFill>
          <a:ln w="12700" cap="flat" cmpd="sng">
            <a:solidFill>
              <a:schemeClr val="bg2">
                <a:lumMod val="2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de-DE" sz="1600">
                <a:solidFill>
                  <a:schemeClr val="lt1"/>
                </a:solidFill>
                <a:latin typeface="Arial"/>
                <a:ea typeface="Arial"/>
                <a:cs typeface="Arial"/>
                <a:sym typeface="Arial"/>
              </a:rPr>
              <a:t>Sustainable products and services can lead to long-term cost savings by improving efficiency and reducing follow-up costs, as their higher quality makes them more cost-effective over their lifecycle.</a:t>
            </a:r>
            <a:endParaRPr sz="1600">
              <a:solidFill>
                <a:srgbClr val="F0F8FC"/>
              </a:solidFill>
              <a:latin typeface="Arial"/>
              <a:ea typeface="Arial"/>
              <a:cs typeface="Arial"/>
              <a:sym typeface="Arial"/>
            </a:endParaRPr>
          </a:p>
        </p:txBody>
      </p:sp>
      <p:sp>
        <p:nvSpPr>
          <p:cNvPr id="136" name="Google Shape;136;p3"/>
          <p:cNvSpPr/>
          <p:nvPr/>
        </p:nvSpPr>
        <p:spPr>
          <a:xfrm>
            <a:off x="6481987" y="257107"/>
            <a:ext cx="5157127" cy="2899789"/>
          </a:xfrm>
          <a:prstGeom prst="wedgeEllipseCallout">
            <a:avLst>
              <a:gd name="adj1" fmla="val 30674"/>
              <a:gd name="adj2" fmla="val 61908"/>
            </a:avLst>
          </a:prstGeom>
          <a:solidFill>
            <a:srgbClr val="87C3CD"/>
          </a:solidFill>
          <a:ln w="12700" cap="flat" cmpd="sng">
            <a:solidFill>
              <a:schemeClr val="bg2">
                <a:lumMod val="2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de-DE" sz="1600">
                <a:solidFill>
                  <a:schemeClr val="lt1"/>
                </a:solidFill>
                <a:latin typeface="Arial"/>
                <a:ea typeface="Arial"/>
                <a:cs typeface="Arial"/>
                <a:sym typeface="Arial"/>
              </a:rPr>
              <a:t>Focusing on regional products boosts local value, keeps profits within the community, strengthens businesses, and enhances municipal tax revenues, while supporting climate protection and long-term economic growth.</a:t>
            </a:r>
            <a:endParaRPr sz="1600">
              <a:solidFill>
                <a:srgbClr val="F0F8FC"/>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4"/>
          <p:cNvSpPr/>
          <p:nvPr/>
        </p:nvSpPr>
        <p:spPr>
          <a:xfrm>
            <a:off x="552886" y="551895"/>
            <a:ext cx="2817713" cy="1877606"/>
          </a:xfrm>
          <a:prstGeom prst="wedgeEllipseCallout">
            <a:avLst>
              <a:gd name="adj1" fmla="val -20833"/>
              <a:gd name="adj2" fmla="val 62500"/>
            </a:avLst>
          </a:prstGeom>
          <a:solidFill>
            <a:schemeClr val="lt2"/>
          </a:solidFill>
          <a:ln w="12700" cap="flat" cmpd="sng">
            <a:solidFill>
              <a:schemeClr val="bg2">
                <a:lumMod val="2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de-DE" sz="1600">
                <a:solidFill>
                  <a:srgbClr val="F0F8FC"/>
                </a:solidFill>
                <a:latin typeface="Arial"/>
                <a:ea typeface="Arial"/>
                <a:cs typeface="Arial"/>
                <a:sym typeface="Arial"/>
              </a:rPr>
              <a:t>Sustainable procurement has no positive internal effects.</a:t>
            </a:r>
            <a:endParaRPr sz="1600">
              <a:solidFill>
                <a:srgbClr val="F0F8FC"/>
              </a:solidFill>
              <a:latin typeface="Arial"/>
              <a:ea typeface="Arial"/>
              <a:cs typeface="Arial"/>
              <a:sym typeface="Arial"/>
            </a:endParaRPr>
          </a:p>
        </p:txBody>
      </p:sp>
      <p:sp>
        <p:nvSpPr>
          <p:cNvPr id="143" name="Google Shape;143;p4"/>
          <p:cNvSpPr/>
          <p:nvPr/>
        </p:nvSpPr>
        <p:spPr>
          <a:xfrm>
            <a:off x="6291937" y="551895"/>
            <a:ext cx="5058931" cy="2829777"/>
          </a:xfrm>
          <a:prstGeom prst="wedgeEllipseCallout">
            <a:avLst>
              <a:gd name="adj1" fmla="val 30674"/>
              <a:gd name="adj2" fmla="val 61908"/>
            </a:avLst>
          </a:prstGeom>
          <a:solidFill>
            <a:schemeClr val="accent4"/>
          </a:solidFill>
          <a:ln w="12700" cap="flat" cmpd="sng">
            <a:solidFill>
              <a:schemeClr val="bg2">
                <a:lumMod val="2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de-DE" sz="1600">
                <a:solidFill>
                  <a:schemeClr val="lt1"/>
                </a:solidFill>
                <a:latin typeface="Arial"/>
                <a:ea typeface="Arial"/>
                <a:cs typeface="Arial"/>
                <a:sym typeface="Arial"/>
              </a:rPr>
              <a:t>Sustainable procurement not only benefits the environment and economy but also enhances the health and well-being of municipal employees by reducing harmful emissions and improving the work environment.</a:t>
            </a:r>
            <a:endParaRPr sz="1600">
              <a:solidFill>
                <a:srgbClr val="F0F8FC"/>
              </a:solidFill>
              <a:latin typeface="Arial"/>
              <a:ea typeface="Arial"/>
              <a:cs typeface="Arial"/>
              <a:sym typeface="Arial"/>
            </a:endParaRPr>
          </a:p>
        </p:txBody>
      </p:sp>
      <p:sp>
        <p:nvSpPr>
          <p:cNvPr id="144" name="Google Shape;144;p4"/>
          <p:cNvSpPr/>
          <p:nvPr/>
        </p:nvSpPr>
        <p:spPr>
          <a:xfrm>
            <a:off x="1582940" y="3113773"/>
            <a:ext cx="5157127" cy="2899789"/>
          </a:xfrm>
          <a:prstGeom prst="wedgeEllipseCallout">
            <a:avLst>
              <a:gd name="adj1" fmla="val 30674"/>
              <a:gd name="adj2" fmla="val 61908"/>
            </a:avLst>
          </a:prstGeom>
          <a:solidFill>
            <a:srgbClr val="87C3CD"/>
          </a:solidFill>
          <a:ln w="12700" cap="flat" cmpd="sng">
            <a:solidFill>
              <a:schemeClr val="bg2">
                <a:lumMod val="2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de-DE" sz="1600">
                <a:solidFill>
                  <a:srgbClr val="F0F8FC"/>
                </a:solidFill>
                <a:latin typeface="Arial"/>
                <a:ea typeface="Arial"/>
                <a:cs typeface="Arial"/>
                <a:sym typeface="Arial"/>
              </a:rPr>
              <a:t>Communities that embrace sustainable procurement show responsible governance, boosting their reputation. As citizens grow more environmentally and socially conscious, supporting sustainable practices fosters trust and pride in local leadership, leading to stronger community engagement and better relationships with stakeholders.</a:t>
            </a:r>
            <a:endParaRPr sz="1600">
              <a:solidFill>
                <a:srgbClr val="F0F8FC"/>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5"/>
          <p:cNvSpPr/>
          <p:nvPr/>
        </p:nvSpPr>
        <p:spPr>
          <a:xfrm>
            <a:off x="552886" y="551895"/>
            <a:ext cx="2817713" cy="1877606"/>
          </a:xfrm>
          <a:prstGeom prst="wedgeEllipseCallout">
            <a:avLst>
              <a:gd name="adj1" fmla="val -20833"/>
              <a:gd name="adj2" fmla="val 62500"/>
            </a:avLst>
          </a:prstGeom>
          <a:solidFill>
            <a:schemeClr val="lt2"/>
          </a:solidFill>
          <a:ln w="12700" cap="flat" cmpd="sng">
            <a:solidFill>
              <a:schemeClr val="bg2">
                <a:lumMod val="2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de-DE" sz="1600">
                <a:solidFill>
                  <a:srgbClr val="F0F8FC"/>
                </a:solidFill>
                <a:latin typeface="Arial"/>
                <a:ea typeface="Arial"/>
                <a:cs typeface="Arial"/>
                <a:sym typeface="Arial"/>
              </a:rPr>
              <a:t>Sustainable procurement has no positive external effects.</a:t>
            </a:r>
            <a:endParaRPr sz="1600">
              <a:solidFill>
                <a:srgbClr val="F0F8FC"/>
              </a:solidFill>
              <a:latin typeface="Arial"/>
              <a:ea typeface="Arial"/>
              <a:cs typeface="Arial"/>
              <a:sym typeface="Arial"/>
            </a:endParaRPr>
          </a:p>
        </p:txBody>
      </p:sp>
      <p:sp>
        <p:nvSpPr>
          <p:cNvPr id="151" name="Google Shape;151;p5"/>
          <p:cNvSpPr/>
          <p:nvPr/>
        </p:nvSpPr>
        <p:spPr>
          <a:xfrm>
            <a:off x="6096000" y="551895"/>
            <a:ext cx="5058931" cy="2829777"/>
          </a:xfrm>
          <a:prstGeom prst="wedgeEllipseCallout">
            <a:avLst>
              <a:gd name="adj1" fmla="val 30674"/>
              <a:gd name="adj2" fmla="val 61908"/>
            </a:avLst>
          </a:prstGeom>
          <a:solidFill>
            <a:schemeClr val="accent4"/>
          </a:solidFill>
          <a:ln w="12700" cap="flat" cmpd="sng">
            <a:solidFill>
              <a:schemeClr val="bg2">
                <a:lumMod val="2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de-DE" sz="1600">
                <a:solidFill>
                  <a:srgbClr val="F0F8FC"/>
                </a:solidFill>
                <a:latin typeface="Arial"/>
                <a:ea typeface="Arial"/>
                <a:cs typeface="Arial"/>
                <a:sym typeface="Arial"/>
              </a:rPr>
              <a:t>Due to the enormous market power of the public sector, public procurement can have a major impact on the market and contribute to the well-being of the community by aligning procurement decisions with fair labour standards.</a:t>
            </a:r>
            <a:endParaRPr sz="1600">
              <a:solidFill>
                <a:srgbClr val="F0F8FC"/>
              </a:solidFill>
              <a:latin typeface="Arial"/>
              <a:ea typeface="Arial"/>
              <a:cs typeface="Arial"/>
              <a:sym typeface="Arial"/>
            </a:endParaRPr>
          </a:p>
        </p:txBody>
      </p:sp>
      <p:sp>
        <p:nvSpPr>
          <p:cNvPr id="152" name="Google Shape;152;p5"/>
          <p:cNvSpPr/>
          <p:nvPr/>
        </p:nvSpPr>
        <p:spPr>
          <a:xfrm>
            <a:off x="1502846" y="3093679"/>
            <a:ext cx="5157127" cy="2899789"/>
          </a:xfrm>
          <a:prstGeom prst="wedgeEllipseCallout">
            <a:avLst>
              <a:gd name="adj1" fmla="val 30674"/>
              <a:gd name="adj2" fmla="val 61908"/>
            </a:avLst>
          </a:prstGeom>
          <a:solidFill>
            <a:srgbClr val="87C3CD"/>
          </a:solidFill>
          <a:ln w="12700" cap="flat" cmpd="sng">
            <a:solidFill>
              <a:schemeClr val="bg2">
                <a:lumMod val="2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de-DE" sz="1600">
                <a:solidFill>
                  <a:schemeClr val="lt1"/>
                </a:solidFill>
                <a:latin typeface="Arial"/>
                <a:ea typeface="Arial"/>
                <a:cs typeface="Arial"/>
                <a:sym typeface="Arial"/>
              </a:rPr>
              <a:t>Municipalities can contribute to global sustainability goals through mindful procurement, supporting broader environmental and social objectives like the UN SDGs. This can inspire others, creating a ripple effect of positive change. </a:t>
            </a:r>
            <a:endParaRPr sz="1600">
              <a:solidFill>
                <a:srgbClr val="F0F8FC"/>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6"/>
          <p:cNvSpPr/>
          <p:nvPr/>
        </p:nvSpPr>
        <p:spPr>
          <a:xfrm>
            <a:off x="352652" y="571919"/>
            <a:ext cx="3286575" cy="2088232"/>
          </a:xfrm>
          <a:prstGeom prst="wedgeEllipseCallout">
            <a:avLst>
              <a:gd name="adj1" fmla="val -20833"/>
              <a:gd name="adj2" fmla="val 62500"/>
            </a:avLst>
          </a:prstGeom>
          <a:solidFill>
            <a:schemeClr val="lt2"/>
          </a:solidFill>
          <a:ln w="12700" cap="flat" cmpd="sng">
            <a:solidFill>
              <a:schemeClr val="bg2">
                <a:lumMod val="2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de-DE" sz="1600">
                <a:solidFill>
                  <a:srgbClr val="F0F8FC"/>
                </a:solidFill>
                <a:latin typeface="Arial"/>
                <a:ea typeface="Arial"/>
                <a:cs typeface="Arial"/>
                <a:sym typeface="Arial"/>
              </a:rPr>
              <a:t>Sustainable procurement is purely voluntary.</a:t>
            </a:r>
            <a:endParaRPr sz="1600">
              <a:solidFill>
                <a:srgbClr val="F0F8FC"/>
              </a:solidFill>
              <a:latin typeface="Arial"/>
              <a:ea typeface="Arial"/>
              <a:cs typeface="Arial"/>
              <a:sym typeface="Arial"/>
            </a:endParaRPr>
          </a:p>
        </p:txBody>
      </p:sp>
      <p:sp>
        <p:nvSpPr>
          <p:cNvPr id="159" name="Google Shape;159;p6"/>
          <p:cNvSpPr/>
          <p:nvPr/>
        </p:nvSpPr>
        <p:spPr>
          <a:xfrm>
            <a:off x="2919264" y="2161056"/>
            <a:ext cx="6696744" cy="3725216"/>
          </a:xfrm>
          <a:prstGeom prst="wedgeEllipseCallout">
            <a:avLst>
              <a:gd name="adj1" fmla="val 30674"/>
              <a:gd name="adj2" fmla="val 61908"/>
            </a:avLst>
          </a:prstGeom>
          <a:solidFill>
            <a:schemeClr val="accent4"/>
          </a:solidFill>
          <a:ln w="12700" cap="flat" cmpd="sng">
            <a:solidFill>
              <a:schemeClr val="bg2">
                <a:lumMod val="2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de-DE" sz="1600">
                <a:solidFill>
                  <a:schemeClr val="lt1"/>
                </a:solidFill>
                <a:latin typeface="Arial"/>
                <a:ea typeface="Arial"/>
                <a:cs typeface="Arial"/>
                <a:sym typeface="Arial"/>
              </a:rPr>
              <a:t>Sustainable procurement is partially compulsory. Many governments are adopting sustainability regulations in procurement. By acting now, municipalities can stay ahead of trends, avoid future compliance issues, and position themselves as sustainability leaders.</a:t>
            </a:r>
            <a:endParaRPr sz="1600">
              <a:solidFill>
                <a:schemeClr val="lt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7"/>
          <p:cNvSpPr txBox="1">
            <a:spLocks noGrp="1"/>
          </p:cNvSpPr>
          <p:nvPr>
            <p:ph type="ctrTitle"/>
          </p:nvPr>
        </p:nvSpPr>
        <p:spPr>
          <a:xfrm>
            <a:off x="594360" y="411479"/>
            <a:ext cx="5486400" cy="3291840"/>
          </a:xfrm>
          <a:prstGeom prst="rect">
            <a:avLst/>
          </a:prstGeom>
          <a:noFill/>
          <a:ln>
            <a:noFill/>
          </a:ln>
        </p:spPr>
        <p:txBody>
          <a:bodyPr spcFirstLastPara="1" wrap="square" lIns="0" tIns="0" rIns="0" bIns="0" anchor="b" anchorCtr="0">
            <a:noAutofit/>
          </a:bodyPr>
          <a:lstStyle/>
          <a:p>
            <a:pPr marL="0" marR="0" lvl="0" indent="0" algn="l" rtl="0">
              <a:lnSpc>
                <a:spcPct val="80000"/>
              </a:lnSpc>
              <a:spcBef>
                <a:spcPts val="0"/>
              </a:spcBef>
              <a:spcAft>
                <a:spcPts val="0"/>
              </a:spcAft>
              <a:buClr>
                <a:srgbClr val="3F3F3F"/>
              </a:buClr>
              <a:buSzPts val="6000"/>
              <a:buFont typeface="Play"/>
              <a:buNone/>
            </a:pPr>
            <a:r>
              <a:rPr lang="de-DE" sz="6000" b="1" i="0" u="none" strike="noStrike" cap="none" dirty="0" err="1">
                <a:solidFill>
                  <a:srgbClr val="3F3F3F"/>
                </a:solidFill>
                <a:latin typeface="Aptos Serif" panose="02020604070405020304" pitchFamily="18" charset="0"/>
                <a:cs typeface="Aptos Serif" panose="02020604070405020304" pitchFamily="18" charset="0"/>
                <a:sym typeface="Play"/>
              </a:rPr>
              <a:t>Thank</a:t>
            </a:r>
            <a:r>
              <a:rPr lang="de-DE" sz="6000" b="1" i="0" u="none" strike="noStrike" cap="none" dirty="0">
                <a:solidFill>
                  <a:srgbClr val="3F3F3F"/>
                </a:solidFill>
                <a:latin typeface="Aptos Serif" panose="02020604070405020304" pitchFamily="18" charset="0"/>
                <a:cs typeface="Aptos Serif" panose="02020604070405020304" pitchFamily="18" charset="0"/>
                <a:sym typeface="Play"/>
              </a:rPr>
              <a:t> </a:t>
            </a:r>
            <a:r>
              <a:rPr lang="de-DE" sz="6000" b="1" i="0" u="none" strike="noStrike" cap="none" dirty="0" err="1">
                <a:solidFill>
                  <a:srgbClr val="3F3F3F"/>
                </a:solidFill>
                <a:latin typeface="Aptos Serif" panose="02020604070405020304" pitchFamily="18" charset="0"/>
                <a:cs typeface="Aptos Serif" panose="02020604070405020304" pitchFamily="18" charset="0"/>
                <a:sym typeface="Play"/>
              </a:rPr>
              <a:t>you</a:t>
            </a:r>
            <a:r>
              <a:rPr lang="de-DE" sz="6000" b="1" i="0" u="none" strike="noStrike" cap="none" dirty="0">
                <a:solidFill>
                  <a:srgbClr val="3F3F3F"/>
                </a:solidFill>
                <a:latin typeface="Aptos Serif" panose="02020604070405020304" pitchFamily="18" charset="0"/>
                <a:cs typeface="Aptos Serif" panose="02020604070405020304" pitchFamily="18" charset="0"/>
                <a:sym typeface="Play"/>
              </a:rPr>
              <a:t>!</a:t>
            </a:r>
            <a:endParaRPr dirty="0">
              <a:latin typeface="Aptos Serif" panose="02020604070405020304" pitchFamily="18" charset="0"/>
              <a:cs typeface="Aptos Serif" panose="02020604070405020304" pitchFamily="18" charset="0"/>
            </a:endParaRPr>
          </a:p>
        </p:txBody>
      </p:sp>
      <p:pic>
        <p:nvPicPr>
          <p:cNvPr id="166" name="Google Shape;166;p7" descr="Ein Bild, das Text, Schrift, Screenshot, Grafiken enthält.&#10;&#10;Automatisch generierte Beschreibung"/>
          <p:cNvPicPr preferRelativeResize="0"/>
          <p:nvPr/>
        </p:nvPicPr>
        <p:blipFill rotWithShape="1">
          <a:blip r:embed="rId3">
            <a:alphaModFix/>
          </a:blip>
          <a:srcRect/>
          <a:stretch/>
        </p:blipFill>
        <p:spPr>
          <a:xfrm>
            <a:off x="5665842" y="4740820"/>
            <a:ext cx="5273749" cy="1904297"/>
          </a:xfrm>
          <a:prstGeom prst="rect">
            <a:avLst/>
          </a:prstGeom>
          <a:noFill/>
          <a:ln>
            <a:noFill/>
          </a:ln>
        </p:spPr>
      </p:pic>
      <p:pic>
        <p:nvPicPr>
          <p:cNvPr id="2" name="Grafik 1">
            <a:extLst>
              <a:ext uri="{FF2B5EF4-FFF2-40B4-BE49-F238E27FC236}">
                <a16:creationId xmlns:a16="http://schemas.microsoft.com/office/drawing/2014/main" id="{3B4328E6-5394-D7D5-0920-E6806C74F8F1}"/>
              </a:ext>
            </a:extLst>
          </p:cNvPr>
          <p:cNvPicPr>
            <a:picLocks noChangeAspect="1"/>
          </p:cNvPicPr>
          <p:nvPr/>
        </p:nvPicPr>
        <p:blipFill>
          <a:blip r:embed="rId4"/>
          <a:stretch>
            <a:fillRect/>
          </a:stretch>
        </p:blipFill>
        <p:spPr>
          <a:xfrm>
            <a:off x="0" y="5318554"/>
            <a:ext cx="3848615" cy="1539446"/>
          </a:xfrm>
          <a:prstGeom prst="rect">
            <a:avLst/>
          </a:prstGeom>
        </p:spPr>
      </p:pic>
    </p:spTree>
  </p:cSld>
  <p:clrMapOvr>
    <a:masterClrMapping/>
  </p:clrMapOvr>
</p:sld>
</file>

<file path=ppt/theme/theme1.xml><?xml version="1.0" encoding="utf-8"?>
<a:theme xmlns:a="http://schemas.openxmlformats.org/drawingml/2006/main" name="Benutzerdefiniert">
  <a:themeElements>
    <a:clrScheme name="Benutzerdefiniert 5">
      <a:dk1>
        <a:srgbClr val="000000"/>
      </a:dk1>
      <a:lt1>
        <a:srgbClr val="FFFFFF"/>
      </a:lt1>
      <a:dk2>
        <a:srgbClr val="E4E4E4"/>
      </a:dk2>
      <a:lt2>
        <a:srgbClr val="A3C42A"/>
      </a:lt2>
      <a:accent1>
        <a:srgbClr val="A9D4DB"/>
      </a:accent1>
      <a:accent2>
        <a:srgbClr val="FAB609"/>
      </a:accent2>
      <a:accent3>
        <a:srgbClr val="4495A2"/>
      </a:accent3>
      <a:accent4>
        <a:srgbClr val="035854"/>
      </a:accent4>
      <a:accent5>
        <a:srgbClr val="CCDB84"/>
      </a:accent5>
      <a:accent6>
        <a:srgbClr val="A3C42A"/>
      </a:accent6>
      <a:hlink>
        <a:srgbClr val="035854"/>
      </a:hlink>
      <a:folHlink>
        <a:srgbClr val="0F49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Design">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331</Words>
  <Application>Microsoft Macintosh PowerPoint</Application>
  <PresentationFormat>Breitbild</PresentationFormat>
  <Paragraphs>23</Paragraphs>
  <Slides>7</Slides>
  <Notes>7</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7</vt:i4>
      </vt:variant>
    </vt:vector>
  </HeadingPairs>
  <TitlesOfParts>
    <vt:vector size="13" baseType="lpstr">
      <vt:lpstr>Aptos Serif</vt:lpstr>
      <vt:lpstr>Play</vt:lpstr>
      <vt:lpstr>Arial</vt:lpstr>
      <vt:lpstr>Aptos</vt:lpstr>
      <vt:lpstr>Calibri</vt:lpstr>
      <vt:lpstr>Benutzerdefiniert</vt:lpstr>
      <vt:lpstr>For good reasons:  Prejudices and arguments for sustainable procurement</vt:lpstr>
      <vt:lpstr>PowerPoint-Präsentation</vt:lpstr>
      <vt:lpstr>PowerPoint-Präsentation</vt:lpstr>
      <vt:lpstr>PowerPoint-Präsentation</vt:lpstr>
      <vt:lpstr>PowerPoint-Präsentation</vt:lpstr>
      <vt:lpstr>PowerPoint-Präsentation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nicole</dc:creator>
  <cp:lastModifiedBy>Maya Knevels</cp:lastModifiedBy>
  <cp:revision>1</cp:revision>
  <dcterms:created xsi:type="dcterms:W3CDTF">2024-09-16T10:50:40Z</dcterms:created>
  <dcterms:modified xsi:type="dcterms:W3CDTF">2026-05-04T12:10:46Z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