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Aptos Serif" panose="02020604070405020304" pitchFamily="18" charset="0"/>
      <p:regular r:id="rId50"/>
      <p:bold r:id="rId51"/>
      <p:italic r:id="rId52"/>
      <p:boldItalic r:id="rId53"/>
    </p:embeddedFont>
    <p:embeddedFont>
      <p:font typeface="Play" panose="02020604070405020304"/>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E3r5nyF5ELdawjb8D1Z2ZpCRu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5"/>
  </p:normalViewPr>
  <p:slideViewPr>
    <p:cSldViewPr snapToGrid="0">
      <p:cViewPr varScale="1">
        <p:scale>
          <a:sx n="105" d="100"/>
          <a:sy n="105"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7-22T10:30:46.064" idx="1">
    <p:pos x="6000" y="0"/>
    <p:text>Nice module and I particularly like the fact that it follows the handbook so closely. 
I am just generally questioning the use of it in the curriculum. Maybe it is too detailed/too practical for an administrative school. We can think about just including it in the Train the train where it is superbe, and leave it out of the curriculum. 
Let me know your thoughts.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nkcnhe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6" name="Google Shape;22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e.g. the BBG (Bundesbeschaffung) in Austria</a:t>
            </a:r>
            <a:endParaRPr/>
          </a:p>
        </p:txBody>
      </p:sp>
      <p:sp>
        <p:nvSpPr>
          <p:cNvPr id="235" name="Google Shape;23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50" name="Google Shape;25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https://www.eineweltnetzwerkbayern.de/fileadmin/assets/Kommunen_Eine_Welt/2024_6_A/2024_-_Kommunen_Eine_Welt_-_6_A_-_EWNB.pdf S. 36</a:t>
            </a:r>
            <a:endParaRPr/>
          </a:p>
          <a:p>
            <a:pPr marL="457200" marR="0" lvl="0" indent="-228600" algn="l" rtl="0">
              <a:lnSpc>
                <a:spcPct val="100000"/>
              </a:lnSpc>
              <a:spcBef>
                <a:spcPts val="0"/>
              </a:spcBef>
              <a:spcAft>
                <a:spcPts val="0"/>
              </a:spcAft>
              <a:buSzPts val="1400"/>
              <a:buNone/>
            </a:pPr>
            <a:r>
              <a:rPr lang="de-DE"/>
              <a:t>Source Picture: https://www.fairtrade.net/de-de/produkte/fairtrade_produkte/sportbaelle.html</a:t>
            </a:r>
            <a:endParaRPr/>
          </a:p>
        </p:txBody>
      </p:sp>
      <p:sp>
        <p:nvSpPr>
          <p:cNvPr id="279" name="Google Shape;27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88" name="Google Shape;28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600"/>
              </a:spcBef>
              <a:spcAft>
                <a:spcPts val="0"/>
              </a:spcAft>
              <a:buClr>
                <a:schemeClr val="dk1"/>
              </a:buClr>
              <a:buSzPts val="2857"/>
              <a:buFont typeface="Arial"/>
              <a:buNone/>
            </a:pPr>
            <a:r>
              <a:rPr lang="de-DE" sz="1100">
                <a:solidFill>
                  <a:srgbClr val="3F3F3F"/>
                </a:solidFill>
                <a:latin typeface="Arial"/>
                <a:ea typeface="Arial"/>
                <a:cs typeface="Arial"/>
                <a:sym typeface="Arial"/>
              </a:rPr>
              <a:t>The platform can be used to:</a:t>
            </a:r>
            <a:endParaRPr sz="1100">
              <a:solidFill>
                <a:srgbClr val="3F3F3F"/>
              </a:solidFill>
              <a:latin typeface="Arial"/>
              <a:ea typeface="Arial"/>
              <a:cs typeface="Arial"/>
              <a:sym typeface="Arial"/>
            </a:endParaRPr>
          </a:p>
          <a:p>
            <a:pPr marL="342900" lvl="0" indent="-340178" algn="l" rtl="0">
              <a:lnSpc>
                <a:spcPct val="120000"/>
              </a:lnSpc>
              <a:spcBef>
                <a:spcPts val="600"/>
              </a:spcBef>
              <a:spcAft>
                <a:spcPts val="0"/>
              </a:spcAft>
              <a:buClr>
                <a:srgbClr val="3F3F3F"/>
              </a:buClr>
              <a:buSzPts val="1957"/>
              <a:buChar char="•"/>
            </a:pPr>
            <a:r>
              <a:rPr lang="de-DE" sz="1100">
                <a:solidFill>
                  <a:srgbClr val="3F3F3F"/>
                </a:solidFill>
                <a:latin typeface="Arial"/>
                <a:ea typeface="Arial"/>
                <a:cs typeface="Arial"/>
                <a:sym typeface="Arial"/>
              </a:rPr>
              <a:t>Order products directly from framework agreement catalogs</a:t>
            </a:r>
            <a:endParaRPr sz="1100">
              <a:solidFill>
                <a:srgbClr val="3F3F3F"/>
              </a:solidFill>
              <a:latin typeface="Arial"/>
              <a:ea typeface="Arial"/>
              <a:cs typeface="Arial"/>
              <a:sym typeface="Arial"/>
            </a:endParaRPr>
          </a:p>
          <a:p>
            <a:pPr marL="342900" lvl="0" indent="-340178" algn="l" rtl="0">
              <a:lnSpc>
                <a:spcPct val="120000"/>
              </a:lnSpc>
              <a:spcBef>
                <a:spcPts val="600"/>
              </a:spcBef>
              <a:spcAft>
                <a:spcPts val="0"/>
              </a:spcAft>
              <a:buClr>
                <a:srgbClr val="3F3F3F"/>
              </a:buClr>
              <a:buSzPts val="1957"/>
              <a:buChar char="•"/>
            </a:pPr>
            <a:r>
              <a:rPr lang="de-DE" sz="1100">
                <a:solidFill>
                  <a:srgbClr val="3F3F3F"/>
                </a:solidFill>
                <a:latin typeface="Arial"/>
                <a:ea typeface="Arial"/>
                <a:cs typeface="Arial"/>
                <a:sym typeface="Arial"/>
              </a:rPr>
              <a:t>Place direct orders up to €5,000 net outside of framework agreements</a:t>
            </a:r>
            <a:endParaRPr sz="1100">
              <a:solidFill>
                <a:srgbClr val="3F3F3F"/>
              </a:solidFill>
              <a:latin typeface="Arial"/>
              <a:ea typeface="Arial"/>
              <a:cs typeface="Arial"/>
              <a:sym typeface="Arial"/>
            </a:endParaRPr>
          </a:p>
          <a:p>
            <a:pPr marL="342900" lvl="0" indent="-340178" algn="l" rtl="0">
              <a:lnSpc>
                <a:spcPct val="120000"/>
              </a:lnSpc>
              <a:spcBef>
                <a:spcPts val="600"/>
              </a:spcBef>
              <a:spcAft>
                <a:spcPts val="0"/>
              </a:spcAft>
              <a:buClr>
                <a:srgbClr val="3F3F3F"/>
              </a:buClr>
              <a:buSzPts val="1957"/>
              <a:buChar char="•"/>
            </a:pPr>
            <a:r>
              <a:rPr lang="de-DE" sz="1100">
                <a:solidFill>
                  <a:srgbClr val="3F3F3F"/>
                </a:solidFill>
                <a:latin typeface="Arial"/>
                <a:ea typeface="Arial"/>
                <a:cs typeface="Arial"/>
                <a:sym typeface="Arial"/>
              </a:rPr>
              <a:t>Report individual requirements (“free text orders”) to the central procurement office</a:t>
            </a:r>
            <a:endParaRPr sz="300"/>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Text: https://www.kompass-nachhaltigkeit.de/kommunaler-kompass/bayern/rahmenbedingungen-nutzen#c42191036</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Picture: https://www.nuernberg.de/internet/beschaffung/ekv_shop.html#_0_3</a:t>
            </a:r>
            <a:endParaRPr/>
          </a:p>
        </p:txBody>
      </p:sp>
      <p:sp>
        <p:nvSpPr>
          <p:cNvPr id="353" name="Google Shape;35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362" name="Google Shape;36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379" name="Google Shape;37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https://gemeindebund.at/images/uploads/downloads/2017/Projekte/Ressourceneffiziente_Gemeinde/Projekt_Ressourceneffiziente_Gemeinde_Massnahmenkatalog.pdf S. 41-42</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Picture: https://www.umweltberatung.at/img/1400/4409.jpg</a:t>
            </a:r>
            <a:endParaRPr/>
          </a:p>
        </p:txBody>
      </p:sp>
      <p:sp>
        <p:nvSpPr>
          <p:cNvPr id="402" name="Google Shape;40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https://www.klimabuendnis.at/wp-content/uploads/2024/03/6_kbu_lf_beschaffung.pdf </a:t>
            </a:r>
            <a:endParaRPr/>
          </a:p>
          <a:p>
            <a:pPr marL="457200" marR="0" lvl="0" indent="-228600" algn="l" rtl="0">
              <a:lnSpc>
                <a:spcPct val="100000"/>
              </a:lnSpc>
              <a:spcBef>
                <a:spcPts val="0"/>
              </a:spcBef>
              <a:spcAft>
                <a:spcPts val="0"/>
              </a:spcAft>
              <a:buSzPts val="1400"/>
              <a:buNone/>
            </a:pPr>
            <a:r>
              <a:rPr lang="de-DE"/>
              <a:t>Source Picture: </a:t>
            </a:r>
            <a:r>
              <a:rPr lang="de-DE" sz="1200" u="sng">
                <a:solidFill>
                  <a:schemeClr val="hlink"/>
                </a:solidFill>
                <a:hlinkClick r:id="rId3"/>
              </a:rPr>
              <a:t>https://www.vol.at/maeder-feiert-sonnenfest/8131894</a:t>
            </a:r>
            <a:r>
              <a:rPr lang="de-DE" sz="1200"/>
              <a:t> Sonnenfest Mäder 2023</a:t>
            </a:r>
            <a:endParaRPr/>
          </a:p>
        </p:txBody>
      </p:sp>
      <p:sp>
        <p:nvSpPr>
          <p:cNvPr id="419" name="Google Shape;41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7" name="Google Shape;44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Testung mit Personen, die das Produkt dann nutzen (z.B. Reinigungskräfte)</a:t>
            </a:r>
            <a:endParaRPr/>
          </a:p>
        </p:txBody>
      </p:sp>
      <p:sp>
        <p:nvSpPr>
          <p:cNvPr id="457" name="Google Shape;45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Film von dieser Webseite https://www.kompass-nachhaltigkeit.de/grundlagenwissen/einblick-in-die-beschaffungspraxis</a:t>
            </a:r>
            <a:endParaRPr/>
          </a:p>
          <a:p>
            <a:pPr marL="457200" marR="0" lvl="0" indent="-228600" algn="l" rtl="0">
              <a:lnSpc>
                <a:spcPct val="100000"/>
              </a:lnSpc>
              <a:spcBef>
                <a:spcPts val="0"/>
              </a:spcBef>
              <a:spcAft>
                <a:spcPts val="0"/>
              </a:spcAft>
              <a:buSzPts val="1400"/>
              <a:buNone/>
            </a:pPr>
            <a:r>
              <a:rPr lang="de-DE"/>
              <a:t>Source Picture: https://polizeibericht.info/ausruestung/fuhrpark/</a:t>
            </a:r>
            <a:endParaRPr/>
          </a:p>
          <a:p>
            <a:pPr marL="457200" marR="0" lvl="0" indent="-228600" algn="l" rtl="0">
              <a:lnSpc>
                <a:spcPct val="100000"/>
              </a:lnSpc>
              <a:spcBef>
                <a:spcPts val="0"/>
              </a:spcBef>
              <a:spcAft>
                <a:spcPts val="0"/>
              </a:spcAft>
              <a:buSzPts val="1400"/>
              <a:buNone/>
            </a:pPr>
            <a:endParaRPr/>
          </a:p>
        </p:txBody>
      </p:sp>
      <p:sp>
        <p:nvSpPr>
          <p:cNvPr id="466" name="Google Shape;46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131" name="Google Shape;13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532" name="Google Shape;5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9" name="Google Shape;13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Step 1: Develop goals that align with the community's overall priorities (goals should be SMART (Specific, Measurable, Achievable, Relevant, and Time-bound)</a:t>
            </a:r>
            <a:endParaRPr/>
          </a:p>
        </p:txBody>
      </p:sp>
      <p:sp>
        <p:nvSpPr>
          <p:cNvPr id="184" name="Google Shape;1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01" name="Google Shape;20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 name="Google Shape;8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3" name="Google Shape;93;p26"/>
          <p:cNvGrpSpPr/>
          <p:nvPr/>
        </p:nvGrpSpPr>
        <p:grpSpPr>
          <a:xfrm rot="-5400000">
            <a:off x="-1340601" y="4196010"/>
            <a:ext cx="3053166" cy="2270813"/>
            <a:chOff x="4881398" y="2159825"/>
            <a:chExt cx="3881604" cy="2778984"/>
          </a:xfrm>
        </p:grpSpPr>
        <p:sp>
          <p:nvSpPr>
            <p:cNvPr id="94" name="Google Shape;9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0" name="Google Shape;10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 name="Google Shape;10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1" name="Google Shape;71;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2" name="Google Shape;72;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hyperlink" Target="https://www.kompass-nachhaltigkeit.de/kommunaler-kompass/bayern/rahmenbedingungen-nutzen#c4219103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fairtrade.net/de-de/produkte/fairtrade_produkte/sportbaelle.html" TargetMode="External"/><Relationship Id="rId4" Type="http://schemas.openxmlformats.org/officeDocument/2006/relationships/hyperlink" Target="https://www.nuernberg.de/internet/beschaffung/ekv_shop.html#_0_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918251" y="4836746"/>
            <a:ext cx="5273749" cy="1904297"/>
          </a:xfrm>
          <a:prstGeom prst="rect">
            <a:avLst/>
          </a:prstGeom>
          <a:noFill/>
          <a:ln>
            <a:noFill/>
          </a:ln>
        </p:spPr>
      </p:pic>
      <p:sp>
        <p:nvSpPr>
          <p:cNvPr id="111" name="Google Shape;11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3F3F3F"/>
                </a:solidFill>
                <a:latin typeface="Aptos" panose="020B0004020202020204" pitchFamily="34" charset="0"/>
                <a:sym typeface="Arial"/>
              </a:rPr>
              <a:t>Date</a:t>
            </a:r>
            <a:endParaRPr sz="1400" b="0" i="0" u="none" strike="noStrike" cap="none">
              <a:solidFill>
                <a:srgbClr val="000000"/>
              </a:solidFill>
              <a:latin typeface="Aptos" panose="020B0004020202020204" pitchFamily="34" charset="0"/>
              <a:sym typeface="Arial"/>
            </a:endParaRPr>
          </a:p>
        </p:txBody>
      </p:sp>
      <p:sp>
        <p:nvSpPr>
          <p:cNvPr id="112" name="Google Shape;112;p1"/>
          <p:cNvSpPr txBox="1"/>
          <p:nvPr/>
        </p:nvSpPr>
        <p:spPr>
          <a:xfrm>
            <a:off x="6204801" y="2817164"/>
            <a:ext cx="58821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Module 5: Implementation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of</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sustainable</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procurement</a:t>
            </a:r>
            <a:endParaRPr sz="3200" b="1" i="0" u="none" strike="noStrike" cap="none" dirty="0">
              <a:solidFill>
                <a:srgbClr val="3F3F3F"/>
              </a:solidFill>
              <a:latin typeface="Aptos Serif" panose="02020604070405020304" pitchFamily="18" charset="0"/>
              <a:cs typeface="Aptos Serif" panose="02020604070405020304" pitchFamily="18" charset="0"/>
              <a:sym typeface="Arial"/>
            </a:endParaRPr>
          </a:p>
        </p:txBody>
      </p:sp>
      <p:pic>
        <p:nvPicPr>
          <p:cNvPr id="113" name="Google Shape;11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14" name="Google Shape;114;p1"/>
          <p:cNvSpPr txBox="1"/>
          <p:nvPr/>
        </p:nvSpPr>
        <p:spPr>
          <a:xfrm>
            <a:off x="6204801" y="2256808"/>
            <a:ext cx="48914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dirty="0" err="1">
                <a:solidFill>
                  <a:srgbClr val="3F3F3F"/>
                </a:solidFill>
                <a:latin typeface="Aptos" panose="020B0004020202020204" pitchFamily="34" charset="0"/>
                <a:sym typeface="Arial"/>
              </a:rPr>
              <a:t>Sustainable</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procurement</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curriculum</a:t>
            </a:r>
            <a:r>
              <a:rPr lang="de-DE" sz="1800" b="1" i="0" u="none" strike="noStrike" cap="none" dirty="0">
                <a:solidFill>
                  <a:srgbClr val="3F3F3F"/>
                </a:solidFill>
                <a:latin typeface="Aptos" panose="020B0004020202020204" pitchFamily="34" charset="0"/>
                <a:sym typeface="Arial"/>
              </a:rPr>
              <a:t> </a:t>
            </a:r>
            <a:endParaRPr sz="1800" b="1" i="0" u="none" strike="noStrike" cap="none" dirty="0">
              <a:solidFill>
                <a:srgbClr val="3F3F3F"/>
              </a:solidFill>
              <a:latin typeface="Aptos" panose="020B0004020202020204" pitchFamily="34" charset="0"/>
              <a:sym typeface="Arial"/>
            </a:endParaRPr>
          </a:p>
        </p:txBody>
      </p:sp>
      <p:pic>
        <p:nvPicPr>
          <p:cNvPr id="115" name="Google Shape;115;p1" descr="Ein Bild, das Text, Screenshot, Schrift, Design enthält.&#10;&#10;KI-generierte Inhalte können fehlerhaft sein."/>
          <p:cNvPicPr preferRelativeResize="0"/>
          <p:nvPr/>
        </p:nvPicPr>
        <p:blipFill rotWithShape="1">
          <a:blip r:embed="rId5">
            <a:alphaModFix/>
          </a:blip>
          <a:srcRect/>
          <a:stretch/>
        </p:blipFill>
        <p:spPr>
          <a:xfrm>
            <a:off x="1" y="5315712"/>
            <a:ext cx="3901440" cy="15422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594360" y="750150"/>
            <a:ext cx="6835584"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1.2 </a:t>
            </a:r>
            <a:r>
              <a:rPr lang="de-DE" dirty="0" err="1">
                <a:latin typeface="Aptos Serif" panose="02020604070405020304" pitchFamily="18" charset="0"/>
                <a:ea typeface="Arial"/>
                <a:cs typeface="Aptos Serif" panose="02020604070405020304" pitchFamily="18" charset="0"/>
                <a:sym typeface="Arial"/>
              </a:rPr>
              <a:t>Four</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approaches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for</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br>
              <a:rPr lang="de-DE" dirty="0">
                <a:latin typeface="Aptos Serif" panose="02020604070405020304" pitchFamily="18" charset="0"/>
                <a:ea typeface="Arial"/>
                <a:cs typeface="Aptos Serif" panose="02020604070405020304" pitchFamily="18" charset="0"/>
                <a:sym typeface="Arial"/>
              </a:rPr>
            </a:br>
            <a:endParaRPr sz="2400" dirty="0">
              <a:solidFill>
                <a:schemeClr val="accent4"/>
              </a:solidFill>
              <a:latin typeface="Aptos Serif" panose="02020604070405020304" pitchFamily="18" charset="0"/>
              <a:ea typeface="Arial"/>
              <a:cs typeface="Aptos Serif" panose="02020604070405020304" pitchFamily="18" charset="0"/>
              <a:sym typeface="Arial"/>
            </a:endParaRPr>
          </a:p>
        </p:txBody>
      </p:sp>
      <p:sp>
        <p:nvSpPr>
          <p:cNvPr id="212" name="Google Shape;212;p36"/>
          <p:cNvSpPr txBox="1">
            <a:spLocks noGrp="1"/>
          </p:cNvSpPr>
          <p:nvPr>
            <p:ph type="body" idx="1"/>
          </p:nvPr>
        </p:nvSpPr>
        <p:spPr>
          <a:xfrm>
            <a:off x="575309" y="3205717"/>
            <a:ext cx="7154560" cy="3024962"/>
          </a:xfrm>
          <a:prstGeom prst="rect">
            <a:avLst/>
          </a:prstGeom>
          <a:noFill/>
          <a:ln>
            <a:noFill/>
          </a:ln>
        </p:spPr>
        <p:txBody>
          <a:bodyPr spcFirstLastPara="1" wrap="square" lIns="0" tIns="228600" rIns="0" bIns="0" anchor="t" anchorCtr="0">
            <a:normAutofit/>
          </a:bodyPr>
          <a:lstStyle/>
          <a:p>
            <a:pPr marL="457200" lvl="0" indent="-228600" algn="l" rtl="0">
              <a:lnSpc>
                <a:spcPct val="100000"/>
              </a:lnSpc>
              <a:spcBef>
                <a:spcPts val="1800"/>
              </a:spcBef>
              <a:spcAft>
                <a:spcPts val="0"/>
              </a:spcAft>
              <a:buSzPts val="2000"/>
              <a:buNone/>
            </a:pPr>
            <a:r>
              <a:rPr lang="de-DE" sz="2400" dirty="0">
                <a:latin typeface="Aptos" panose="020B0004020202020204" pitchFamily="34" charset="0"/>
                <a:sym typeface="Arial"/>
              </a:rPr>
              <a:t>1. </a:t>
            </a:r>
            <a:r>
              <a:rPr lang="de-DE" sz="2400" dirty="0" err="1">
                <a:latin typeface="Aptos" panose="020B0004020202020204" pitchFamily="34" charset="0"/>
                <a:sym typeface="Arial"/>
              </a:rPr>
              <a:t>Purchasing</a:t>
            </a:r>
            <a:r>
              <a:rPr lang="de-DE" sz="2400" dirty="0">
                <a:latin typeface="Aptos" panose="020B0004020202020204" pitchFamily="34" charset="0"/>
                <a:sym typeface="Arial"/>
              </a:rPr>
              <a:t> </a:t>
            </a:r>
            <a:r>
              <a:rPr lang="de-DE" sz="2400" dirty="0" err="1">
                <a:latin typeface="Aptos" panose="020B0004020202020204" pitchFamily="34" charset="0"/>
                <a:sym typeface="Arial"/>
              </a:rPr>
              <a:t>below</a:t>
            </a:r>
            <a:r>
              <a:rPr lang="de-DE" sz="2400" dirty="0">
                <a:latin typeface="Aptos" panose="020B0004020202020204" pitchFamily="34" charset="0"/>
                <a:sym typeface="Arial"/>
              </a:rPr>
              <a:t> </a:t>
            </a:r>
            <a:r>
              <a:rPr lang="de-DE" sz="2400" dirty="0" err="1">
                <a:latin typeface="Aptos" panose="020B0004020202020204" pitchFamily="34" charset="0"/>
                <a:sym typeface="Arial"/>
              </a:rPr>
              <a:t>the</a:t>
            </a:r>
            <a:r>
              <a:rPr lang="de-DE" sz="2400" dirty="0">
                <a:latin typeface="Aptos" panose="020B0004020202020204" pitchFamily="34" charset="0"/>
                <a:sym typeface="Arial"/>
              </a:rPr>
              <a:t> national </a:t>
            </a:r>
            <a:r>
              <a:rPr lang="de-DE" sz="2400" dirty="0" err="1">
                <a:latin typeface="Aptos" panose="020B0004020202020204" pitchFamily="34" charset="0"/>
                <a:sym typeface="Arial"/>
              </a:rPr>
              <a:t>tendering</a:t>
            </a:r>
            <a:r>
              <a:rPr lang="de-DE" sz="2400" dirty="0">
                <a:latin typeface="Aptos" panose="020B0004020202020204" pitchFamily="34" charset="0"/>
                <a:sym typeface="Arial"/>
              </a:rPr>
              <a:t> </a:t>
            </a:r>
            <a:r>
              <a:rPr lang="de-DE" sz="2400" dirty="0" err="1">
                <a:latin typeface="Aptos" panose="020B0004020202020204" pitchFamily="34" charset="0"/>
                <a:sym typeface="Arial"/>
              </a:rPr>
              <a:t>threshold</a:t>
            </a:r>
            <a:r>
              <a:rPr lang="de-DE" sz="2400" dirty="0">
                <a:latin typeface="Aptos" panose="020B0004020202020204" pitchFamily="34" charset="0"/>
                <a:sym typeface="Arial"/>
              </a:rPr>
              <a:t>: </a:t>
            </a:r>
            <a:r>
              <a:rPr lang="de-DE" sz="2400" dirty="0" err="1">
                <a:latin typeface="Aptos" panose="020B0004020202020204" pitchFamily="34" charset="0"/>
                <a:sym typeface="Arial"/>
              </a:rPr>
              <a:t>Direct</a:t>
            </a:r>
            <a:r>
              <a:rPr lang="de-DE" sz="2400" dirty="0">
                <a:latin typeface="Aptos" panose="020B0004020202020204" pitchFamily="34" charset="0"/>
                <a:sym typeface="Arial"/>
              </a:rPr>
              <a:t> </a:t>
            </a:r>
            <a:r>
              <a:rPr lang="de-DE" sz="2400" dirty="0" err="1">
                <a:latin typeface="Aptos" panose="020B0004020202020204" pitchFamily="34" charset="0"/>
                <a:sym typeface="Arial"/>
              </a:rPr>
              <a:t>purchase</a:t>
            </a:r>
            <a:endParaRPr sz="2400" dirty="0">
              <a:latin typeface="Aptos" panose="020B0004020202020204" pitchFamily="34" charset="0"/>
              <a:sym typeface="Arial"/>
            </a:endParaRPr>
          </a:p>
          <a:p>
            <a:pPr marL="457200" lvl="0" indent="-228600" algn="l" rtl="0">
              <a:lnSpc>
                <a:spcPct val="100000"/>
              </a:lnSpc>
              <a:spcBef>
                <a:spcPts val="1800"/>
              </a:spcBef>
              <a:spcAft>
                <a:spcPts val="0"/>
              </a:spcAft>
              <a:buSzPts val="2000"/>
              <a:buNone/>
            </a:pPr>
            <a:r>
              <a:rPr lang="de-DE" sz="2400" dirty="0">
                <a:latin typeface="Aptos" panose="020B0004020202020204" pitchFamily="34" charset="0"/>
                <a:sym typeface="Arial"/>
              </a:rPr>
              <a:t>2. </a:t>
            </a:r>
            <a:r>
              <a:rPr lang="de-DE" sz="2400" dirty="0" err="1">
                <a:latin typeface="Aptos" panose="020B0004020202020204" pitchFamily="34" charset="0"/>
                <a:sym typeface="Arial"/>
              </a:rPr>
              <a:t>Conducting</a:t>
            </a:r>
            <a:r>
              <a:rPr lang="de-DE" sz="2400" dirty="0">
                <a:latin typeface="Aptos" panose="020B0004020202020204" pitchFamily="34" charset="0"/>
                <a:sym typeface="Arial"/>
              </a:rPr>
              <a:t> a </a:t>
            </a:r>
            <a:r>
              <a:rPr lang="de-DE" sz="2400" dirty="0" err="1">
                <a:latin typeface="Aptos" panose="020B0004020202020204" pitchFamily="34" charset="0"/>
                <a:sym typeface="Arial"/>
              </a:rPr>
              <a:t>tender</a:t>
            </a:r>
            <a:endParaRPr sz="2400" dirty="0">
              <a:latin typeface="Aptos" panose="020B0004020202020204" pitchFamily="34" charset="0"/>
              <a:sym typeface="Arial"/>
            </a:endParaRPr>
          </a:p>
          <a:p>
            <a:pPr marL="457200" lvl="0" indent="-228600" algn="l" rtl="0">
              <a:lnSpc>
                <a:spcPct val="100000"/>
              </a:lnSpc>
              <a:spcBef>
                <a:spcPts val="1800"/>
              </a:spcBef>
              <a:spcAft>
                <a:spcPts val="0"/>
              </a:spcAft>
              <a:buSzPts val="2000"/>
              <a:buNone/>
            </a:pPr>
            <a:r>
              <a:rPr lang="de-DE" sz="2400" dirty="0">
                <a:latin typeface="Aptos" panose="020B0004020202020204" pitchFamily="34" charset="0"/>
                <a:sym typeface="Arial"/>
              </a:rPr>
              <a:t>3. </a:t>
            </a:r>
            <a:r>
              <a:rPr lang="de-DE" sz="2400" dirty="0" err="1">
                <a:latin typeface="Aptos" panose="020B0004020202020204" pitchFamily="34" charset="0"/>
                <a:sym typeface="Arial"/>
              </a:rPr>
              <a:t>Procuring</a:t>
            </a:r>
            <a:r>
              <a:rPr lang="de-DE" sz="2400" dirty="0">
                <a:latin typeface="Aptos" panose="020B0004020202020204" pitchFamily="34" charset="0"/>
                <a:sym typeface="Arial"/>
              </a:rPr>
              <a:t> via a </a:t>
            </a:r>
            <a:r>
              <a:rPr lang="de-DE" sz="2400" dirty="0" err="1">
                <a:latin typeface="Aptos" panose="020B0004020202020204" pitchFamily="34" charset="0"/>
                <a:sym typeface="Arial"/>
              </a:rPr>
              <a:t>central</a:t>
            </a:r>
            <a:r>
              <a:rPr lang="de-DE" sz="2400" dirty="0">
                <a:latin typeface="Aptos" panose="020B0004020202020204" pitchFamily="34" charset="0"/>
                <a:sym typeface="Arial"/>
              </a:rPr>
              <a:t> </a:t>
            </a:r>
            <a:r>
              <a:rPr lang="de-DE" sz="2400" dirty="0" err="1">
                <a:latin typeface="Aptos" panose="020B0004020202020204" pitchFamily="34" charset="0"/>
                <a:sym typeface="Arial"/>
              </a:rPr>
              <a:t>purchasing</a:t>
            </a:r>
            <a:r>
              <a:rPr lang="de-DE" sz="2400" dirty="0">
                <a:latin typeface="Aptos" panose="020B0004020202020204" pitchFamily="34" charset="0"/>
                <a:sym typeface="Arial"/>
              </a:rPr>
              <a:t> </a:t>
            </a:r>
            <a:r>
              <a:rPr lang="de-DE" sz="2400" dirty="0" err="1">
                <a:latin typeface="Aptos" panose="020B0004020202020204" pitchFamily="34" charset="0"/>
                <a:sym typeface="Arial"/>
              </a:rPr>
              <a:t>body</a:t>
            </a:r>
            <a:endParaRPr sz="2400" dirty="0">
              <a:latin typeface="Aptos" panose="020B0004020202020204" pitchFamily="34" charset="0"/>
              <a:sym typeface="Arial"/>
            </a:endParaRPr>
          </a:p>
          <a:p>
            <a:pPr marL="457200" lvl="0" indent="-228600" algn="l" rtl="0">
              <a:lnSpc>
                <a:spcPct val="100000"/>
              </a:lnSpc>
              <a:spcBef>
                <a:spcPts val="1800"/>
              </a:spcBef>
              <a:spcAft>
                <a:spcPts val="0"/>
              </a:spcAft>
              <a:buSzPts val="2000"/>
              <a:buNone/>
            </a:pPr>
            <a:r>
              <a:rPr lang="de-DE" sz="2400" dirty="0">
                <a:latin typeface="Aptos" panose="020B0004020202020204" pitchFamily="34" charset="0"/>
                <a:sym typeface="Arial"/>
              </a:rPr>
              <a:t>4. </a:t>
            </a:r>
            <a:r>
              <a:rPr lang="de-DE" sz="2400" dirty="0" err="1">
                <a:latin typeface="Aptos" panose="020B0004020202020204" pitchFamily="34" charset="0"/>
                <a:sym typeface="Arial"/>
              </a:rPr>
              <a:t>Procuring</a:t>
            </a:r>
            <a:r>
              <a:rPr lang="de-DE" sz="2400" dirty="0">
                <a:latin typeface="Aptos" panose="020B0004020202020204" pitchFamily="34" charset="0"/>
                <a:sym typeface="Arial"/>
              </a:rPr>
              <a:t> </a:t>
            </a:r>
            <a:r>
              <a:rPr lang="de-DE" sz="2400" dirty="0" err="1">
                <a:latin typeface="Aptos" panose="020B0004020202020204" pitchFamily="34" charset="0"/>
                <a:sym typeface="Arial"/>
              </a:rPr>
              <a:t>jointly</a:t>
            </a:r>
            <a:r>
              <a:rPr lang="de-DE" sz="2400" dirty="0">
                <a:latin typeface="Aptos" panose="020B0004020202020204" pitchFamily="34" charset="0"/>
                <a:sym typeface="Arial"/>
              </a:rPr>
              <a:t> </a:t>
            </a:r>
            <a:r>
              <a:rPr lang="de-DE" sz="2400" dirty="0" err="1">
                <a:latin typeface="Aptos" panose="020B0004020202020204" pitchFamily="34" charset="0"/>
                <a:sym typeface="Arial"/>
              </a:rPr>
              <a:t>with</a:t>
            </a:r>
            <a:r>
              <a:rPr lang="de-DE" sz="2400" dirty="0">
                <a:latin typeface="Aptos" panose="020B0004020202020204" pitchFamily="34" charset="0"/>
                <a:sym typeface="Arial"/>
              </a:rPr>
              <a:t> </a:t>
            </a:r>
            <a:r>
              <a:rPr lang="de-DE" sz="2400" dirty="0" err="1">
                <a:latin typeface="Aptos" panose="020B0004020202020204" pitchFamily="34" charset="0"/>
                <a:sym typeface="Arial"/>
              </a:rPr>
              <a:t>other</a:t>
            </a:r>
            <a:r>
              <a:rPr lang="de-DE" sz="2400" dirty="0">
                <a:latin typeface="Aptos" panose="020B0004020202020204" pitchFamily="34" charset="0"/>
                <a:sym typeface="Arial"/>
              </a:rPr>
              <a:t> </a:t>
            </a:r>
            <a:r>
              <a:rPr lang="de-DE" sz="2400" dirty="0" err="1">
                <a:latin typeface="Aptos" panose="020B0004020202020204" pitchFamily="34" charset="0"/>
                <a:sym typeface="Arial"/>
              </a:rPr>
              <a:t>municipalities</a:t>
            </a:r>
            <a:endParaRPr sz="2400" dirty="0">
              <a:latin typeface="Aptos" panose="020B0004020202020204" pitchFamily="34" charset="0"/>
              <a:sym typeface="Arial"/>
            </a:endParaRPr>
          </a:p>
        </p:txBody>
      </p:sp>
      <p:pic>
        <p:nvPicPr>
          <p:cNvPr id="213" name="Google Shape;213;p36" descr="Ein Bild, das Text, Kreis, Screenshot, Cartoon enthält.&#10;&#10;KI-generierte Inhalte können fehlerhaft sein."/>
          <p:cNvPicPr preferRelativeResize="0"/>
          <p:nvPr/>
        </p:nvPicPr>
        <p:blipFill rotWithShape="1">
          <a:blip r:embed="rId3">
            <a:alphaModFix/>
          </a:blip>
          <a:srcRect/>
          <a:stretch/>
        </p:blipFill>
        <p:spPr>
          <a:xfrm>
            <a:off x="6568775" y="0"/>
            <a:ext cx="6858000" cy="6858000"/>
          </a:xfrm>
          <a:prstGeom prst="rect">
            <a:avLst/>
          </a:prstGeom>
          <a:noFill/>
          <a:ln>
            <a:noFill/>
          </a:ln>
        </p:spPr>
      </p:pic>
      <p:sp>
        <p:nvSpPr>
          <p:cNvPr id="214" name="Google Shape;214;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575309" y="420723"/>
            <a:ext cx="9646377"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ea typeface="Arial"/>
                <a:cs typeface="Aptos Serif" panose="02020604070405020304" pitchFamily="18" charset="0"/>
                <a:sym typeface="Arial"/>
              </a:rPr>
              <a:t>1.2 </a:t>
            </a:r>
            <a:r>
              <a:rPr lang="de-DE" sz="4000" dirty="0" err="1">
                <a:latin typeface="Aptos Serif" panose="02020604070405020304" pitchFamily="18" charset="0"/>
                <a:ea typeface="Arial"/>
                <a:cs typeface="Aptos Serif" panose="02020604070405020304" pitchFamily="18" charset="0"/>
                <a:sym typeface="Arial"/>
              </a:rPr>
              <a:t>Purchasing</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below</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the</a:t>
            </a:r>
            <a:r>
              <a:rPr lang="de-DE" sz="4000" dirty="0">
                <a:latin typeface="Aptos Serif" panose="02020604070405020304" pitchFamily="18" charset="0"/>
                <a:ea typeface="Arial"/>
                <a:cs typeface="Aptos Serif" panose="02020604070405020304" pitchFamily="18" charset="0"/>
                <a:sym typeface="Arial"/>
              </a:rPr>
              <a:t> national </a:t>
            </a:r>
            <a:r>
              <a:rPr lang="de-DE" sz="4000" dirty="0" err="1">
                <a:latin typeface="Aptos Serif" panose="02020604070405020304" pitchFamily="18" charset="0"/>
                <a:ea typeface="Arial"/>
                <a:cs typeface="Aptos Serif" panose="02020604070405020304" pitchFamily="18" charset="0"/>
                <a:sym typeface="Arial"/>
              </a:rPr>
              <a:t>tendering</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threshold</a:t>
            </a:r>
            <a:endParaRPr sz="4000" dirty="0">
              <a:latin typeface="Aptos Serif" panose="02020604070405020304" pitchFamily="18" charset="0"/>
              <a:ea typeface="Arial"/>
              <a:cs typeface="Aptos Serif" panose="02020604070405020304" pitchFamily="18" charset="0"/>
              <a:sym typeface="Arial"/>
            </a:endParaRPr>
          </a:p>
        </p:txBody>
      </p:sp>
      <p:sp>
        <p:nvSpPr>
          <p:cNvPr id="220" name="Google Shape;220;p37"/>
          <p:cNvSpPr txBox="1">
            <a:spLocks noGrp="1"/>
          </p:cNvSpPr>
          <p:nvPr>
            <p:ph type="body" idx="1"/>
          </p:nvPr>
        </p:nvSpPr>
        <p:spPr>
          <a:xfrm>
            <a:off x="575309" y="3429000"/>
            <a:ext cx="7559698" cy="1831264"/>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SzPts val="2000"/>
              <a:buNone/>
            </a:pPr>
            <a:r>
              <a:rPr lang="de-DE" sz="2400" dirty="0" err="1">
                <a:latin typeface="Aptos" panose="020B0004020202020204" pitchFamily="34" charset="0"/>
                <a:sym typeface="Arial"/>
              </a:rPr>
              <a:t>If</a:t>
            </a:r>
            <a:r>
              <a:rPr lang="de-DE" sz="2400" dirty="0">
                <a:latin typeface="Aptos" panose="020B0004020202020204" pitchFamily="34" charset="0"/>
                <a:sym typeface="Arial"/>
              </a:rPr>
              <a:t> </a:t>
            </a:r>
            <a:r>
              <a:rPr lang="de-DE" sz="2400" dirty="0" err="1">
                <a:latin typeface="Aptos" panose="020B0004020202020204" pitchFamily="34" charset="0"/>
                <a:sym typeface="Arial"/>
              </a:rPr>
              <a:t>the</a:t>
            </a:r>
            <a:r>
              <a:rPr lang="de-DE" sz="2400" dirty="0">
                <a:latin typeface="Aptos" panose="020B0004020202020204" pitchFamily="34" charset="0"/>
                <a:sym typeface="Arial"/>
              </a:rPr>
              <a:t> </a:t>
            </a:r>
            <a:r>
              <a:rPr lang="de-DE" sz="2400" dirty="0" err="1">
                <a:latin typeface="Aptos" panose="020B0004020202020204" pitchFamily="34" charset="0"/>
                <a:sym typeface="Arial"/>
              </a:rPr>
              <a:t>value</a:t>
            </a:r>
            <a:r>
              <a:rPr lang="de-DE" sz="2400" dirty="0">
                <a:latin typeface="Aptos" panose="020B0004020202020204" pitchFamily="34" charset="0"/>
                <a:sym typeface="Arial"/>
              </a:rPr>
              <a:t> </a:t>
            </a:r>
            <a:r>
              <a:rPr lang="de-DE" sz="2400" dirty="0" err="1">
                <a:latin typeface="Aptos" panose="020B0004020202020204" pitchFamily="34" charset="0"/>
                <a:sym typeface="Arial"/>
              </a:rPr>
              <a:t>of</a:t>
            </a:r>
            <a:r>
              <a:rPr lang="de-DE" sz="2400" dirty="0">
                <a:latin typeface="Aptos" panose="020B0004020202020204" pitchFamily="34" charset="0"/>
                <a:sym typeface="Arial"/>
              </a:rPr>
              <a:t> a </a:t>
            </a:r>
            <a:r>
              <a:rPr lang="de-DE" sz="2400" dirty="0" err="1">
                <a:latin typeface="Aptos" panose="020B0004020202020204" pitchFamily="34" charset="0"/>
                <a:sym typeface="Arial"/>
              </a:rPr>
              <a:t>procurement</a:t>
            </a:r>
            <a:r>
              <a:rPr lang="de-DE" sz="2400" dirty="0">
                <a:latin typeface="Aptos" panose="020B0004020202020204" pitchFamily="34" charset="0"/>
                <a:sym typeface="Arial"/>
              </a:rPr>
              <a:t> </a:t>
            </a:r>
            <a:r>
              <a:rPr lang="de-DE" sz="2400" dirty="0" err="1">
                <a:latin typeface="Aptos" panose="020B0004020202020204" pitchFamily="34" charset="0"/>
                <a:sym typeface="Arial"/>
              </a:rPr>
              <a:t>is</a:t>
            </a:r>
            <a:r>
              <a:rPr lang="de-DE" sz="2400" dirty="0">
                <a:latin typeface="Aptos" panose="020B0004020202020204" pitchFamily="34" charset="0"/>
                <a:sym typeface="Arial"/>
              </a:rPr>
              <a:t> </a:t>
            </a:r>
            <a:r>
              <a:rPr lang="de-DE" sz="2400" dirty="0" err="1">
                <a:latin typeface="Aptos" panose="020B0004020202020204" pitchFamily="34" charset="0"/>
                <a:sym typeface="Arial"/>
              </a:rPr>
              <a:t>below</a:t>
            </a:r>
            <a:r>
              <a:rPr lang="de-DE" sz="2400" dirty="0">
                <a:latin typeface="Aptos" panose="020B0004020202020204" pitchFamily="34" charset="0"/>
                <a:sym typeface="Arial"/>
              </a:rPr>
              <a:t> </a:t>
            </a:r>
            <a:r>
              <a:rPr lang="de-DE" sz="2400" dirty="0" err="1">
                <a:latin typeface="Aptos" panose="020B0004020202020204" pitchFamily="34" charset="0"/>
                <a:sym typeface="Arial"/>
              </a:rPr>
              <a:t>the</a:t>
            </a:r>
            <a:r>
              <a:rPr lang="de-DE" sz="2400" dirty="0">
                <a:latin typeface="Aptos" panose="020B0004020202020204" pitchFamily="34" charset="0"/>
                <a:sym typeface="Arial"/>
              </a:rPr>
              <a:t> national </a:t>
            </a:r>
            <a:r>
              <a:rPr lang="de-DE" sz="2400" dirty="0" err="1">
                <a:latin typeface="Aptos" panose="020B0004020202020204" pitchFamily="34" charset="0"/>
                <a:sym typeface="Arial"/>
              </a:rPr>
              <a:t>threshold</a:t>
            </a:r>
            <a:r>
              <a:rPr lang="de-DE" sz="2400" dirty="0">
                <a:latin typeface="Aptos" panose="020B0004020202020204" pitchFamily="34" charset="0"/>
                <a:sym typeface="Arial"/>
              </a:rPr>
              <a:t>, a </a:t>
            </a:r>
            <a:r>
              <a:rPr lang="de-DE" sz="2400" dirty="0" err="1">
                <a:latin typeface="Aptos" panose="020B0004020202020204" pitchFamily="34" charset="0"/>
                <a:sym typeface="Arial"/>
              </a:rPr>
              <a:t>direct</a:t>
            </a:r>
            <a:r>
              <a:rPr lang="de-DE" sz="2400" dirty="0">
                <a:latin typeface="Aptos" panose="020B0004020202020204" pitchFamily="34" charset="0"/>
                <a:sym typeface="Arial"/>
              </a:rPr>
              <a:t> </a:t>
            </a:r>
            <a:r>
              <a:rPr lang="de-DE" sz="2400" dirty="0" err="1">
                <a:latin typeface="Aptos" panose="020B0004020202020204" pitchFamily="34" charset="0"/>
                <a:sym typeface="Arial"/>
              </a:rPr>
              <a:t>purchase</a:t>
            </a:r>
            <a:r>
              <a:rPr lang="de-DE" sz="2400" dirty="0">
                <a:latin typeface="Aptos" panose="020B0004020202020204" pitchFamily="34" charset="0"/>
                <a:sym typeface="Arial"/>
              </a:rPr>
              <a:t> </a:t>
            </a:r>
            <a:r>
              <a:rPr lang="de-DE" sz="2400" dirty="0" err="1">
                <a:latin typeface="Aptos" panose="020B0004020202020204" pitchFamily="34" charset="0"/>
                <a:sym typeface="Arial"/>
              </a:rPr>
              <a:t>or</a:t>
            </a:r>
            <a:r>
              <a:rPr lang="de-DE" sz="2400" dirty="0">
                <a:latin typeface="Aptos" panose="020B0004020202020204" pitchFamily="34" charset="0"/>
                <a:sym typeface="Arial"/>
              </a:rPr>
              <a:t> a </a:t>
            </a:r>
            <a:r>
              <a:rPr lang="de-DE" sz="2400" dirty="0" err="1">
                <a:latin typeface="Aptos" panose="020B0004020202020204" pitchFamily="34" charset="0"/>
                <a:sym typeface="Arial"/>
              </a:rPr>
              <a:t>simplified</a:t>
            </a:r>
            <a:r>
              <a:rPr lang="de-DE" sz="2400" dirty="0">
                <a:latin typeface="Aptos" panose="020B0004020202020204" pitchFamily="34" charset="0"/>
                <a:sym typeface="Arial"/>
              </a:rPr>
              <a:t> </a:t>
            </a:r>
            <a:r>
              <a:rPr lang="de-DE" sz="2400" dirty="0" err="1">
                <a:latin typeface="Aptos" panose="020B0004020202020204" pitchFamily="34" charset="0"/>
                <a:sym typeface="Arial"/>
              </a:rPr>
              <a:t>procedure</a:t>
            </a:r>
            <a:r>
              <a:rPr lang="de-DE" sz="2400" dirty="0">
                <a:latin typeface="Aptos" panose="020B0004020202020204" pitchFamily="34" charset="0"/>
                <a:sym typeface="Arial"/>
              </a:rPr>
              <a:t> </a:t>
            </a:r>
            <a:r>
              <a:rPr lang="de-DE" sz="2400" dirty="0" err="1">
                <a:latin typeface="Aptos" panose="020B0004020202020204" pitchFamily="34" charset="0"/>
                <a:sym typeface="Arial"/>
              </a:rPr>
              <a:t>may</a:t>
            </a:r>
            <a:r>
              <a:rPr lang="de-DE" sz="2400" dirty="0">
                <a:latin typeface="Aptos" panose="020B0004020202020204" pitchFamily="34" charset="0"/>
                <a:sym typeface="Arial"/>
              </a:rPr>
              <a:t> </a:t>
            </a:r>
            <a:r>
              <a:rPr lang="de-DE" sz="2400" dirty="0" err="1">
                <a:latin typeface="Aptos" panose="020B0004020202020204" pitchFamily="34" charset="0"/>
                <a:sym typeface="Arial"/>
              </a:rPr>
              <a:t>be</a:t>
            </a:r>
            <a:r>
              <a:rPr lang="de-DE" sz="2400" dirty="0">
                <a:latin typeface="Aptos" panose="020B0004020202020204" pitchFamily="34" charset="0"/>
                <a:sym typeface="Arial"/>
              </a:rPr>
              <a:t> </a:t>
            </a:r>
            <a:r>
              <a:rPr lang="de-DE" sz="2400" dirty="0" err="1">
                <a:latin typeface="Aptos" panose="020B0004020202020204" pitchFamily="34" charset="0"/>
                <a:sym typeface="Arial"/>
              </a:rPr>
              <a:t>used</a:t>
            </a:r>
            <a:r>
              <a:rPr lang="de-DE" sz="2400" dirty="0">
                <a:latin typeface="Aptos" panose="020B0004020202020204" pitchFamily="34" charset="0"/>
                <a:sym typeface="Arial"/>
              </a:rPr>
              <a:t>.</a:t>
            </a:r>
            <a:endParaRPr sz="2400" dirty="0">
              <a:latin typeface="Aptos" panose="020B0004020202020204" pitchFamily="34" charset="0"/>
              <a:sym typeface="Arial"/>
            </a:endParaRPr>
          </a:p>
        </p:txBody>
      </p:sp>
      <p:pic>
        <p:nvPicPr>
          <p:cNvPr id="221" name="Google Shape;221;p37" descr="Ein Bild, das Geburtstagstorte, Darstellung enthält.&#10;&#10;KI-generierte Inhalte können fehlerhaft sein."/>
          <p:cNvPicPr preferRelativeResize="0"/>
          <p:nvPr/>
        </p:nvPicPr>
        <p:blipFill rotWithShape="1">
          <a:blip r:embed="rId3">
            <a:alphaModFix/>
          </a:blip>
          <a:srcRect l="17244" r="3162" b="-2"/>
          <a:stretch/>
        </p:blipFill>
        <p:spPr>
          <a:xfrm>
            <a:off x="8385275" y="1455142"/>
            <a:ext cx="3583442" cy="4502194"/>
          </a:xfrm>
          <a:prstGeom prst="flowChartDelay">
            <a:avLst/>
          </a:prstGeom>
          <a:noFill/>
          <a:ln>
            <a:noFill/>
          </a:ln>
        </p:spPr>
      </p:pic>
      <p:sp>
        <p:nvSpPr>
          <p:cNvPr id="222" name="Google Shape;222;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575298" y="278125"/>
            <a:ext cx="6717900" cy="235410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1.2 </a:t>
            </a:r>
            <a:r>
              <a:rPr lang="de-DE" dirty="0" err="1">
                <a:latin typeface="Aptos Serif" panose="02020604070405020304" pitchFamily="18" charset="0"/>
                <a:ea typeface="Arial"/>
                <a:cs typeface="Aptos Serif" panose="02020604070405020304" pitchFamily="18" charset="0"/>
                <a:sym typeface="Arial"/>
              </a:rPr>
              <a:t>Conducting</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tender</a:t>
            </a:r>
            <a:endParaRPr dirty="0">
              <a:latin typeface="Aptos Serif" panose="02020604070405020304" pitchFamily="18" charset="0"/>
              <a:ea typeface="Arial"/>
              <a:cs typeface="Aptos Serif" panose="02020604070405020304" pitchFamily="18" charset="0"/>
              <a:sym typeface="Arial"/>
            </a:endParaRPr>
          </a:p>
        </p:txBody>
      </p:sp>
      <p:pic>
        <p:nvPicPr>
          <p:cNvPr id="229" name="Google Shape;229;p38" descr="Ein Bild, das Cartoon, Clipart enthält.&#10;&#10;KI-generierte Inhalte können fehlerhaft sein."/>
          <p:cNvPicPr preferRelativeResize="0"/>
          <p:nvPr/>
        </p:nvPicPr>
        <p:blipFill rotWithShape="1">
          <a:blip r:embed="rId3">
            <a:alphaModFix/>
          </a:blip>
          <a:srcRect l="12979" r="7425" b="-2"/>
          <a:stretch/>
        </p:blipFill>
        <p:spPr>
          <a:xfrm>
            <a:off x="8198854" y="1314227"/>
            <a:ext cx="4197547" cy="5273749"/>
          </a:xfrm>
          <a:prstGeom prst="flowChartDelay">
            <a:avLst/>
          </a:prstGeom>
          <a:noFill/>
          <a:ln>
            <a:noFill/>
          </a:ln>
        </p:spPr>
      </p:pic>
      <p:sp>
        <p:nvSpPr>
          <p:cNvPr id="230" name="Google Shape;230;p38"/>
          <p:cNvSpPr txBox="1"/>
          <p:nvPr/>
        </p:nvSpPr>
        <p:spPr>
          <a:xfrm>
            <a:off x="575300" y="3120300"/>
            <a:ext cx="8473800" cy="30161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rgbClr val="3F3F3F"/>
                </a:solidFill>
                <a:latin typeface="Aptos" panose="020B0004020202020204" pitchFamily="34" charset="0"/>
                <a:sym typeface="Arial"/>
              </a:rPr>
              <a:t>If</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the</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value</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of</a:t>
            </a:r>
            <a:r>
              <a:rPr lang="de-DE" sz="2400" b="0" i="0" u="none" strike="noStrike" cap="none" dirty="0">
                <a:solidFill>
                  <a:srgbClr val="3F3F3F"/>
                </a:solidFill>
                <a:latin typeface="Aptos" panose="020B0004020202020204" pitchFamily="34" charset="0"/>
                <a:sym typeface="Arial"/>
              </a:rPr>
              <a:t> a </a:t>
            </a:r>
            <a:r>
              <a:rPr lang="de-DE" sz="2400" b="0" i="0" u="none" strike="noStrike" cap="none" dirty="0" err="1">
                <a:solidFill>
                  <a:srgbClr val="3F3F3F"/>
                </a:solidFill>
                <a:latin typeface="Aptos" panose="020B0004020202020204" pitchFamily="34" charset="0"/>
                <a:sym typeface="Arial"/>
              </a:rPr>
              <a:t>procurement</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exceeds</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the</a:t>
            </a:r>
            <a:r>
              <a:rPr lang="de-DE" sz="2400" b="0" i="0" u="none" strike="noStrike" cap="none" dirty="0">
                <a:solidFill>
                  <a:srgbClr val="3F3F3F"/>
                </a:solidFill>
                <a:latin typeface="Aptos" panose="020B0004020202020204" pitchFamily="34" charset="0"/>
                <a:sym typeface="Arial"/>
              </a:rPr>
              <a:t> national </a:t>
            </a:r>
            <a:r>
              <a:rPr lang="de-DE" sz="2400" b="0" i="0" u="none" strike="noStrike" cap="none" dirty="0" err="1">
                <a:solidFill>
                  <a:srgbClr val="3F3F3F"/>
                </a:solidFill>
                <a:latin typeface="Aptos" panose="020B0004020202020204" pitchFamily="34" charset="0"/>
                <a:sym typeface="Arial"/>
              </a:rPr>
              <a:t>threshold</a:t>
            </a:r>
            <a:r>
              <a:rPr lang="de-DE" sz="2400" b="0" i="0" u="none" strike="noStrike" cap="none" dirty="0">
                <a:solidFill>
                  <a:srgbClr val="3F3F3F"/>
                </a:solidFill>
                <a:latin typeface="Aptos" panose="020B0004020202020204" pitchFamily="34" charset="0"/>
                <a:sym typeface="Arial"/>
              </a:rPr>
              <a:t>, a </a:t>
            </a:r>
            <a:r>
              <a:rPr lang="de-DE" sz="2400" b="0" i="0" u="none" strike="noStrike" cap="none" dirty="0" err="1">
                <a:solidFill>
                  <a:srgbClr val="3F3F3F"/>
                </a:solidFill>
                <a:latin typeface="Aptos" panose="020B0004020202020204" pitchFamily="34" charset="0"/>
                <a:sym typeface="Arial"/>
              </a:rPr>
              <a:t>tender</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must</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be</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issued</a:t>
            </a:r>
            <a:r>
              <a:rPr lang="de-DE" sz="2400" b="0" i="0" u="none" strike="noStrike" cap="none" dirty="0">
                <a:solidFill>
                  <a:srgbClr val="3F3F3F"/>
                </a:solidFill>
                <a:latin typeface="Aptos" panose="020B0004020202020204" pitchFamily="34" charset="0"/>
                <a:sym typeface="Arial"/>
              </a:rPr>
              <a:t>.</a:t>
            </a:r>
            <a:endParaRPr sz="24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3F3F"/>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rgbClr val="3F3F3F"/>
                </a:solidFill>
                <a:latin typeface="Aptos" panose="020B0004020202020204" pitchFamily="34" charset="0"/>
                <a:sym typeface="Arial"/>
              </a:rPr>
              <a:t>Four</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ways</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to</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incorporate</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sustainability</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criteria</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into</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the</a:t>
            </a:r>
            <a:r>
              <a:rPr lang="de-DE" sz="2400" b="0" i="0" u="none" strike="noStrike" cap="none" dirty="0">
                <a:solidFill>
                  <a:srgbClr val="3F3F3F"/>
                </a:solidFill>
                <a:latin typeface="Aptos" panose="020B0004020202020204" pitchFamily="34" charset="0"/>
                <a:sym typeface="Arial"/>
              </a:rPr>
              <a:t> </a:t>
            </a:r>
            <a:r>
              <a:rPr lang="de-DE" sz="2400" b="0" i="0" u="none" strike="noStrike" cap="none" dirty="0" err="1">
                <a:solidFill>
                  <a:srgbClr val="3F3F3F"/>
                </a:solidFill>
                <a:latin typeface="Aptos" panose="020B0004020202020204" pitchFamily="34" charset="0"/>
                <a:sym typeface="Arial"/>
              </a:rPr>
              <a:t>tender</a:t>
            </a:r>
            <a:r>
              <a:rPr lang="de-DE" sz="2400" b="0" i="0" u="none" strike="noStrike" cap="none" dirty="0">
                <a:solidFill>
                  <a:srgbClr val="3F3F3F"/>
                </a:solidFill>
                <a:latin typeface="Aptos" panose="020B0004020202020204" pitchFamily="34" charset="0"/>
                <a:sym typeface="Arial"/>
              </a:rPr>
              <a:t>:</a:t>
            </a:r>
            <a:endParaRPr sz="2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Technical </a:t>
            </a:r>
            <a:r>
              <a:rPr lang="de-DE" sz="2000" b="0" i="0" u="none" strike="noStrike" cap="none" dirty="0" err="1">
                <a:solidFill>
                  <a:srgbClr val="3F3F3F"/>
                </a:solidFill>
                <a:latin typeface="Aptos" panose="020B0004020202020204" pitchFamily="34" charset="0"/>
                <a:sym typeface="Arial"/>
              </a:rPr>
              <a:t>specifications</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Award </a:t>
            </a:r>
            <a:r>
              <a:rPr lang="de-DE" sz="2000" b="0" i="0" u="none" strike="noStrike" cap="none" dirty="0" err="1">
                <a:solidFill>
                  <a:srgbClr val="3F3F3F"/>
                </a:solidFill>
                <a:latin typeface="Aptos" panose="020B0004020202020204" pitchFamily="34" charset="0"/>
                <a:sym typeface="Arial"/>
              </a:rPr>
              <a:t>criteria</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Contract</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terms</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Suitability</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criteria</a:t>
            </a:r>
            <a:endParaRPr sz="2000" b="0" i="0" u="none" strike="noStrike" cap="none" dirty="0">
              <a:solidFill>
                <a:srgbClr val="3F3F3F"/>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1" name="Google Shape;231;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594360" y="382772"/>
            <a:ext cx="729890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1.2 </a:t>
            </a:r>
            <a:r>
              <a:rPr lang="de-DE" dirty="0" err="1">
                <a:latin typeface="Aptos Serif" panose="02020604070405020304" pitchFamily="18" charset="0"/>
                <a:ea typeface="Arial"/>
                <a:cs typeface="Aptos Serif" panose="02020604070405020304" pitchFamily="18" charset="0"/>
                <a:sym typeface="Arial"/>
              </a:rPr>
              <a:t>Procuring</a:t>
            </a:r>
            <a:r>
              <a:rPr lang="de-DE" dirty="0">
                <a:latin typeface="Aptos Serif" panose="02020604070405020304" pitchFamily="18" charset="0"/>
                <a:ea typeface="Arial"/>
                <a:cs typeface="Aptos Serif" panose="02020604070405020304" pitchFamily="18" charset="0"/>
                <a:sym typeface="Arial"/>
              </a:rPr>
              <a:t> via a </a:t>
            </a:r>
            <a:r>
              <a:rPr lang="de-DE" dirty="0" err="1">
                <a:latin typeface="Aptos Serif" panose="02020604070405020304" pitchFamily="18" charset="0"/>
                <a:ea typeface="Arial"/>
                <a:cs typeface="Aptos Serif" panose="02020604070405020304" pitchFamily="18" charset="0"/>
                <a:sym typeface="Arial"/>
              </a:rPr>
              <a:t>central</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purchasing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body</a:t>
            </a:r>
            <a:endParaRPr dirty="0">
              <a:latin typeface="Aptos Serif" panose="02020604070405020304" pitchFamily="18" charset="0"/>
              <a:ea typeface="Arial"/>
              <a:cs typeface="Aptos Serif" panose="02020604070405020304" pitchFamily="18" charset="0"/>
              <a:sym typeface="Arial"/>
            </a:endParaRPr>
          </a:p>
        </p:txBody>
      </p:sp>
      <p:pic>
        <p:nvPicPr>
          <p:cNvPr id="238" name="Google Shape;238;p39"/>
          <p:cNvPicPr preferRelativeResize="0"/>
          <p:nvPr/>
        </p:nvPicPr>
        <p:blipFill rotWithShape="1">
          <a:blip r:embed="rId3">
            <a:alphaModFix/>
          </a:blip>
          <a:srcRect l="958" t="8061" r="1018" b="5737"/>
          <a:stretch/>
        </p:blipFill>
        <p:spPr>
          <a:xfrm>
            <a:off x="1952399" y="2375865"/>
            <a:ext cx="8287201" cy="4099363"/>
          </a:xfrm>
          <a:prstGeom prst="rect">
            <a:avLst/>
          </a:prstGeom>
          <a:noFill/>
          <a:ln>
            <a:noFill/>
          </a:ln>
        </p:spPr>
      </p:pic>
      <p:sp>
        <p:nvSpPr>
          <p:cNvPr id="239" name="Google Shape;239;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594360" y="27812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1.2 </a:t>
            </a:r>
            <a:r>
              <a:rPr lang="de-DE" dirty="0" err="1">
                <a:latin typeface="Aptos Serif" panose="02020604070405020304" pitchFamily="18" charset="0"/>
                <a:ea typeface="Arial"/>
                <a:cs typeface="Aptos Serif" panose="02020604070405020304" pitchFamily="18" charset="0"/>
                <a:sym typeface="Arial"/>
              </a:rPr>
              <a:t>Procuring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jointly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with</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other</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municipalities</a:t>
            </a:r>
            <a:endParaRPr dirty="0">
              <a:latin typeface="Aptos Serif" panose="02020604070405020304" pitchFamily="18" charset="0"/>
              <a:ea typeface="Arial"/>
              <a:cs typeface="Aptos Serif" panose="02020604070405020304" pitchFamily="18" charset="0"/>
              <a:sym typeface="Arial"/>
            </a:endParaRPr>
          </a:p>
        </p:txBody>
      </p:sp>
      <p:sp>
        <p:nvSpPr>
          <p:cNvPr id="245" name="Google Shape;245;p40"/>
          <p:cNvSpPr txBox="1">
            <a:spLocks noGrp="1"/>
          </p:cNvSpPr>
          <p:nvPr>
            <p:ph type="body" idx="1"/>
          </p:nvPr>
        </p:nvSpPr>
        <p:spPr>
          <a:xfrm>
            <a:off x="594350" y="2016400"/>
            <a:ext cx="11138400" cy="4315800"/>
          </a:xfrm>
          <a:prstGeom prst="rect">
            <a:avLst/>
          </a:prstGeom>
          <a:noFill/>
          <a:ln>
            <a:noFill/>
          </a:ln>
        </p:spPr>
        <p:txBody>
          <a:bodyPr spcFirstLastPara="1" wrap="square" lIns="0" tIns="228600" rIns="0" bIns="0" anchor="t" anchorCtr="0">
            <a:normAutofit fontScale="92500"/>
          </a:bodyPr>
          <a:lstStyle/>
          <a:p>
            <a:pPr marL="0" lvl="0" indent="0" algn="l" rtl="0">
              <a:lnSpc>
                <a:spcPct val="120000"/>
              </a:lnSpc>
              <a:spcBef>
                <a:spcPts val="2200"/>
              </a:spcBef>
              <a:spcAft>
                <a:spcPts val="0"/>
              </a:spcAft>
              <a:buSzPct val="117250"/>
              <a:buNone/>
            </a:pPr>
            <a:r>
              <a:rPr lang="de-DE" sz="2408" dirty="0" err="1">
                <a:latin typeface="Aptos" panose="020B0004020202020204" pitchFamily="34" charset="0"/>
                <a:sym typeface="Arial"/>
              </a:rPr>
              <a:t>For</a:t>
            </a:r>
            <a:r>
              <a:rPr lang="de-DE" sz="2408" dirty="0">
                <a:latin typeface="Aptos" panose="020B0004020202020204" pitchFamily="34" charset="0"/>
                <a:sym typeface="Arial"/>
              </a:rPr>
              <a:t> </a:t>
            </a:r>
            <a:r>
              <a:rPr lang="de-DE" sz="2408" dirty="0" err="1">
                <a:latin typeface="Aptos" panose="020B0004020202020204" pitchFamily="34" charset="0"/>
                <a:sym typeface="Arial"/>
              </a:rPr>
              <a:t>some</a:t>
            </a:r>
            <a:r>
              <a:rPr lang="de-DE" sz="2408" dirty="0">
                <a:latin typeface="Aptos" panose="020B0004020202020204" pitchFamily="34" charset="0"/>
                <a:sym typeface="Arial"/>
              </a:rPr>
              <a:t> </a:t>
            </a:r>
            <a:r>
              <a:rPr lang="de-DE" sz="2408" dirty="0" err="1">
                <a:latin typeface="Aptos" panose="020B0004020202020204" pitchFamily="34" charset="0"/>
                <a:sym typeface="Arial"/>
              </a:rPr>
              <a:t>municipalities</a:t>
            </a:r>
            <a:r>
              <a:rPr lang="de-DE" sz="2408" dirty="0">
                <a:latin typeface="Aptos" panose="020B0004020202020204" pitchFamily="34" charset="0"/>
                <a:sym typeface="Arial"/>
              </a:rPr>
              <a:t> (</a:t>
            </a:r>
            <a:r>
              <a:rPr lang="de-DE" sz="2408" dirty="0" err="1">
                <a:latin typeface="Aptos" panose="020B0004020202020204" pitchFamily="34" charset="0"/>
                <a:sym typeface="Arial"/>
              </a:rPr>
              <a:t>especially</a:t>
            </a:r>
            <a:r>
              <a:rPr lang="de-DE" sz="2408" dirty="0">
                <a:latin typeface="Aptos" panose="020B0004020202020204" pitchFamily="34" charset="0"/>
                <a:sym typeface="Arial"/>
              </a:rPr>
              <a:t> </a:t>
            </a:r>
            <a:r>
              <a:rPr lang="de-DE" sz="2408" dirty="0" err="1">
                <a:latin typeface="Aptos" panose="020B0004020202020204" pitchFamily="34" charset="0"/>
                <a:sym typeface="Arial"/>
              </a:rPr>
              <a:t>smaller</a:t>
            </a:r>
            <a:r>
              <a:rPr lang="de-DE" sz="2408" dirty="0">
                <a:latin typeface="Aptos" panose="020B0004020202020204" pitchFamily="34" charset="0"/>
                <a:sym typeface="Arial"/>
              </a:rPr>
              <a:t> </a:t>
            </a:r>
            <a:r>
              <a:rPr lang="de-DE" sz="2408" dirty="0" err="1">
                <a:latin typeface="Aptos" panose="020B0004020202020204" pitchFamily="34" charset="0"/>
                <a:sym typeface="Arial"/>
              </a:rPr>
              <a:t>ones</a:t>
            </a:r>
            <a:r>
              <a:rPr lang="de-DE" sz="2408" dirty="0">
                <a:latin typeface="Aptos" panose="020B0004020202020204" pitchFamily="34" charset="0"/>
                <a:sym typeface="Arial"/>
              </a:rPr>
              <a:t>), </a:t>
            </a:r>
            <a:r>
              <a:rPr lang="de-DE" sz="2408" dirty="0" err="1">
                <a:latin typeface="Aptos" panose="020B0004020202020204" pitchFamily="34" charset="0"/>
                <a:sym typeface="Arial"/>
              </a:rPr>
              <a:t>joint</a:t>
            </a:r>
            <a:r>
              <a:rPr lang="de-DE" sz="2408" dirty="0">
                <a:latin typeface="Aptos" panose="020B0004020202020204" pitchFamily="34" charset="0"/>
                <a:sym typeface="Arial"/>
              </a:rPr>
              <a:t> </a:t>
            </a:r>
            <a:r>
              <a:rPr lang="de-DE" sz="2408" dirty="0" err="1">
                <a:latin typeface="Aptos" panose="020B0004020202020204" pitchFamily="34" charset="0"/>
                <a:sym typeface="Arial"/>
              </a:rPr>
              <a:t>procurement</a:t>
            </a:r>
            <a:r>
              <a:rPr lang="de-DE" sz="2408" dirty="0">
                <a:latin typeface="Aptos" panose="020B0004020202020204" pitchFamily="34" charset="0"/>
                <a:sym typeface="Arial"/>
              </a:rPr>
              <a:t> </a:t>
            </a:r>
            <a:r>
              <a:rPr lang="de-DE" sz="2408" dirty="0" err="1">
                <a:latin typeface="Aptos" panose="020B0004020202020204" pitchFamily="34" charset="0"/>
                <a:sym typeface="Arial"/>
              </a:rPr>
              <a:t>with</a:t>
            </a:r>
            <a:r>
              <a:rPr lang="de-DE" sz="2408" dirty="0">
                <a:latin typeface="Aptos" panose="020B0004020202020204" pitchFamily="34" charset="0"/>
                <a:sym typeface="Arial"/>
              </a:rPr>
              <a:t> </a:t>
            </a:r>
            <a:r>
              <a:rPr lang="de-DE" sz="2408" dirty="0" err="1">
                <a:latin typeface="Aptos" panose="020B0004020202020204" pitchFamily="34" charset="0"/>
                <a:sym typeface="Arial"/>
              </a:rPr>
              <a:t>other</a:t>
            </a:r>
            <a:r>
              <a:rPr lang="de-DE" sz="2408" dirty="0">
                <a:latin typeface="Aptos" panose="020B0004020202020204" pitchFamily="34" charset="0"/>
                <a:sym typeface="Arial"/>
              </a:rPr>
              <a:t> </a:t>
            </a:r>
            <a:r>
              <a:rPr lang="de-DE" sz="2408" dirty="0" err="1">
                <a:latin typeface="Aptos" panose="020B0004020202020204" pitchFamily="34" charset="0"/>
                <a:sym typeface="Arial"/>
              </a:rPr>
              <a:t>municipalities</a:t>
            </a:r>
            <a:r>
              <a:rPr lang="de-DE" sz="2408" dirty="0">
                <a:latin typeface="Aptos" panose="020B0004020202020204" pitchFamily="34" charset="0"/>
                <a:sym typeface="Arial"/>
              </a:rPr>
              <a:t> </a:t>
            </a:r>
            <a:r>
              <a:rPr lang="de-DE" sz="2408" dirty="0" err="1">
                <a:latin typeface="Aptos" panose="020B0004020202020204" pitchFamily="34" charset="0"/>
                <a:sym typeface="Arial"/>
              </a:rPr>
              <a:t>makes</a:t>
            </a:r>
            <a:r>
              <a:rPr lang="de-DE" sz="2408" dirty="0">
                <a:latin typeface="Aptos" panose="020B0004020202020204" pitchFamily="34" charset="0"/>
                <a:sym typeface="Arial"/>
              </a:rPr>
              <a:t> sense.</a:t>
            </a:r>
            <a:endParaRPr sz="2308" dirty="0">
              <a:latin typeface="Aptos" panose="020B0004020202020204" pitchFamily="34" charset="0"/>
              <a:sym typeface="Arial"/>
            </a:endParaRPr>
          </a:p>
          <a:p>
            <a:pPr marL="0" lvl="0" indent="0" algn="l" rtl="0">
              <a:lnSpc>
                <a:spcPct val="120000"/>
              </a:lnSpc>
              <a:spcBef>
                <a:spcPts val="2200"/>
              </a:spcBef>
              <a:spcAft>
                <a:spcPts val="0"/>
              </a:spcAft>
              <a:buSzPct val="128342"/>
              <a:buNone/>
            </a:pPr>
            <a:r>
              <a:rPr lang="de-DE" sz="2200" b="0" dirty="0">
                <a:solidFill>
                  <a:srgbClr val="3F3F3F"/>
                </a:solidFill>
                <a:latin typeface="Aptos" panose="020B0004020202020204" pitchFamily="34" charset="0"/>
                <a:sym typeface="Arial"/>
              </a:rPr>
              <a:t>Through </a:t>
            </a:r>
            <a:r>
              <a:rPr lang="de-DE" sz="2200" b="0" dirty="0" err="1">
                <a:solidFill>
                  <a:srgbClr val="3F3F3F"/>
                </a:solidFill>
                <a:latin typeface="Aptos" panose="020B0004020202020204" pitchFamily="34" charset="0"/>
                <a:sym typeface="Arial"/>
              </a:rPr>
              <a:t>joint</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procurement</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municipalities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can</a:t>
            </a:r>
            <a:r>
              <a:rPr lang="de-DE" sz="2200" b="0" dirty="0">
                <a:solidFill>
                  <a:srgbClr val="3F3F3F"/>
                </a:solidFill>
                <a:latin typeface="Aptos" panose="020B0004020202020204" pitchFamily="34" charset="0"/>
                <a:sym typeface="Arial"/>
              </a:rPr>
              <a:t>:</a:t>
            </a:r>
            <a:endParaRPr sz="2200" dirty="0">
              <a:latin typeface="Aptos" panose="020B0004020202020204" pitchFamily="34" charset="0"/>
              <a:sym typeface="Arial"/>
            </a:endParaRPr>
          </a:p>
          <a:p>
            <a:pPr marL="342900" lvl="0" indent="-319722" algn="l" rtl="0">
              <a:lnSpc>
                <a:spcPct val="120000"/>
              </a:lnSpc>
              <a:spcBef>
                <a:spcPts val="2200"/>
              </a:spcBef>
              <a:spcAft>
                <a:spcPts val="0"/>
              </a:spcAft>
              <a:buSzPct val="100000"/>
              <a:buFont typeface="Arial"/>
              <a:buChar char="•"/>
            </a:pPr>
            <a:r>
              <a:rPr lang="de-DE" sz="2200" b="0" dirty="0" err="1">
                <a:solidFill>
                  <a:srgbClr val="3F3F3F"/>
                </a:solidFill>
                <a:latin typeface="Aptos" panose="020B0004020202020204" pitchFamily="34" charset="0"/>
                <a:sym typeface="Arial"/>
              </a:rPr>
              <a:t>negotiate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better</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prices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by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purchasing</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sustainable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products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or</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services</a:t>
            </a:r>
            <a:r>
              <a:rPr lang="de-DE" sz="2200" b="0" dirty="0">
                <a:solidFill>
                  <a:srgbClr val="3F3F3F"/>
                </a:solidFill>
                <a:latin typeface="Aptos" panose="020B0004020202020204" pitchFamily="34" charset="0"/>
                <a:sym typeface="Arial"/>
              </a:rPr>
              <a:t> in larger </a:t>
            </a:r>
            <a:r>
              <a:rPr lang="de-DE" sz="2200" b="0" dirty="0" err="1">
                <a:solidFill>
                  <a:srgbClr val="3F3F3F"/>
                </a:solidFill>
                <a:latin typeface="Aptos" panose="020B0004020202020204" pitchFamily="34" charset="0"/>
                <a:sym typeface="Arial"/>
              </a:rPr>
              <a:t>quantities</a:t>
            </a:r>
            <a:endParaRPr sz="2200" dirty="0">
              <a:latin typeface="Aptos" panose="020B0004020202020204" pitchFamily="34" charset="0"/>
              <a:sym typeface="Arial"/>
            </a:endParaRPr>
          </a:p>
          <a:p>
            <a:pPr marL="342900" lvl="0" indent="-319722" algn="l" rtl="0">
              <a:lnSpc>
                <a:spcPct val="120000"/>
              </a:lnSpc>
              <a:spcBef>
                <a:spcPts val="2200"/>
              </a:spcBef>
              <a:spcAft>
                <a:spcPts val="0"/>
              </a:spcAft>
              <a:buSzPct val="100000"/>
              <a:buFont typeface="Arial"/>
              <a:buChar char="•"/>
            </a:pPr>
            <a:r>
              <a:rPr lang="de-DE" sz="2200" b="0" dirty="0" err="1">
                <a:solidFill>
                  <a:srgbClr val="3F3F3F"/>
                </a:solidFill>
                <a:latin typeface="Aptos" panose="020B0004020202020204" pitchFamily="34" charset="0"/>
                <a:sym typeface="Arial"/>
              </a:rPr>
              <a:t>enforce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sustainability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criteria</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more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effectively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as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suppliers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are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more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willing</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to</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meet</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requirements</a:t>
            </a:r>
            <a:r>
              <a:rPr lang="de-DE" sz="2200" b="0" dirty="0">
                <a:solidFill>
                  <a:srgbClr val="3F3F3F"/>
                </a:solidFill>
                <a:latin typeface="Aptos" panose="020B0004020202020204" pitchFamily="34" charset="0"/>
                <a:sym typeface="Arial"/>
              </a:rPr>
              <a:t> (e.g., </a:t>
            </a:r>
            <a:r>
              <a:rPr lang="de-DE" sz="2200" b="0" dirty="0" err="1">
                <a:solidFill>
                  <a:srgbClr val="3F3F3F"/>
                </a:solidFill>
                <a:latin typeface="Aptos" panose="020B0004020202020204" pitchFamily="34" charset="0"/>
                <a:sym typeface="Arial"/>
              </a:rPr>
              <a:t>proportion</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of</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recycled</a:t>
            </a:r>
            <a:r>
              <a:rPr lang="de-DE" sz="2200" b="0" dirty="0">
                <a:solidFill>
                  <a:srgbClr val="3F3F3F"/>
                </a:solidFill>
                <a:latin typeface="Aptos" panose="020B0004020202020204" pitchFamily="34" charset="0"/>
                <a:sym typeface="Arial"/>
              </a:rPr>
              <a:t> material) </a:t>
            </a:r>
            <a:r>
              <a:rPr lang="de-DE" sz="2200" b="0" dirty="0" err="1">
                <a:solidFill>
                  <a:srgbClr val="3F3F3F"/>
                </a:solidFill>
                <a:latin typeface="Aptos" panose="020B0004020202020204" pitchFamily="34" charset="0"/>
                <a:sym typeface="Arial"/>
              </a:rPr>
              <a:t>if</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the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contracts</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are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financially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attractive</a:t>
            </a:r>
            <a:endParaRPr sz="2200" dirty="0">
              <a:latin typeface="Aptos" panose="020B0004020202020204" pitchFamily="34" charset="0"/>
              <a:sym typeface="Arial"/>
            </a:endParaRPr>
          </a:p>
          <a:p>
            <a:pPr marL="342900" lvl="0" indent="-319722" algn="l" rtl="0">
              <a:lnSpc>
                <a:spcPct val="120000"/>
              </a:lnSpc>
              <a:spcBef>
                <a:spcPts val="2200"/>
              </a:spcBef>
              <a:spcAft>
                <a:spcPts val="0"/>
              </a:spcAft>
              <a:buSzPct val="100000"/>
              <a:buFont typeface="Arial"/>
              <a:buChar char="•"/>
            </a:pPr>
            <a:r>
              <a:rPr lang="de-DE" sz="2200" b="0" dirty="0" err="1">
                <a:solidFill>
                  <a:srgbClr val="3F3F3F"/>
                </a:solidFill>
                <a:latin typeface="Aptos" panose="020B0004020202020204" pitchFamily="34" charset="0"/>
                <a:sym typeface="Arial"/>
              </a:rPr>
              <a:t>increase</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efficiency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by</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streamlining</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procurement</a:t>
            </a:r>
            <a:r>
              <a:rPr lang="de-DE" sz="2200" b="0" dirty="0">
                <a:solidFill>
                  <a:srgbClr val="3F3F3F"/>
                </a:solidFill>
                <a:latin typeface="Aptos" panose="020B0004020202020204" pitchFamily="34" charset="0"/>
                <a:sym typeface="Arial"/>
              </a:rPr>
              <a:t> </a:t>
            </a:r>
            <a:r>
              <a:rPr lang="de-DE" sz="2200" b="0" dirty="0" err="1">
                <a:solidFill>
                  <a:srgbClr val="3F3F3F"/>
                </a:solidFill>
                <a:latin typeface="Aptos" panose="020B0004020202020204" pitchFamily="34" charset="0"/>
                <a:sym typeface="Arial"/>
              </a:rPr>
              <a:t>processes</a:t>
            </a:r>
            <a:r>
              <a:rPr lang="de-DE" sz="2200" b="0" dirty="0">
                <a:solidFill>
                  <a:srgbClr val="3F3F3F"/>
                </a:solidFill>
                <a:latin typeface="Aptos" panose="020B0004020202020204" pitchFamily="34" charset="0"/>
                <a:sym typeface="Arial"/>
              </a:rPr>
              <a:t> and </a:t>
            </a:r>
            <a:r>
              <a:rPr lang="de-DE" sz="2200" b="0" dirty="0" err="1">
                <a:solidFill>
                  <a:srgbClr val="3F3F3F"/>
                </a:solidFill>
                <a:latin typeface="Aptos" panose="020B0004020202020204" pitchFamily="34" charset="0"/>
                <a:sym typeface="Arial"/>
              </a:rPr>
              <a:t>reducing</a:t>
            </a:r>
            <a:r>
              <a:rPr lang="de-DE" sz="2200" b="0" dirty="0">
                <a:solidFill>
                  <a:srgbClr val="3F3F3F"/>
                </a:solidFill>
                <a:latin typeface="Aptos" panose="020B0004020202020204" pitchFamily="34" charset="0"/>
                <a:sym typeface="Arial"/>
              </a:rPr>
              <a:t> administrative </a:t>
            </a:r>
            <a:r>
              <a:rPr lang="de-DE" sz="2200" b="0" dirty="0" err="1">
                <a:solidFill>
                  <a:srgbClr val="3F3F3F"/>
                </a:solidFill>
                <a:latin typeface="Aptos" panose="020B0004020202020204" pitchFamily="34" charset="0"/>
                <a:sym typeface="Arial"/>
              </a:rPr>
              <a:t>costs</a:t>
            </a:r>
            <a:endParaRPr sz="2200" b="0" dirty="0">
              <a:solidFill>
                <a:srgbClr val="3F3F3F"/>
              </a:solidFill>
              <a:latin typeface="Aptos" panose="020B0004020202020204" pitchFamily="34" charset="0"/>
              <a:sym typeface="Arial"/>
            </a:endParaRPr>
          </a:p>
        </p:txBody>
      </p:sp>
      <p:sp>
        <p:nvSpPr>
          <p:cNvPr id="246" name="Google Shape;246;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594360" y="477825"/>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253" name="Google Shape;253;p41"/>
          <p:cNvSpPr txBox="1">
            <a:spLocks noGrp="1"/>
          </p:cNvSpPr>
          <p:nvPr>
            <p:ph type="body" idx="1"/>
          </p:nvPr>
        </p:nvSpPr>
        <p:spPr>
          <a:xfrm>
            <a:off x="625016" y="2426698"/>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1.1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get</a:t>
            </a:r>
            <a:r>
              <a:rPr lang="de-DE" dirty="0">
                <a:latin typeface="Aptos" panose="020B0004020202020204" pitchFamily="34" charset="0"/>
                <a:sym typeface="Arial"/>
              </a:rPr>
              <a:t> </a:t>
            </a:r>
            <a:r>
              <a:rPr lang="de-DE" dirty="0" err="1">
                <a:latin typeface="Aptos" panose="020B0004020202020204" pitchFamily="34" charset="0"/>
                <a:sym typeface="Arial"/>
              </a:rPr>
              <a:t>started</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1.2 </a:t>
            </a:r>
            <a:r>
              <a:rPr lang="de-DE" dirty="0" err="1">
                <a:latin typeface="Aptos" panose="020B0004020202020204" pitchFamily="34" charset="0"/>
                <a:sym typeface="Arial"/>
              </a:rPr>
              <a:t>Four</a:t>
            </a:r>
            <a:r>
              <a:rPr lang="de-DE" dirty="0">
                <a:latin typeface="Aptos" panose="020B0004020202020204" pitchFamily="34" charset="0"/>
                <a:sym typeface="Arial"/>
              </a:rPr>
              <a:t> </a:t>
            </a:r>
            <a:r>
              <a:rPr lang="de-DE" dirty="0" err="1">
                <a:latin typeface="Aptos" panose="020B0004020202020204" pitchFamily="34" charset="0"/>
                <a:sym typeface="Arial"/>
              </a:rPr>
              <a:t>approaches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procurement</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1.3 </a:t>
            </a:r>
            <a:r>
              <a:rPr lang="de-DE" dirty="0" err="1">
                <a:solidFill>
                  <a:schemeClr val="accent6"/>
                </a:solidFill>
                <a:latin typeface="Aptos" panose="020B0004020202020204" pitchFamily="34" charset="0"/>
                <a:sym typeface="Arial"/>
              </a:rPr>
              <a:t>Product</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labels</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as</a:t>
            </a:r>
            <a:r>
              <a:rPr lang="de-DE" dirty="0">
                <a:solidFill>
                  <a:schemeClr val="accent6"/>
                </a:solidFill>
                <a:latin typeface="Aptos" panose="020B0004020202020204" pitchFamily="34" charset="0"/>
                <a:sym typeface="Arial"/>
              </a:rPr>
              <a:t> essential </a:t>
            </a:r>
            <a:r>
              <a:rPr lang="de-DE" dirty="0" err="1">
                <a:solidFill>
                  <a:schemeClr val="accent6"/>
                </a:solidFill>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1.4 </a:t>
            </a:r>
            <a:r>
              <a:rPr lang="de-DE" dirty="0" err="1">
                <a:latin typeface="Aptos" panose="020B0004020202020204" pitchFamily="34" charset="0"/>
                <a:sym typeface="Arial"/>
              </a:rPr>
              <a:t>Exploring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market</a:t>
            </a:r>
            <a:r>
              <a:rPr lang="de-DE" dirty="0">
                <a:latin typeface="Aptos" panose="020B0004020202020204" pitchFamily="34" charset="0"/>
                <a:sym typeface="Arial"/>
              </a:rPr>
              <a:t> and </a:t>
            </a:r>
            <a:r>
              <a:rPr lang="de-DE" dirty="0" err="1">
                <a:latin typeface="Aptos" panose="020B0004020202020204" pitchFamily="34" charset="0"/>
                <a:sym typeface="Arial"/>
              </a:rPr>
              <a:t>creating</a:t>
            </a:r>
            <a:r>
              <a:rPr lang="de-DE" dirty="0">
                <a:latin typeface="Aptos" panose="020B0004020202020204" pitchFamily="34" charset="0"/>
                <a:sym typeface="Arial"/>
              </a:rPr>
              <a:t> a </a:t>
            </a:r>
            <a:r>
              <a:rPr lang="de-DE" dirty="0" err="1">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1.5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locally</a:t>
            </a:r>
            <a:r>
              <a:rPr lang="de-DE" dirty="0">
                <a:latin typeface="Aptos" panose="020B0004020202020204" pitchFamily="34" charset="0"/>
                <a:sym typeface="Arial"/>
              </a:rPr>
              <a:t> and </a:t>
            </a:r>
            <a:r>
              <a:rPr lang="de-DE" dirty="0" err="1">
                <a:latin typeface="Aptos" panose="020B0004020202020204" pitchFamily="34" charset="0"/>
                <a:sym typeface="Arial"/>
              </a:rPr>
              <a:t>regionally</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1.6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communicate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endParaRPr dirty="0">
              <a:latin typeface="Aptos" panose="020B0004020202020204" pitchFamily="34" charset="0"/>
              <a:sym typeface="Arial"/>
            </a:endParaRPr>
          </a:p>
        </p:txBody>
      </p:sp>
      <p:sp>
        <p:nvSpPr>
          <p:cNvPr id="254" name="Google Shape;254;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610702" y="36684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1.3 </a:t>
            </a:r>
            <a:r>
              <a:rPr lang="de-DE" dirty="0" err="1">
                <a:latin typeface="Aptos Serif" panose="02020604070405020304" pitchFamily="18" charset="0"/>
                <a:ea typeface="Arial"/>
                <a:cs typeface="Aptos Serif" panose="02020604070405020304" pitchFamily="18" charset="0"/>
                <a:sym typeface="Arial"/>
              </a:rPr>
              <a:t>Product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as</a:t>
            </a:r>
            <a:r>
              <a:rPr lang="de-DE" dirty="0">
                <a:latin typeface="Aptos Serif" panose="02020604070405020304" pitchFamily="18" charset="0"/>
                <a:ea typeface="Arial"/>
                <a:cs typeface="Aptos Serif" panose="02020604070405020304" pitchFamily="18" charset="0"/>
                <a:sym typeface="Arial"/>
              </a:rPr>
              <a:t> essential </a:t>
            </a:r>
            <a:r>
              <a:rPr lang="de-DE" dirty="0" err="1">
                <a:latin typeface="Aptos Serif" panose="02020604070405020304" pitchFamily="18" charset="0"/>
                <a:ea typeface="Arial"/>
                <a:cs typeface="Aptos Serif" panose="02020604070405020304" pitchFamily="18" charset="0"/>
                <a:sym typeface="Arial"/>
              </a:rPr>
              <a:t>tools</a:t>
            </a:r>
            <a:endParaRPr dirty="0">
              <a:latin typeface="Aptos Serif" panose="02020604070405020304" pitchFamily="18" charset="0"/>
              <a:ea typeface="Arial"/>
              <a:cs typeface="Aptos Serif" panose="02020604070405020304" pitchFamily="18" charset="0"/>
              <a:sym typeface="Arial"/>
            </a:endParaRPr>
          </a:p>
        </p:txBody>
      </p:sp>
      <p:pic>
        <p:nvPicPr>
          <p:cNvPr id="260" name="Google Shape;260;p4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261" name="Google Shape;261;p4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262" name="Google Shape;262;p4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263" name="Google Shape;263;p4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264" name="Google Shape;264;p4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265" name="Google Shape;265;p42"/>
          <p:cNvSpPr txBox="1"/>
          <p:nvPr/>
        </p:nvSpPr>
        <p:spPr>
          <a:xfrm>
            <a:off x="610702" y="2463331"/>
            <a:ext cx="66474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dirty="0">
                <a:solidFill>
                  <a:schemeClr val="accent4"/>
                </a:solidFill>
                <a:latin typeface="Aptos" panose="020B0004020202020204" pitchFamily="34" charset="0"/>
                <a:sym typeface="Arial"/>
              </a:rPr>
              <a:t>Labels </a:t>
            </a:r>
            <a:r>
              <a:rPr lang="de-DE" sz="1700" b="1" i="0" u="none" strike="noStrike" cap="none" dirty="0" err="1">
                <a:solidFill>
                  <a:schemeClr val="accent4"/>
                </a:solidFill>
                <a:latin typeface="Aptos" panose="020B0004020202020204" pitchFamily="34" charset="0"/>
                <a:sym typeface="Arial"/>
              </a:rPr>
              <a:t>from</a:t>
            </a:r>
            <a:r>
              <a:rPr lang="de-DE" sz="1700" b="1" i="0" u="none" strike="noStrike" cap="none" dirty="0">
                <a:solidFill>
                  <a:schemeClr val="accent4"/>
                </a:solidFill>
                <a:latin typeface="Aptos" panose="020B0004020202020204" pitchFamily="34" charset="0"/>
                <a:sym typeface="Arial"/>
              </a:rPr>
              <a:t> </a:t>
            </a:r>
            <a:r>
              <a:rPr lang="de-DE" sz="1700" b="1" i="0" u="none" strike="noStrike" cap="none" dirty="0" err="1">
                <a:solidFill>
                  <a:schemeClr val="accent4"/>
                </a:solidFill>
                <a:latin typeface="Aptos" panose="020B0004020202020204" pitchFamily="34" charset="0"/>
                <a:sym typeface="Arial"/>
              </a:rPr>
              <a:t>certification</a:t>
            </a:r>
            <a:r>
              <a:rPr lang="de-DE" sz="1700" b="1" i="0" u="none" strike="noStrike" cap="none" dirty="0">
                <a:solidFill>
                  <a:schemeClr val="accent4"/>
                </a:solidFill>
                <a:latin typeface="Aptos" panose="020B0004020202020204" pitchFamily="34" charset="0"/>
                <a:sym typeface="Arial"/>
              </a:rPr>
              <a:t> initiatives </a:t>
            </a:r>
            <a:r>
              <a:rPr lang="de-DE" sz="1700" b="1" i="0" u="none" strike="noStrike" cap="none" dirty="0" err="1">
                <a:solidFill>
                  <a:schemeClr val="accent4"/>
                </a:solidFill>
                <a:latin typeface="Aptos" panose="020B0004020202020204" pitchFamily="34" charset="0"/>
                <a:sym typeface="Arial"/>
              </a:rPr>
              <a:t>for</a:t>
            </a:r>
            <a:r>
              <a:rPr lang="de-DE" sz="1700" b="1" i="0" u="none" strike="noStrike" cap="none" dirty="0">
                <a:solidFill>
                  <a:schemeClr val="accent4"/>
                </a:solidFill>
                <a:latin typeface="Aptos" panose="020B0004020202020204" pitchFamily="34" charset="0"/>
                <a:sym typeface="Arial"/>
              </a:rPr>
              <a:t> </a:t>
            </a:r>
            <a:r>
              <a:rPr lang="de-DE" sz="1700" b="1" i="0" u="none" strike="noStrike" cap="none" dirty="0" err="1">
                <a:solidFill>
                  <a:schemeClr val="accent4"/>
                </a:solidFill>
                <a:latin typeface="Aptos" panose="020B0004020202020204" pitchFamily="34" charset="0"/>
                <a:sym typeface="Arial"/>
              </a:rPr>
              <a:t>products</a:t>
            </a:r>
            <a:r>
              <a:rPr lang="de-DE" sz="1700" b="1" i="0" u="none" strike="noStrike" cap="none" dirty="0">
                <a:solidFill>
                  <a:schemeClr val="accent4"/>
                </a:solidFill>
                <a:latin typeface="Aptos" panose="020B0004020202020204" pitchFamily="34" charset="0"/>
                <a:sym typeface="Arial"/>
              </a:rPr>
              <a:t> and </a:t>
            </a:r>
            <a:r>
              <a:rPr lang="de-DE" sz="1700" b="1" i="0" u="none" strike="noStrike" cap="none" dirty="0" err="1">
                <a:solidFill>
                  <a:schemeClr val="accent4"/>
                </a:solidFill>
                <a:latin typeface="Aptos" panose="020B0004020202020204" pitchFamily="34" charset="0"/>
                <a:sym typeface="Arial"/>
              </a:rPr>
              <a:t>services</a:t>
            </a:r>
            <a:endParaRPr sz="1700" b="1" i="0" u="none" strike="noStrike" cap="none" dirty="0">
              <a:solidFill>
                <a:schemeClr val="accent4"/>
              </a:solidFill>
              <a:latin typeface="Aptos" panose="020B0004020202020204" pitchFamily="34" charset="0"/>
              <a:sym typeface="Arial"/>
            </a:endParaRPr>
          </a:p>
        </p:txBody>
      </p:sp>
      <p:sp>
        <p:nvSpPr>
          <p:cNvPr id="266" name="Google Shape;266;p42"/>
          <p:cNvSpPr txBox="1"/>
          <p:nvPr/>
        </p:nvSpPr>
        <p:spPr>
          <a:xfrm>
            <a:off x="594360" y="4390259"/>
            <a:ext cx="75096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dirty="0">
                <a:solidFill>
                  <a:schemeClr val="accent4"/>
                </a:solidFill>
                <a:latin typeface="Aptos" panose="020B0004020202020204" pitchFamily="34" charset="0"/>
                <a:sym typeface="Arial"/>
              </a:rPr>
              <a:t>Labels </a:t>
            </a:r>
            <a:r>
              <a:rPr lang="de-DE" sz="1700" b="1" i="0" u="none" strike="noStrike" cap="none" dirty="0" err="1">
                <a:solidFill>
                  <a:schemeClr val="accent4"/>
                </a:solidFill>
                <a:latin typeface="Aptos" panose="020B0004020202020204" pitchFamily="34" charset="0"/>
                <a:sym typeface="Arial"/>
              </a:rPr>
              <a:t>awarded</a:t>
            </a:r>
            <a:r>
              <a:rPr lang="de-DE" sz="1700" b="1" i="0" u="none" strike="noStrike" cap="none" dirty="0">
                <a:solidFill>
                  <a:schemeClr val="accent4"/>
                </a:solidFill>
                <a:latin typeface="Aptos" panose="020B0004020202020204" pitchFamily="34" charset="0"/>
                <a:sym typeface="Arial"/>
              </a:rPr>
              <a:t> </a:t>
            </a:r>
            <a:r>
              <a:rPr lang="de-DE" sz="1700" b="1" i="0" u="none" strike="noStrike" cap="none" dirty="0" err="1">
                <a:solidFill>
                  <a:schemeClr val="accent4"/>
                </a:solidFill>
                <a:latin typeface="Aptos" panose="020B0004020202020204" pitchFamily="34" charset="0"/>
                <a:sym typeface="Arial"/>
              </a:rPr>
              <a:t>for</a:t>
            </a:r>
            <a:r>
              <a:rPr lang="de-DE" sz="1700" b="1" i="0" u="none" strike="noStrike" cap="none" dirty="0">
                <a:solidFill>
                  <a:schemeClr val="accent4"/>
                </a:solidFill>
                <a:latin typeface="Aptos" panose="020B0004020202020204" pitchFamily="34" charset="0"/>
                <a:sym typeface="Arial"/>
              </a:rPr>
              <a:t> individual </a:t>
            </a:r>
            <a:r>
              <a:rPr lang="de-DE" sz="1700" b="1" i="0" u="none" strike="noStrike" cap="none" dirty="0" err="1">
                <a:solidFill>
                  <a:schemeClr val="accent4"/>
                </a:solidFill>
                <a:latin typeface="Aptos" panose="020B0004020202020204" pitchFamily="34" charset="0"/>
                <a:sym typeface="Arial"/>
              </a:rPr>
              <a:t>or</a:t>
            </a:r>
            <a:r>
              <a:rPr lang="de-DE" sz="1700" b="1" i="0" u="none" strike="noStrike" cap="none" dirty="0">
                <a:solidFill>
                  <a:schemeClr val="accent4"/>
                </a:solidFill>
                <a:latin typeface="Aptos" panose="020B0004020202020204" pitchFamily="34" charset="0"/>
                <a:sym typeface="Arial"/>
              </a:rPr>
              <a:t> </a:t>
            </a:r>
            <a:r>
              <a:rPr lang="de-DE" sz="1700" b="1" i="0" u="none" strike="noStrike" cap="none" dirty="0" err="1">
                <a:solidFill>
                  <a:schemeClr val="accent4"/>
                </a:solidFill>
                <a:latin typeface="Aptos" panose="020B0004020202020204" pitchFamily="34" charset="0"/>
                <a:sym typeface="Arial"/>
              </a:rPr>
              <a:t>specific</a:t>
            </a:r>
            <a:r>
              <a:rPr lang="de-DE" sz="1700" b="1" i="0" u="none" strike="noStrike" cap="none" dirty="0">
                <a:solidFill>
                  <a:schemeClr val="accent4"/>
                </a:solidFill>
                <a:latin typeface="Aptos" panose="020B0004020202020204" pitchFamily="34" charset="0"/>
                <a:sym typeface="Arial"/>
              </a:rPr>
              <a:t> end </a:t>
            </a:r>
            <a:r>
              <a:rPr lang="de-DE" sz="1700" b="1" i="0" u="none" strike="noStrike" cap="none" dirty="0" err="1">
                <a:solidFill>
                  <a:schemeClr val="accent4"/>
                </a:solidFill>
                <a:latin typeface="Aptos" panose="020B0004020202020204" pitchFamily="34" charset="0"/>
                <a:sym typeface="Arial"/>
              </a:rPr>
              <a:t>products</a:t>
            </a:r>
            <a:endParaRPr sz="1700" b="1" i="0" u="none" strike="noStrike" cap="none" dirty="0">
              <a:solidFill>
                <a:schemeClr val="accent4"/>
              </a:solidFill>
              <a:latin typeface="Aptos" panose="020B0004020202020204" pitchFamily="34" charset="0"/>
              <a:sym typeface="Arial"/>
            </a:endParaRPr>
          </a:p>
        </p:txBody>
      </p:sp>
      <p:pic>
        <p:nvPicPr>
          <p:cNvPr id="267" name="Google Shape;267;p42"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268" name="Google Shape;268;p42"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269" name="Google Shape;269;p42"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270" name="Google Shape;270;p42"/>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271" name="Google Shape;271;p42"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272" name="Google Shape;272;p42"/>
          <p:cNvSpPr txBox="1"/>
          <p:nvPr/>
        </p:nvSpPr>
        <p:spPr>
          <a:xfrm>
            <a:off x="7827949" y="2463331"/>
            <a:ext cx="41868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chemeClr val="accent4"/>
                </a:solidFill>
                <a:latin typeface="Aptos" panose="020B0004020202020204" pitchFamily="34" charset="0"/>
                <a:sym typeface="Arial"/>
              </a:rPr>
              <a:t>Legally required labels</a:t>
            </a:r>
            <a:endParaRPr sz="1700" b="1" i="0" u="none" strike="noStrike" cap="none">
              <a:solidFill>
                <a:schemeClr val="accent4"/>
              </a:solidFill>
              <a:latin typeface="Aptos" panose="020B0004020202020204" pitchFamily="34" charset="0"/>
              <a:sym typeface="Arial"/>
            </a:endParaRPr>
          </a:p>
        </p:txBody>
      </p:sp>
      <p:pic>
        <p:nvPicPr>
          <p:cNvPr id="273" name="Google Shape;273;p42"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274" name="Google Shape;274;p42"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275" name="Google Shape;27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594360" y="1074974"/>
            <a:ext cx="70065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1.3 Practice </a:t>
            </a:r>
            <a:r>
              <a:rPr lang="de-DE" dirty="0" err="1">
                <a:latin typeface="Aptos Serif" panose="02020604070405020304" pitchFamily="18" charset="0"/>
                <a:ea typeface="Arial"/>
                <a:cs typeface="Aptos Serif" panose="02020604070405020304" pitchFamily="18" charset="0"/>
                <a:sym typeface="Arial"/>
              </a:rPr>
              <a:t>example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Product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as</a:t>
            </a:r>
            <a:r>
              <a:rPr lang="de-DE" dirty="0">
                <a:latin typeface="Aptos Serif" panose="02020604070405020304" pitchFamily="18" charset="0"/>
                <a:ea typeface="Arial"/>
                <a:cs typeface="Aptos Serif" panose="02020604070405020304" pitchFamily="18" charset="0"/>
                <a:sym typeface="Arial"/>
              </a:rPr>
              <a:t> essential </a:t>
            </a:r>
            <a:r>
              <a:rPr lang="de-DE" dirty="0" err="1">
                <a:latin typeface="Aptos Serif" panose="02020604070405020304" pitchFamily="18" charset="0"/>
                <a:ea typeface="Arial"/>
                <a:cs typeface="Aptos Serif" panose="02020604070405020304" pitchFamily="18" charset="0"/>
                <a:sym typeface="Arial"/>
              </a:rPr>
              <a:t>tools</a:t>
            </a:r>
            <a:br>
              <a:rPr lang="de-DE" dirty="0">
                <a:latin typeface="Aptos Serif" panose="02020604070405020304" pitchFamily="18" charset="0"/>
                <a:ea typeface="Arial"/>
                <a:cs typeface="Aptos Serif" panose="02020604070405020304" pitchFamily="18" charset="0"/>
                <a:sym typeface="Arial"/>
              </a:rPr>
            </a:br>
            <a:r>
              <a:rPr lang="de-DE" sz="2400" dirty="0">
                <a:latin typeface="Aptos Serif" panose="02020604070405020304" pitchFamily="18" charset="0"/>
                <a:ea typeface="Arial"/>
                <a:cs typeface="Aptos Serif" panose="02020604070405020304" pitchFamily="18" charset="0"/>
                <a:sym typeface="Arial"/>
              </a:rPr>
              <a:t>Fair </a:t>
            </a:r>
            <a:r>
              <a:rPr lang="de-DE" sz="2400" dirty="0" err="1">
                <a:latin typeface="Aptos Serif" panose="02020604070405020304" pitchFamily="18" charset="0"/>
                <a:ea typeface="Arial"/>
                <a:cs typeface="Aptos Serif" panose="02020604070405020304" pitchFamily="18" charset="0"/>
                <a:sym typeface="Arial"/>
              </a:rPr>
              <a:t>sports</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balls</a:t>
            </a:r>
            <a:r>
              <a:rPr lang="de-DE" sz="2400" dirty="0">
                <a:latin typeface="Aptos Serif" panose="02020604070405020304" pitchFamily="18" charset="0"/>
                <a:ea typeface="Arial"/>
                <a:cs typeface="Aptos Serif" panose="02020604070405020304" pitchFamily="18" charset="0"/>
                <a:sym typeface="Arial"/>
              </a:rPr>
              <a:t> in </a:t>
            </a:r>
            <a:r>
              <a:rPr lang="de-DE" sz="2400" dirty="0" err="1">
                <a:latin typeface="Aptos Serif" panose="02020604070405020304" pitchFamily="18" charset="0"/>
                <a:ea typeface="Arial"/>
                <a:cs typeface="Aptos Serif" panose="02020604070405020304" pitchFamily="18" charset="0"/>
                <a:sym typeface="Arial"/>
              </a:rPr>
              <a:t>schools</a:t>
            </a:r>
            <a:r>
              <a:rPr lang="de-DE" sz="2400" dirty="0">
                <a:latin typeface="Aptos Serif" panose="02020604070405020304" pitchFamily="18" charset="0"/>
                <a:ea typeface="Arial"/>
                <a:cs typeface="Aptos Serif" panose="02020604070405020304" pitchFamily="18" charset="0"/>
                <a:sym typeface="Arial"/>
              </a:rPr>
              <a:t>, Munich</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282" name="Google Shape;282;p43"/>
          <p:cNvSpPr txBox="1">
            <a:spLocks noGrp="1"/>
          </p:cNvSpPr>
          <p:nvPr>
            <p:ph type="body" idx="1"/>
          </p:nvPr>
        </p:nvSpPr>
        <p:spPr>
          <a:xfrm>
            <a:off x="594360" y="3221345"/>
            <a:ext cx="6320700" cy="3464700"/>
          </a:xfrm>
          <a:prstGeom prst="rect">
            <a:avLst/>
          </a:prstGeom>
          <a:noFill/>
          <a:ln>
            <a:noFill/>
          </a:ln>
        </p:spPr>
        <p:txBody>
          <a:bodyPr spcFirstLastPara="1" wrap="square" lIns="0" tIns="228600" rIns="0" bIns="0" anchor="t" anchorCtr="0">
            <a:normAutofit/>
          </a:bodyPr>
          <a:lstStyle/>
          <a:p>
            <a:pPr marL="0" lvl="0" indent="0" algn="l" rtl="0">
              <a:lnSpc>
                <a:spcPct val="100000"/>
              </a:lnSpc>
              <a:spcBef>
                <a:spcPts val="1800"/>
              </a:spcBef>
              <a:spcAft>
                <a:spcPts val="0"/>
              </a:spcAft>
              <a:buSzPts val="2000"/>
              <a:buNone/>
            </a:pPr>
            <a:r>
              <a:rPr lang="de-DE" dirty="0">
                <a:latin typeface="Aptos" panose="020B0004020202020204" pitchFamily="34" charset="0"/>
                <a:sym typeface="Arial"/>
              </a:rPr>
              <a:t>The </a:t>
            </a:r>
            <a:r>
              <a:rPr lang="de-DE" dirty="0" err="1">
                <a:latin typeface="Aptos" panose="020B0004020202020204" pitchFamily="34" charset="0"/>
                <a:sym typeface="Arial"/>
              </a:rPr>
              <a:t>city</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Munich </a:t>
            </a:r>
            <a:r>
              <a:rPr lang="de-DE" dirty="0" err="1">
                <a:latin typeface="Aptos" panose="020B0004020202020204" pitchFamily="34" charset="0"/>
                <a:sym typeface="Arial"/>
              </a:rPr>
              <a:t>procures</a:t>
            </a:r>
            <a:r>
              <a:rPr lang="de-DE" dirty="0">
                <a:latin typeface="Aptos" panose="020B0004020202020204" pitchFamily="34" charset="0"/>
                <a:sym typeface="Arial"/>
              </a:rPr>
              <a:t> </a:t>
            </a:r>
            <a:r>
              <a:rPr lang="de-DE" dirty="0" err="1">
                <a:latin typeface="Aptos" panose="020B0004020202020204" pitchFamily="34" charset="0"/>
                <a:sym typeface="Arial"/>
              </a:rPr>
              <a:t>exclusively</a:t>
            </a:r>
            <a:r>
              <a:rPr lang="de-DE" dirty="0">
                <a:latin typeface="Aptos" panose="020B0004020202020204" pitchFamily="34" charset="0"/>
                <a:sym typeface="Arial"/>
              </a:rPr>
              <a:t> fair trade </a:t>
            </a:r>
            <a:r>
              <a:rPr lang="de-DE" dirty="0" err="1">
                <a:latin typeface="Aptos" panose="020B0004020202020204" pitchFamily="34" charset="0"/>
                <a:sym typeface="Arial"/>
              </a:rPr>
              <a:t>sports</a:t>
            </a:r>
            <a:r>
              <a:rPr lang="de-DE" dirty="0">
                <a:latin typeface="Aptos" panose="020B0004020202020204" pitchFamily="34" charset="0"/>
                <a:sym typeface="Arial"/>
              </a:rPr>
              <a:t> </a:t>
            </a:r>
            <a:r>
              <a:rPr lang="de-DE" dirty="0" err="1">
                <a:latin typeface="Aptos" panose="020B0004020202020204" pitchFamily="34" charset="0"/>
                <a:sym typeface="Arial"/>
              </a:rPr>
              <a:t>balls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schools</a:t>
            </a:r>
            <a:r>
              <a:rPr lang="de-DE" dirty="0">
                <a:latin typeface="Aptos" panose="020B0004020202020204" pitchFamily="34" charset="0"/>
                <a:sym typeface="Arial"/>
              </a:rPr>
              <a:t>, </a:t>
            </a:r>
            <a:r>
              <a:rPr lang="de-DE" dirty="0" err="1">
                <a:latin typeface="Aptos" panose="020B0004020202020204" pitchFamily="34" charset="0"/>
                <a:sym typeface="Arial"/>
              </a:rPr>
              <a:t>where</a:t>
            </a:r>
            <a:r>
              <a:rPr lang="de-DE" dirty="0">
                <a:latin typeface="Aptos" panose="020B0004020202020204" pitchFamily="34" charset="0"/>
                <a:sym typeface="Arial"/>
              </a:rPr>
              <a:t> </a:t>
            </a:r>
            <a:r>
              <a:rPr lang="de-DE" dirty="0" err="1">
                <a:latin typeface="Aptos" panose="020B0004020202020204" pitchFamily="34" charset="0"/>
                <a:sym typeface="Arial"/>
              </a:rPr>
              <a:t>available</a:t>
            </a:r>
            <a:r>
              <a:rPr lang="de-DE" dirty="0">
                <a:latin typeface="Aptos" panose="020B0004020202020204" pitchFamily="34" charset="0"/>
                <a:sym typeface="Arial"/>
              </a:rPr>
              <a:t>. Every </a:t>
            </a:r>
            <a:r>
              <a:rPr lang="de-DE" dirty="0" err="1">
                <a:latin typeface="Aptos" panose="020B0004020202020204" pitchFamily="34" charset="0"/>
                <a:sym typeface="Arial"/>
              </a:rPr>
              <a:t>two</a:t>
            </a:r>
            <a:r>
              <a:rPr lang="de-DE" dirty="0">
                <a:latin typeface="Aptos" panose="020B0004020202020204" pitchFamily="34" charset="0"/>
                <a:sym typeface="Arial"/>
              </a:rPr>
              <a:t> </a:t>
            </a:r>
            <a:r>
              <a:rPr lang="de-DE" dirty="0" err="1">
                <a:latin typeface="Aptos" panose="020B0004020202020204" pitchFamily="34" charset="0"/>
                <a:sym typeface="Arial"/>
              </a:rPr>
              <a:t>years</a:t>
            </a:r>
            <a:r>
              <a:rPr lang="de-DE" dirty="0">
                <a:latin typeface="Aptos" panose="020B0004020202020204" pitchFamily="34" charset="0"/>
                <a:sym typeface="Arial"/>
              </a:rPr>
              <a:t>, </a:t>
            </a:r>
            <a:r>
              <a:rPr lang="de-DE" dirty="0" err="1">
                <a:latin typeface="Aptos" panose="020B0004020202020204" pitchFamily="34" charset="0"/>
                <a:sym typeface="Arial"/>
              </a:rPr>
              <a:t>sports</a:t>
            </a:r>
            <a:r>
              <a:rPr lang="de-DE" dirty="0">
                <a:latin typeface="Aptos" panose="020B0004020202020204" pitchFamily="34" charset="0"/>
                <a:sym typeface="Arial"/>
              </a:rPr>
              <a:t> </a:t>
            </a:r>
            <a:r>
              <a:rPr lang="de-DE" dirty="0" err="1">
                <a:latin typeface="Aptos" panose="020B0004020202020204" pitchFamily="34" charset="0"/>
                <a:sym typeface="Arial"/>
              </a:rPr>
              <a:t>professionals</a:t>
            </a:r>
            <a:r>
              <a:rPr lang="de-DE" dirty="0">
                <a:latin typeface="Aptos" panose="020B0004020202020204" pitchFamily="34" charset="0"/>
                <a:sym typeface="Arial"/>
              </a:rPr>
              <a:t> and </a:t>
            </a:r>
            <a:r>
              <a:rPr lang="de-DE" dirty="0" err="1">
                <a:latin typeface="Aptos" panose="020B0004020202020204" pitchFamily="34" charset="0"/>
                <a:sym typeface="Arial"/>
              </a:rPr>
              <a:t>students</a:t>
            </a:r>
            <a:r>
              <a:rPr lang="de-DE" dirty="0">
                <a:latin typeface="Aptos" panose="020B0004020202020204" pitchFamily="34" charset="0"/>
                <a:sym typeface="Arial"/>
              </a:rPr>
              <a:t> </a:t>
            </a:r>
            <a:r>
              <a:rPr lang="de-DE" dirty="0" err="1">
                <a:latin typeface="Aptos" panose="020B0004020202020204" pitchFamily="34" charset="0"/>
                <a:sym typeface="Arial"/>
              </a:rPr>
              <a:t>test</a:t>
            </a:r>
            <a:r>
              <a:rPr lang="de-DE" dirty="0">
                <a:latin typeface="Aptos" panose="020B0004020202020204" pitchFamily="34" charset="0"/>
                <a:sym typeface="Arial"/>
              </a:rPr>
              <a:t> </a:t>
            </a:r>
            <a:r>
              <a:rPr lang="de-DE" dirty="0" err="1">
                <a:latin typeface="Aptos" panose="020B0004020202020204" pitchFamily="34" charset="0"/>
                <a:sym typeface="Arial"/>
              </a:rPr>
              <a:t>these</a:t>
            </a:r>
            <a:r>
              <a:rPr lang="de-DE" dirty="0">
                <a:latin typeface="Aptos" panose="020B0004020202020204" pitchFamily="34" charset="0"/>
                <a:sym typeface="Arial"/>
              </a:rPr>
              <a:t> </a:t>
            </a:r>
            <a:r>
              <a:rPr lang="de-DE" dirty="0" err="1">
                <a:latin typeface="Aptos" panose="020B0004020202020204" pitchFamily="34" charset="0"/>
                <a:sym typeface="Arial"/>
              </a:rPr>
              <a:t>balls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their</a:t>
            </a:r>
            <a:r>
              <a:rPr lang="de-DE" dirty="0">
                <a:latin typeface="Aptos" panose="020B0004020202020204" pitchFamily="34" charset="0"/>
                <a:sym typeface="Arial"/>
              </a:rPr>
              <a:t> </a:t>
            </a:r>
            <a:r>
              <a:rPr lang="de-DE" dirty="0" err="1">
                <a:latin typeface="Aptos" panose="020B0004020202020204" pitchFamily="34" charset="0"/>
                <a:sym typeface="Arial"/>
              </a:rPr>
              <a:t>suitability</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use</a:t>
            </a:r>
            <a:r>
              <a:rPr lang="de-DE" dirty="0">
                <a:latin typeface="Aptos" panose="020B0004020202020204" pitchFamily="34" charset="0"/>
                <a:sym typeface="Arial"/>
              </a:rPr>
              <a:t> in </a:t>
            </a:r>
            <a:r>
              <a:rPr lang="de-DE" dirty="0" err="1">
                <a:latin typeface="Aptos" panose="020B0004020202020204" pitchFamily="34" charset="0"/>
                <a:sym typeface="Arial"/>
              </a:rPr>
              <a:t>lessons</a:t>
            </a:r>
            <a:r>
              <a:rPr lang="de-DE" dirty="0">
                <a:latin typeface="Aptos" panose="020B0004020202020204" pitchFamily="34" charset="0"/>
                <a:sym typeface="Arial"/>
              </a:rPr>
              <a:t>. Framework </a:t>
            </a:r>
            <a:r>
              <a:rPr lang="de-DE" dirty="0" err="1">
                <a:latin typeface="Aptos" panose="020B0004020202020204" pitchFamily="34" charset="0"/>
                <a:sym typeface="Arial"/>
              </a:rPr>
              <a:t>agreements</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concluded</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results</a:t>
            </a:r>
            <a:r>
              <a:rPr lang="de-DE" dirty="0">
                <a:latin typeface="Aptos" panose="020B0004020202020204" pitchFamily="34" charset="0"/>
                <a:sym typeface="Arial"/>
              </a:rPr>
              <a:t>. The </a:t>
            </a:r>
            <a:r>
              <a:rPr lang="de-DE" dirty="0" err="1">
                <a:latin typeface="Aptos" panose="020B0004020202020204" pitchFamily="34" charset="0"/>
                <a:sym typeface="Arial"/>
              </a:rPr>
              <a:t>range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fair trade </a:t>
            </a:r>
            <a:r>
              <a:rPr lang="de-DE" dirty="0" err="1">
                <a:latin typeface="Aptos" panose="020B0004020202020204" pitchFamily="34" charset="0"/>
                <a:sym typeface="Arial"/>
              </a:rPr>
              <a:t>sports</a:t>
            </a:r>
            <a:r>
              <a:rPr lang="de-DE" dirty="0">
                <a:latin typeface="Aptos" panose="020B0004020202020204" pitchFamily="34" charset="0"/>
                <a:sym typeface="Arial"/>
              </a:rPr>
              <a:t> </a:t>
            </a:r>
            <a:r>
              <a:rPr lang="de-DE" dirty="0" err="1">
                <a:latin typeface="Aptos" panose="020B0004020202020204" pitchFamily="34" charset="0"/>
                <a:sym typeface="Arial"/>
              </a:rPr>
              <a:t>balls</a:t>
            </a:r>
            <a:r>
              <a:rPr lang="de-DE" dirty="0">
                <a:latin typeface="Aptos" panose="020B0004020202020204" pitchFamily="34" charset="0"/>
                <a:sym typeface="Arial"/>
              </a:rPr>
              <a:t> </a:t>
            </a:r>
            <a:r>
              <a:rPr lang="de-DE" dirty="0" err="1">
                <a:latin typeface="Aptos" panose="020B0004020202020204" pitchFamily="34" charset="0"/>
                <a:sym typeface="Arial"/>
              </a:rPr>
              <a:t>has</a:t>
            </a:r>
            <a:r>
              <a:rPr lang="de-DE" dirty="0">
                <a:latin typeface="Aptos" panose="020B0004020202020204" pitchFamily="34" charset="0"/>
                <a:sym typeface="Arial"/>
              </a:rPr>
              <a:t> </a:t>
            </a:r>
            <a:r>
              <a:rPr lang="de-DE" dirty="0" err="1">
                <a:latin typeface="Aptos" panose="020B0004020202020204" pitchFamily="34" charset="0"/>
                <a:sym typeface="Arial"/>
              </a:rPr>
              <a:t>expanded</a:t>
            </a:r>
            <a:r>
              <a:rPr lang="de-DE" dirty="0">
                <a:latin typeface="Aptos" panose="020B0004020202020204" pitchFamily="34" charset="0"/>
                <a:sym typeface="Arial"/>
              </a:rPr>
              <a:t> in </a:t>
            </a:r>
            <a:r>
              <a:rPr lang="de-DE" dirty="0" err="1">
                <a:latin typeface="Aptos" panose="020B0004020202020204" pitchFamily="34" charset="0"/>
                <a:sym typeface="Arial"/>
              </a:rPr>
              <a:t>recent</a:t>
            </a:r>
            <a:r>
              <a:rPr lang="de-DE" dirty="0">
                <a:latin typeface="Aptos" panose="020B0004020202020204" pitchFamily="34" charset="0"/>
                <a:sym typeface="Arial"/>
              </a:rPr>
              <a:t> </a:t>
            </a:r>
            <a:r>
              <a:rPr lang="de-DE" dirty="0" err="1">
                <a:latin typeface="Aptos" panose="020B0004020202020204" pitchFamily="34" charset="0"/>
                <a:sym typeface="Arial"/>
              </a:rPr>
              <a:t>years</a:t>
            </a:r>
            <a:r>
              <a:rPr lang="de-DE" dirty="0">
                <a:latin typeface="Aptos" panose="020B0004020202020204" pitchFamily="34" charset="0"/>
                <a:sym typeface="Arial"/>
              </a:rPr>
              <a:t>.</a:t>
            </a:r>
            <a:endParaRPr dirty="0">
              <a:latin typeface="Aptos" panose="020B0004020202020204" pitchFamily="34" charset="0"/>
              <a:sym typeface="Arial"/>
            </a:endParaRPr>
          </a:p>
        </p:txBody>
      </p:sp>
      <p:sp>
        <p:nvSpPr>
          <p:cNvPr id="283" name="Google Shape;283;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pic>
        <p:nvPicPr>
          <p:cNvPr id="284" name="Google Shape;284;p43"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594360" y="440768"/>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291" name="Google Shape;291;p44"/>
          <p:cNvSpPr txBox="1">
            <a:spLocks noGrp="1"/>
          </p:cNvSpPr>
          <p:nvPr>
            <p:ph type="body" idx="1"/>
          </p:nvPr>
        </p:nvSpPr>
        <p:spPr>
          <a:xfrm>
            <a:off x="625016" y="2281923"/>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1.1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get</a:t>
            </a:r>
            <a:r>
              <a:rPr lang="de-DE" dirty="0">
                <a:latin typeface="Aptos" panose="020B0004020202020204" pitchFamily="34" charset="0"/>
                <a:sym typeface="Arial"/>
              </a:rPr>
              <a:t> </a:t>
            </a:r>
            <a:r>
              <a:rPr lang="de-DE" dirty="0" err="1">
                <a:latin typeface="Aptos" panose="020B0004020202020204" pitchFamily="34" charset="0"/>
                <a:sym typeface="Arial"/>
              </a:rPr>
              <a:t>started</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1.2 </a:t>
            </a:r>
            <a:r>
              <a:rPr lang="de-DE" dirty="0" err="1">
                <a:latin typeface="Aptos" panose="020B0004020202020204" pitchFamily="34" charset="0"/>
                <a:sym typeface="Arial"/>
              </a:rPr>
              <a:t>Four</a:t>
            </a:r>
            <a:r>
              <a:rPr lang="de-DE" dirty="0">
                <a:latin typeface="Aptos" panose="020B0004020202020204" pitchFamily="34" charset="0"/>
                <a:sym typeface="Arial"/>
              </a:rPr>
              <a:t> </a:t>
            </a:r>
            <a:r>
              <a:rPr lang="de-DE" dirty="0" err="1">
                <a:latin typeface="Aptos" panose="020B0004020202020204" pitchFamily="34" charset="0"/>
                <a:sym typeface="Arial"/>
              </a:rPr>
              <a:t>approaches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procurement</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1.3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essential </a:t>
            </a:r>
            <a:r>
              <a:rPr lang="de-DE" dirty="0" err="1">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1.4 </a:t>
            </a:r>
            <a:r>
              <a:rPr lang="de-DE" dirty="0" err="1">
                <a:solidFill>
                  <a:schemeClr val="accent6"/>
                </a:solidFill>
                <a:latin typeface="Aptos" panose="020B0004020202020204" pitchFamily="34" charset="0"/>
                <a:sym typeface="Arial"/>
              </a:rPr>
              <a:t>Exploring</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the</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market</a:t>
            </a:r>
            <a:r>
              <a:rPr lang="de-DE" dirty="0">
                <a:solidFill>
                  <a:schemeClr val="accent6"/>
                </a:solidFill>
                <a:latin typeface="Aptos" panose="020B0004020202020204" pitchFamily="34" charset="0"/>
                <a:sym typeface="Arial"/>
              </a:rPr>
              <a:t> and </a:t>
            </a:r>
            <a:r>
              <a:rPr lang="de-DE" dirty="0" err="1">
                <a:solidFill>
                  <a:schemeClr val="accent6"/>
                </a:solidFill>
                <a:latin typeface="Aptos" panose="020B0004020202020204" pitchFamily="34" charset="0"/>
                <a:sym typeface="Arial"/>
              </a:rPr>
              <a:t>creating</a:t>
            </a:r>
            <a:r>
              <a:rPr lang="de-DE" dirty="0">
                <a:solidFill>
                  <a:schemeClr val="accent6"/>
                </a:solidFill>
                <a:latin typeface="Aptos" panose="020B0004020202020204" pitchFamily="34" charset="0"/>
                <a:sym typeface="Arial"/>
              </a:rPr>
              <a:t> a </a:t>
            </a:r>
            <a:r>
              <a:rPr lang="de-DE" dirty="0" err="1">
                <a:solidFill>
                  <a:schemeClr val="accent6"/>
                </a:solidFill>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1.5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locally</a:t>
            </a:r>
            <a:r>
              <a:rPr lang="de-DE" dirty="0">
                <a:latin typeface="Aptos" panose="020B0004020202020204" pitchFamily="34" charset="0"/>
                <a:sym typeface="Arial"/>
              </a:rPr>
              <a:t> and </a:t>
            </a:r>
            <a:r>
              <a:rPr lang="de-DE" dirty="0" err="1">
                <a:latin typeface="Aptos" panose="020B0004020202020204" pitchFamily="34" charset="0"/>
                <a:sym typeface="Arial"/>
              </a:rPr>
              <a:t>regionally</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1.6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communicate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endParaRPr dirty="0">
              <a:latin typeface="Aptos" panose="020B0004020202020204" pitchFamily="34" charset="0"/>
              <a:sym typeface="Arial"/>
            </a:endParaRPr>
          </a:p>
        </p:txBody>
      </p:sp>
      <p:sp>
        <p:nvSpPr>
          <p:cNvPr id="292" name="Google Shape;292;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594358" y="932987"/>
            <a:ext cx="7940042" cy="1593507"/>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1.4 </a:t>
            </a:r>
            <a:r>
              <a:rPr lang="de-DE" dirty="0" err="1">
                <a:latin typeface="Aptos Serif" panose="02020604070405020304" pitchFamily="18" charset="0"/>
                <a:ea typeface="Arial"/>
                <a:cs typeface="Aptos Serif" panose="02020604070405020304" pitchFamily="18" charset="0"/>
                <a:sym typeface="Arial"/>
              </a:rPr>
              <a:t>Exploring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market</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creating</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catalogue</a:t>
            </a:r>
            <a:br>
              <a:rPr lang="de-DE" sz="4100" dirty="0">
                <a:latin typeface="Aptos Serif" panose="02020604070405020304" pitchFamily="18" charset="0"/>
                <a:ea typeface="Arial"/>
                <a:cs typeface="Aptos Serif" panose="02020604070405020304" pitchFamily="18" charset="0"/>
                <a:sym typeface="Arial"/>
              </a:rPr>
            </a:br>
            <a:endParaRPr sz="4100" dirty="0">
              <a:latin typeface="Aptos Serif" panose="02020604070405020304" pitchFamily="18" charset="0"/>
              <a:ea typeface="Arial"/>
              <a:cs typeface="Aptos Serif" panose="02020604070405020304" pitchFamily="18" charset="0"/>
              <a:sym typeface="Arial"/>
            </a:endParaRPr>
          </a:p>
        </p:txBody>
      </p:sp>
      <p:sp>
        <p:nvSpPr>
          <p:cNvPr id="298" name="Google Shape;298;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grpSp>
        <p:nvGrpSpPr>
          <p:cNvPr id="299" name="Google Shape;299;p45"/>
          <p:cNvGrpSpPr/>
          <p:nvPr/>
        </p:nvGrpSpPr>
        <p:grpSpPr>
          <a:xfrm>
            <a:off x="594358" y="1977391"/>
            <a:ext cx="11261910" cy="4354830"/>
            <a:chOff x="0" y="0"/>
            <a:chExt cx="11261910" cy="4354830"/>
          </a:xfrm>
        </p:grpSpPr>
        <p:sp>
          <p:nvSpPr>
            <p:cNvPr id="300" name="Google Shape;300;p4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5"/>
            <p:cNvSpPr/>
            <p:nvPr/>
          </p:nvSpPr>
          <p:spPr>
            <a:xfrm>
              <a:off x="5663"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5"/>
            <p:cNvSpPr txBox="1"/>
            <p:nvPr/>
          </p:nvSpPr>
          <p:spPr>
            <a:xfrm>
              <a:off x="90697" y="1391483"/>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400" b="0" i="0" u="none" strike="noStrike" cap="none" dirty="0" err="1">
                  <a:solidFill>
                    <a:schemeClr val="lt1"/>
                  </a:solidFill>
                  <a:latin typeface="Aptos" panose="020B0004020202020204" pitchFamily="34" charset="0"/>
                  <a:sym typeface="Arial"/>
                </a:rPr>
                <a:t>Creating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the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structure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of</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the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catalogue</a:t>
              </a:r>
              <a:endParaRPr sz="2400" b="0" i="0" u="none" strike="noStrike" cap="none" dirty="0">
                <a:solidFill>
                  <a:schemeClr val="lt1"/>
                </a:solidFill>
                <a:latin typeface="Aptos" panose="020B0004020202020204" pitchFamily="34" charset="0"/>
                <a:sym typeface="Arial"/>
              </a:endParaRPr>
            </a:p>
          </p:txBody>
        </p:sp>
        <p:sp>
          <p:nvSpPr>
            <p:cNvPr id="303" name="Google Shape;303;p45"/>
            <p:cNvSpPr/>
            <p:nvPr/>
          </p:nvSpPr>
          <p:spPr>
            <a:xfrm>
              <a:off x="2865806"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400" b="0" i="0" u="none" strike="noStrike" cap="none">
                  <a:solidFill>
                    <a:schemeClr val="lt1"/>
                  </a:solidFill>
                  <a:latin typeface="Aptos" panose="020B0004020202020204" pitchFamily="34" charset="0"/>
                  <a:sym typeface="Arial"/>
                </a:rPr>
                <a:t>Identifying and evaluating suppliers</a:t>
              </a:r>
              <a:endParaRPr sz="2400" b="0" i="0" u="none" strike="noStrike" cap="none">
                <a:solidFill>
                  <a:schemeClr val="lt1"/>
                </a:solidFill>
                <a:latin typeface="Aptos" panose="020B0004020202020204" pitchFamily="34" charset="0"/>
                <a:sym typeface="Arial"/>
              </a:endParaRPr>
            </a:p>
          </p:txBody>
        </p:sp>
        <p:sp>
          <p:nvSpPr>
            <p:cNvPr id="305" name="Google Shape;305;p45"/>
            <p:cNvSpPr/>
            <p:nvPr/>
          </p:nvSpPr>
          <p:spPr>
            <a:xfrm>
              <a:off x="5725949"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400" b="0" i="0" u="none" strike="noStrike" cap="none">
                  <a:solidFill>
                    <a:schemeClr val="lt1"/>
                  </a:solidFill>
                  <a:latin typeface="Aptos" panose="020B0004020202020204" pitchFamily="34" charset="0"/>
                  <a:sym typeface="Arial"/>
                </a:rPr>
                <a:t>Using the catalogue</a:t>
              </a:r>
              <a:endParaRPr sz="2400" b="0" i="0" u="none" strike="noStrike" cap="none">
                <a:solidFill>
                  <a:schemeClr val="lt1"/>
                </a:solidFill>
                <a:latin typeface="Aptos" panose="020B0004020202020204" pitchFamily="34" charset="0"/>
                <a:sym typeface="Arial"/>
              </a:endParaRPr>
            </a:p>
          </p:txBody>
        </p:sp>
        <p:sp>
          <p:nvSpPr>
            <p:cNvPr id="307" name="Google Shape;307;p45"/>
            <p:cNvSpPr/>
            <p:nvPr/>
          </p:nvSpPr>
          <p:spPr>
            <a:xfrm>
              <a:off x="8537965" y="1338535"/>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400" b="0" i="0" u="none" strike="noStrike" cap="none">
                  <a:solidFill>
                    <a:schemeClr val="lt1"/>
                  </a:solidFill>
                  <a:latin typeface="Aptos" panose="020B0004020202020204" pitchFamily="34" charset="0"/>
                  <a:sym typeface="Arial"/>
                </a:rPr>
                <a:t>Reviewing and updating regularly</a:t>
              </a:r>
              <a:endParaRPr sz="24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sp>
        <p:nvSpPr>
          <p:cNvPr id="121" name="Google Shape;121;p6"/>
          <p:cNvSpPr txBox="1">
            <a:spLocks noGrp="1"/>
          </p:cNvSpPr>
          <p:nvPr>
            <p:ph type="body" idx="1"/>
          </p:nvPr>
        </p:nvSpPr>
        <p:spPr>
          <a:xfrm>
            <a:off x="594360" y="2632792"/>
            <a:ext cx="9768841"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sym typeface="Arial"/>
              </a:rPr>
              <a:t>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implement</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Important</a:t>
            </a:r>
            <a:r>
              <a:rPr lang="de-DE" dirty="0">
                <a:latin typeface="Aptos" panose="020B0004020202020204" pitchFamily="34" charset="0"/>
                <a:sym typeface="Arial"/>
              </a:rPr>
              <a:t> </a:t>
            </a:r>
            <a:r>
              <a:rPr lang="de-DE" dirty="0" err="1">
                <a:latin typeface="Aptos" panose="020B0004020202020204" pitchFamily="34" charset="0"/>
                <a:sym typeface="Arial"/>
              </a:rPr>
              <a:t>steps</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sym typeface="Arial"/>
              </a:rPr>
              <a:t>Group </a:t>
            </a:r>
            <a:r>
              <a:rPr lang="de-DE" dirty="0" err="1">
                <a:latin typeface="Aptos" panose="020B0004020202020204" pitchFamily="34" charset="0"/>
                <a:sym typeface="Arial"/>
              </a:rPr>
              <a:t>exercise</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sym typeface="Arial"/>
              </a:rPr>
              <a:t>Risk </a:t>
            </a:r>
            <a:r>
              <a:rPr lang="de-DE" dirty="0" err="1">
                <a:latin typeface="Aptos" panose="020B0004020202020204" pitchFamily="34" charset="0"/>
                <a:sym typeface="Arial"/>
              </a:rPr>
              <a:t>management</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sym typeface="Arial"/>
              </a:rPr>
              <a:t>Monitoring</a:t>
            </a:r>
            <a:endParaRPr dirty="0">
              <a:latin typeface="Aptos" panose="020B0004020202020204" pitchFamily="34" charset="0"/>
              <a:sym typeface="Arial"/>
            </a:endParaRPr>
          </a:p>
          <a:p>
            <a:pPr marL="571500" lvl="0" indent="-190500" algn="l" rtl="0">
              <a:lnSpc>
                <a:spcPct val="80000"/>
              </a:lnSpc>
              <a:spcBef>
                <a:spcPts val="2200"/>
              </a:spcBef>
              <a:spcAft>
                <a:spcPts val="0"/>
              </a:spcAft>
              <a:buSzPts val="2400"/>
              <a:buFont typeface="Arial"/>
              <a:buNone/>
            </a:pPr>
            <a:endParaRPr dirty="0">
              <a:latin typeface="Aptos" panose="020B0004020202020204" pitchFamily="34" charset="0"/>
              <a:sym typeface="Arial"/>
            </a:endParaRPr>
          </a:p>
        </p:txBody>
      </p:sp>
      <p:sp>
        <p:nvSpPr>
          <p:cNvPr id="122" name="Google Shape;122;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594360" y="368248"/>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1.4 </a:t>
            </a:r>
            <a:r>
              <a:rPr lang="de-DE" dirty="0" err="1">
                <a:latin typeface="Aptos Serif" panose="02020604070405020304" pitchFamily="18" charset="0"/>
                <a:ea typeface="Arial"/>
                <a:cs typeface="Aptos Serif" panose="02020604070405020304" pitchFamily="18" charset="0"/>
                <a:sym typeface="Arial"/>
              </a:rPr>
              <a:t>Creating</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catalogue</a:t>
            </a:r>
            <a:endParaRPr dirty="0">
              <a:latin typeface="Aptos Serif" panose="02020604070405020304" pitchFamily="18" charset="0"/>
              <a:ea typeface="Arial"/>
              <a:cs typeface="Aptos Serif" panose="02020604070405020304" pitchFamily="18" charset="0"/>
              <a:sym typeface="Arial"/>
            </a:endParaRPr>
          </a:p>
        </p:txBody>
      </p:sp>
      <p:sp>
        <p:nvSpPr>
          <p:cNvPr id="314" name="Google Shape;314;p46"/>
          <p:cNvSpPr txBox="1">
            <a:spLocks noGrp="1"/>
          </p:cNvSpPr>
          <p:nvPr>
            <p:ph type="body" idx="1"/>
          </p:nvPr>
        </p:nvSpPr>
        <p:spPr>
          <a:xfrm>
            <a:off x="594360" y="2166113"/>
            <a:ext cx="9977400" cy="4413900"/>
          </a:xfrm>
          <a:prstGeom prst="rect">
            <a:avLst/>
          </a:prstGeom>
          <a:noFill/>
          <a:ln>
            <a:noFill/>
          </a:ln>
        </p:spPr>
        <p:txBody>
          <a:bodyPr spcFirstLastPara="1" wrap="square" lIns="0" tIns="228600" rIns="0" bIns="0" anchor="t" anchorCtr="0">
            <a:normAutofit lnSpcReduction="10000"/>
          </a:bodyPr>
          <a:lstStyle/>
          <a:p>
            <a:pPr marL="457200" lvl="0" indent="-228600" algn="l" rtl="0">
              <a:lnSpc>
                <a:spcPct val="80000"/>
              </a:lnSpc>
              <a:spcBef>
                <a:spcPts val="2200"/>
              </a:spcBef>
              <a:spcAft>
                <a:spcPts val="0"/>
              </a:spcAft>
              <a:buClr>
                <a:schemeClr val="accent4"/>
              </a:buClr>
              <a:buSzPts val="5053"/>
              <a:buFont typeface="Arial"/>
              <a:buNone/>
            </a:pPr>
            <a:r>
              <a:rPr lang="de-DE" sz="2000" dirty="0">
                <a:latin typeface="Aptos" panose="020B0004020202020204" pitchFamily="34" charset="0"/>
                <a:sym typeface="Arial"/>
              </a:rPr>
              <a:t>The </a:t>
            </a:r>
            <a:r>
              <a:rPr lang="de-DE" sz="2000" dirty="0" err="1">
                <a:latin typeface="Aptos" panose="020B0004020202020204" pitchFamily="34" charset="0"/>
                <a:sym typeface="Arial"/>
              </a:rPr>
              <a:t>catalog</a:t>
            </a:r>
            <a:r>
              <a:rPr lang="de-DE" sz="2000" dirty="0">
                <a:latin typeface="Aptos" panose="020B0004020202020204" pitchFamily="34" charset="0"/>
                <a:sym typeface="Arial"/>
              </a:rPr>
              <a:t> </a:t>
            </a:r>
            <a:r>
              <a:rPr lang="de-DE" sz="2000" dirty="0" err="1">
                <a:latin typeface="Aptos" panose="020B0004020202020204" pitchFamily="34" charset="0"/>
                <a:sym typeface="Arial"/>
              </a:rPr>
              <a:t>should</a:t>
            </a:r>
            <a:r>
              <a:rPr lang="de-DE" sz="2000" dirty="0">
                <a:latin typeface="Aptos" panose="020B0004020202020204" pitchFamily="34" charset="0"/>
                <a:sym typeface="Arial"/>
              </a:rPr>
              <a:t> </a:t>
            </a:r>
            <a:r>
              <a:rPr lang="de-DE" sz="2000" dirty="0" err="1">
                <a:latin typeface="Aptos" panose="020B0004020202020204" pitchFamily="34" charset="0"/>
                <a:sym typeface="Arial"/>
              </a:rPr>
              <a:t>contain</a:t>
            </a:r>
            <a:r>
              <a:rPr lang="de-DE" sz="2000" dirty="0">
                <a:latin typeface="Aptos" panose="020B0004020202020204" pitchFamily="34" charset="0"/>
                <a:sym typeface="Arial"/>
              </a:rPr>
              <a:t> </a:t>
            </a:r>
            <a:r>
              <a:rPr lang="de-DE" sz="2000" dirty="0" err="1">
                <a:latin typeface="Aptos" panose="020B0004020202020204" pitchFamily="34" charset="0"/>
                <a:sym typeface="Arial"/>
              </a:rPr>
              <a:t>the</a:t>
            </a:r>
            <a:r>
              <a:rPr lang="de-DE" sz="2000" dirty="0">
                <a:latin typeface="Aptos" panose="020B0004020202020204" pitchFamily="34" charset="0"/>
                <a:sym typeface="Arial"/>
              </a:rPr>
              <a:t> </a:t>
            </a:r>
            <a:r>
              <a:rPr lang="de-DE" sz="2000" dirty="0" err="1">
                <a:latin typeface="Aptos" panose="020B0004020202020204" pitchFamily="34" charset="0"/>
                <a:sym typeface="Arial"/>
              </a:rPr>
              <a:t>following</a:t>
            </a:r>
            <a:r>
              <a:rPr lang="de-DE" sz="2000" dirty="0">
                <a:latin typeface="Aptos" panose="020B0004020202020204" pitchFamily="34" charset="0"/>
                <a:sym typeface="Arial"/>
              </a:rPr>
              <a:t> </a:t>
            </a:r>
            <a:r>
              <a:rPr lang="de-DE" sz="2000" dirty="0" err="1">
                <a:latin typeface="Aptos" panose="020B0004020202020204" pitchFamily="34" charset="0"/>
                <a:sym typeface="Arial"/>
              </a:rPr>
              <a:t>information</a:t>
            </a:r>
            <a:r>
              <a:rPr lang="de-DE" sz="2000" dirty="0">
                <a:latin typeface="Aptos" panose="020B0004020202020204" pitchFamily="34" charset="0"/>
                <a:sym typeface="Arial"/>
              </a:rPr>
              <a:t>:</a:t>
            </a:r>
            <a:endParaRPr sz="2000" dirty="0">
              <a:latin typeface="Aptos" panose="020B0004020202020204" pitchFamily="34" charset="0"/>
              <a:sym typeface="Arial"/>
            </a:endParaRPr>
          </a:p>
          <a:p>
            <a:pPr marL="800100" lvl="0" indent="-546100" algn="l" rtl="0">
              <a:lnSpc>
                <a:spcPct val="80000"/>
              </a:lnSpc>
              <a:spcBef>
                <a:spcPts val="2200"/>
              </a:spcBef>
              <a:spcAft>
                <a:spcPts val="0"/>
              </a:spcAft>
              <a:buSzPts val="2000"/>
              <a:buFont typeface="Arial"/>
              <a:buChar char="•"/>
            </a:pPr>
            <a:r>
              <a:rPr lang="de-DE" sz="2000" b="0" dirty="0">
                <a:solidFill>
                  <a:srgbClr val="3F3F3F"/>
                </a:solidFill>
                <a:latin typeface="Aptos" panose="020B0004020202020204" pitchFamily="34" charset="0"/>
                <a:sym typeface="Arial"/>
              </a:rPr>
              <a:t>A </a:t>
            </a:r>
            <a:r>
              <a:rPr lang="de-DE" sz="2000" b="0" dirty="0" err="1">
                <a:solidFill>
                  <a:srgbClr val="3F3F3F"/>
                </a:solidFill>
                <a:latin typeface="Aptos" panose="020B0004020202020204" pitchFamily="34" charset="0"/>
                <a:sym typeface="Arial"/>
              </a:rPr>
              <a:t>list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products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regularly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municipality</a:t>
            </a:r>
            <a:endParaRPr sz="2000" dirty="0">
              <a:latin typeface="Aptos" panose="020B0004020202020204" pitchFamily="34" charset="0"/>
              <a:sym typeface="Arial"/>
            </a:endParaRPr>
          </a:p>
          <a:p>
            <a:pPr marL="800100" lvl="0" indent="-546100" algn="l" rtl="0">
              <a:lnSpc>
                <a:spcPct val="80000"/>
              </a:lnSpc>
              <a:spcBef>
                <a:spcPts val="2200"/>
              </a:spcBef>
              <a:spcAft>
                <a:spcPts val="0"/>
              </a:spcAft>
              <a:buSzPts val="2000"/>
              <a:buFont typeface="Arial"/>
              <a:buChar char="•"/>
            </a:pPr>
            <a:r>
              <a:rPr lang="de-DE" sz="2000" b="0" dirty="0" err="1">
                <a:solidFill>
                  <a:srgbClr val="3F3F3F"/>
                </a:solidFill>
                <a:latin typeface="Aptos" panose="020B0004020202020204" pitchFamily="34" charset="0"/>
                <a:sym typeface="Arial"/>
              </a:rPr>
              <a:t>Sustainability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products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municipality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wants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sustainably</a:t>
            </a:r>
            <a:r>
              <a:rPr lang="de-DE" sz="2000" b="0" dirty="0">
                <a:solidFill>
                  <a:srgbClr val="3F3F3F"/>
                </a:solidFill>
                <a:latin typeface="Aptos" panose="020B0004020202020204" pitchFamily="34" charset="0"/>
                <a:sym typeface="Arial"/>
              </a:rPr>
              <a:t>, e.g., </a:t>
            </a:r>
            <a:r>
              <a:rPr lang="de-DE" sz="2000" b="0" dirty="0" err="1">
                <a:solidFill>
                  <a:srgbClr val="3F3F3F"/>
                </a:solidFill>
                <a:latin typeface="Aptos" panose="020B0004020202020204" pitchFamily="34" charset="0"/>
                <a:sym typeface="Arial"/>
              </a:rPr>
              <a:t>eco</a:t>
            </a:r>
            <a:r>
              <a:rPr lang="de-DE" sz="2000" b="0" dirty="0">
                <a:solidFill>
                  <a:srgbClr val="3F3F3F"/>
                </a:solidFill>
                <a:latin typeface="Aptos" panose="020B0004020202020204" pitchFamily="34" charset="0"/>
                <a:sym typeface="Arial"/>
              </a:rPr>
              <a:t>-labels</a:t>
            </a:r>
            <a:endParaRPr sz="2000" dirty="0">
              <a:latin typeface="Aptos" panose="020B0004020202020204" pitchFamily="34" charset="0"/>
              <a:sym typeface="Arial"/>
            </a:endParaRPr>
          </a:p>
          <a:p>
            <a:pPr marL="800100" lvl="0" indent="-546100" algn="l" rtl="0">
              <a:lnSpc>
                <a:spcPct val="80000"/>
              </a:lnSpc>
              <a:spcBef>
                <a:spcPts val="2200"/>
              </a:spcBef>
              <a:spcAft>
                <a:spcPts val="0"/>
              </a:spcAft>
              <a:buSzPts val="2000"/>
              <a:buFont typeface="Arial"/>
              <a:buChar char="•"/>
            </a:pPr>
            <a:r>
              <a:rPr lang="de-DE" sz="2000" b="0" dirty="0">
                <a:solidFill>
                  <a:srgbClr val="3F3F3F"/>
                </a:solidFill>
                <a:latin typeface="Aptos" panose="020B0004020202020204" pitchFamily="34" charset="0"/>
                <a:sym typeface="Arial"/>
              </a:rPr>
              <a:t>Information on </a:t>
            </a:r>
            <a:r>
              <a:rPr lang="de-DE" sz="2000" b="0" dirty="0" err="1">
                <a:solidFill>
                  <a:srgbClr val="3F3F3F"/>
                </a:solidFill>
                <a:latin typeface="Aptos" panose="020B0004020202020204" pitchFamily="34" charset="0"/>
                <a:sym typeface="Arial"/>
              </a:rPr>
              <a:t>how</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these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products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usually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municipality</a:t>
            </a:r>
            <a:r>
              <a:rPr lang="de-DE" sz="2000" b="0" dirty="0">
                <a:solidFill>
                  <a:srgbClr val="3F3F3F"/>
                </a:solidFill>
                <a:latin typeface="Aptos" panose="020B0004020202020204" pitchFamily="34" charset="0"/>
                <a:sym typeface="Arial"/>
              </a:rPr>
              <a:t>, e.g., </a:t>
            </a:r>
            <a:r>
              <a:rPr lang="de-DE" sz="2000" b="0" dirty="0" err="1">
                <a:solidFill>
                  <a:srgbClr val="3F3F3F"/>
                </a:solidFill>
                <a:latin typeface="Aptos" panose="020B0004020202020204" pitchFamily="34" charset="0"/>
                <a:sym typeface="Arial"/>
              </a:rPr>
              <a:t>through</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direct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purchasing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simplified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procedures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tenders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central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agencies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joint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with</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other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municipalities</a:t>
            </a:r>
            <a:endParaRPr sz="2000" dirty="0">
              <a:latin typeface="Aptos" panose="020B0004020202020204" pitchFamily="34" charset="0"/>
              <a:sym typeface="Arial"/>
            </a:endParaRPr>
          </a:p>
          <a:p>
            <a:pPr marL="800100" lvl="0" indent="-546100" algn="l" rtl="0">
              <a:lnSpc>
                <a:spcPct val="80000"/>
              </a:lnSpc>
              <a:spcBef>
                <a:spcPts val="2200"/>
              </a:spcBef>
              <a:spcAft>
                <a:spcPts val="0"/>
              </a:spcAft>
              <a:buSzPts val="2000"/>
              <a:buFont typeface="Arial"/>
              <a:buChar char="•"/>
            </a:pPr>
            <a:r>
              <a:rPr lang="de-DE" sz="2000" b="0" dirty="0">
                <a:solidFill>
                  <a:srgbClr val="3F3F3F"/>
                </a:solidFill>
                <a:latin typeface="Aptos" panose="020B0004020202020204" pitchFamily="34" charset="0"/>
                <a:sym typeface="Arial"/>
              </a:rPr>
              <a:t>Details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suppliers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sustainable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products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names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addresses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websites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shops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-shops), </a:t>
            </a:r>
            <a:r>
              <a:rPr lang="de-DE" sz="2000" b="0" dirty="0" err="1">
                <a:solidFill>
                  <a:srgbClr val="3F3F3F"/>
                </a:solidFill>
                <a:latin typeface="Aptos" panose="020B0004020202020204" pitchFamily="34" charset="0"/>
                <a:sym typeface="Arial"/>
              </a:rPr>
              <a:t>including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findings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from</a:t>
            </a:r>
            <a:r>
              <a:rPr lang="de-DE" sz="2000" b="0" dirty="0">
                <a:solidFill>
                  <a:srgbClr val="3F3F3F"/>
                </a:solidFill>
                <a:latin typeface="Aptos" panose="020B0004020202020204" pitchFamily="34" charset="0"/>
                <a:sym typeface="Arial"/>
              </a:rPr>
              <a:t> supplier </a:t>
            </a:r>
            <a:r>
              <a:rPr lang="de-DE" sz="2000" b="0" dirty="0" err="1">
                <a:solidFill>
                  <a:srgbClr val="3F3F3F"/>
                </a:solidFill>
                <a:latin typeface="Aptos" panose="020B0004020202020204" pitchFamily="34" charset="0"/>
                <a:sym typeface="Arial"/>
              </a:rPr>
              <a:t>evaluations</a:t>
            </a:r>
            <a:endParaRPr sz="2000" dirty="0">
              <a:latin typeface="Aptos" panose="020B0004020202020204" pitchFamily="34" charset="0"/>
              <a:sym typeface="Arial"/>
            </a:endParaRPr>
          </a:p>
          <a:p>
            <a:pPr marL="800100" lvl="0" indent="-546100" algn="l" rtl="0">
              <a:lnSpc>
                <a:spcPct val="80000"/>
              </a:lnSpc>
              <a:spcBef>
                <a:spcPts val="2200"/>
              </a:spcBef>
              <a:spcAft>
                <a:spcPts val="0"/>
              </a:spcAft>
              <a:buSzPts val="2000"/>
              <a:buFont typeface="Arial"/>
              <a:buChar char="•"/>
            </a:pPr>
            <a:r>
              <a:rPr lang="de-DE" sz="2000" b="0" dirty="0" err="1">
                <a:solidFill>
                  <a:srgbClr val="3F3F3F"/>
                </a:solidFill>
                <a:latin typeface="Aptos" panose="020B0004020202020204" pitchFamily="34" charset="0"/>
                <a:sym typeface="Arial"/>
              </a:rPr>
              <a:t>If</a:t>
            </a:r>
            <a:r>
              <a:rPr lang="de-DE" sz="2000" b="0" dirty="0">
                <a:solidFill>
                  <a:srgbClr val="3F3F3F"/>
                </a:solidFill>
                <a:latin typeface="Aptos" panose="020B0004020202020204" pitchFamily="34" charset="0"/>
                <a:sym typeface="Arial"/>
              </a:rPr>
              <a:t> possible: </a:t>
            </a:r>
            <a:r>
              <a:rPr lang="de-DE" sz="2000" b="0" dirty="0" err="1">
                <a:solidFill>
                  <a:srgbClr val="3F3F3F"/>
                </a:solidFill>
                <a:latin typeface="Aptos" panose="020B0004020202020204" pitchFamily="34" charset="0"/>
                <a:sym typeface="Arial"/>
              </a:rPr>
              <a:t>price</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cost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differences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between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conventional</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sustainable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solutions</a:t>
            </a:r>
            <a:endParaRPr sz="2000" b="0" dirty="0">
              <a:solidFill>
                <a:srgbClr val="3F3F3F"/>
              </a:solidFill>
              <a:latin typeface="Aptos" panose="020B0004020202020204" pitchFamily="34" charset="0"/>
              <a:sym typeface="Arial"/>
            </a:endParaRPr>
          </a:p>
        </p:txBody>
      </p:sp>
      <p:sp>
        <p:nvSpPr>
          <p:cNvPr id="315" name="Google Shape;315;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594360" y="420021"/>
            <a:ext cx="838147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1.4 The </a:t>
            </a:r>
            <a:r>
              <a:rPr lang="de-DE" dirty="0" err="1">
                <a:latin typeface="Aptos Serif" panose="02020604070405020304" pitchFamily="18" charset="0"/>
                <a:ea typeface="Arial"/>
                <a:cs typeface="Aptos Serif" panose="02020604070405020304" pitchFamily="18" charset="0"/>
                <a:sym typeface="Arial"/>
              </a:rPr>
              <a:t>structure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catalogue</a:t>
            </a:r>
            <a:endParaRPr dirty="0">
              <a:latin typeface="Aptos Serif" panose="02020604070405020304" pitchFamily="18" charset="0"/>
              <a:ea typeface="Arial"/>
              <a:cs typeface="Aptos Serif" panose="02020604070405020304" pitchFamily="18" charset="0"/>
              <a:sym typeface="Arial"/>
            </a:endParaRPr>
          </a:p>
        </p:txBody>
      </p:sp>
      <p:sp>
        <p:nvSpPr>
          <p:cNvPr id="321" name="Google Shape;321;p47"/>
          <p:cNvSpPr txBox="1">
            <a:spLocks noGrp="1"/>
          </p:cNvSpPr>
          <p:nvPr>
            <p:ph type="body" idx="1"/>
          </p:nvPr>
        </p:nvSpPr>
        <p:spPr>
          <a:xfrm>
            <a:off x="649350" y="3355225"/>
            <a:ext cx="5406900" cy="2480100"/>
          </a:xfrm>
          <a:prstGeom prst="rect">
            <a:avLst/>
          </a:prstGeom>
          <a:noFill/>
          <a:ln>
            <a:noFill/>
          </a:ln>
        </p:spPr>
        <p:txBody>
          <a:bodyPr spcFirstLastPara="1" wrap="square" lIns="0" tIns="228600" rIns="0" bIns="0" anchor="t" anchorCtr="0">
            <a:noAutofit/>
          </a:bodyPr>
          <a:lstStyle/>
          <a:p>
            <a:pPr marL="800100" lvl="0" indent="-317500" algn="l" rtl="0">
              <a:lnSpc>
                <a:spcPct val="100000"/>
              </a:lnSpc>
              <a:spcBef>
                <a:spcPts val="400"/>
              </a:spcBef>
              <a:spcAft>
                <a:spcPts val="0"/>
              </a:spcAft>
              <a:buSzPts val="2000"/>
              <a:buFont typeface="Arial"/>
              <a:buChar char="•"/>
            </a:pPr>
            <a:r>
              <a:rPr lang="de-DE" sz="1800" b="0" dirty="0" err="1">
                <a:solidFill>
                  <a:srgbClr val="3F3F3F"/>
                </a:solidFill>
                <a:latin typeface="Aptos" panose="020B0004020202020204" pitchFamily="34" charset="0"/>
                <a:sym typeface="Arial"/>
              </a:rPr>
              <a:t>Detailed</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descriptions</a:t>
            </a:r>
            <a:endParaRPr sz="1800" dirty="0">
              <a:latin typeface="Aptos" panose="020B0004020202020204" pitchFamily="34" charset="0"/>
              <a:sym typeface="Arial"/>
            </a:endParaRPr>
          </a:p>
          <a:p>
            <a:pPr marL="800100" lvl="0" indent="-317500" algn="l" rtl="0">
              <a:lnSpc>
                <a:spcPct val="100000"/>
              </a:lnSpc>
              <a:spcBef>
                <a:spcPts val="400"/>
              </a:spcBef>
              <a:spcAft>
                <a:spcPts val="0"/>
              </a:spcAft>
              <a:buSzPts val="2000"/>
              <a:buFont typeface="Arial"/>
              <a:buChar char="•"/>
            </a:pPr>
            <a:r>
              <a:rPr lang="de-DE" sz="1800" b="0" dirty="0" err="1">
                <a:solidFill>
                  <a:srgbClr val="3F3F3F"/>
                </a:solidFill>
                <a:latin typeface="Aptos" panose="020B0004020202020204" pitchFamily="34" charset="0"/>
                <a:sym typeface="Arial"/>
              </a:rPr>
              <a:t>Sustainability</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criteria</a:t>
            </a:r>
            <a:endParaRPr sz="1800" dirty="0">
              <a:latin typeface="Aptos" panose="020B0004020202020204" pitchFamily="34" charset="0"/>
              <a:sym typeface="Arial"/>
            </a:endParaRPr>
          </a:p>
          <a:p>
            <a:pPr marL="800100" lvl="0" indent="-317500">
              <a:lnSpc>
                <a:spcPct val="100000"/>
              </a:lnSpc>
              <a:spcBef>
                <a:spcPts val="400"/>
              </a:spcBef>
              <a:buSzPts val="2000"/>
              <a:buFont typeface="Arial"/>
              <a:buChar char="•"/>
            </a:pPr>
            <a:r>
              <a:rPr lang="de-DE" sz="1800" b="0" dirty="0" err="1">
                <a:solidFill>
                  <a:srgbClr val="3F3F3F"/>
                </a:solidFill>
                <a:latin typeface="Aptos" panose="020B0004020202020204" pitchFamily="34" charset="0"/>
                <a:sym typeface="Arial"/>
              </a:rPr>
              <a:t>Ways</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to</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prove</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compliance</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with</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the</a:t>
            </a:r>
            <a:r>
              <a:rPr lang="de-DE" sz="1800" b="0" dirty="0">
                <a:solidFill>
                  <a:srgbClr val="3F3F3F"/>
                </a:solidFill>
                <a:latin typeface="Aptos" panose="020B0004020202020204" pitchFamily="34" charset="0"/>
                <a:sym typeface="Arial"/>
              </a:rPr>
              <a:t> </a:t>
            </a:r>
            <a:r>
              <a:rPr lang="de-DE" sz="1800" b="0" dirty="0" err="1">
                <a:solidFill>
                  <a:srgbClr val="3F3F3F"/>
                </a:solidFill>
                <a:latin typeface="Aptos" panose="020B0004020202020204" pitchFamily="34" charset="0"/>
                <a:sym typeface="Arial"/>
              </a:rPr>
              <a:t>criteria</a:t>
            </a:r>
            <a:endParaRPr lang="de-DE" sz="1800" b="0" dirty="0">
              <a:solidFill>
                <a:srgbClr val="3F3F3F"/>
              </a:solidFill>
              <a:latin typeface="Aptos" panose="020B0004020202020204" pitchFamily="34" charset="0"/>
              <a:sym typeface="Arial"/>
            </a:endParaRPr>
          </a:p>
          <a:p>
            <a:pPr marL="800100" lvl="0" indent="-317500">
              <a:lnSpc>
                <a:spcPct val="100000"/>
              </a:lnSpc>
              <a:spcBef>
                <a:spcPts val="400"/>
              </a:spcBef>
              <a:buSzPts val="2000"/>
              <a:buFont typeface="Arial"/>
              <a:buChar char="•"/>
            </a:pPr>
            <a:r>
              <a:rPr lang="de-DE" sz="1800" b="0" dirty="0" err="1">
                <a:solidFill>
                  <a:srgbClr val="3F3F3F"/>
                </a:solidFill>
                <a:latin typeface="Aptos" panose="020B0004020202020204" pitchFamily="34" charset="0"/>
              </a:rPr>
              <a:t>Procurement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processes</a:t>
            </a:r>
            <a:endParaRPr lang="de-DE" sz="1800" dirty="0">
              <a:latin typeface="Aptos" panose="020B0004020202020204" pitchFamily="34" charset="0"/>
            </a:endParaRPr>
          </a:p>
          <a:p>
            <a:pPr marL="800100" lvl="0" indent="-317500">
              <a:lnSpc>
                <a:spcPct val="100000"/>
              </a:lnSpc>
              <a:spcBef>
                <a:spcPts val="400"/>
              </a:spcBef>
              <a:buSzPts val="2000"/>
              <a:buFont typeface="Arial"/>
              <a:buChar char="•"/>
            </a:pPr>
            <a:r>
              <a:rPr lang="de-DE" sz="1800" b="0" dirty="0">
                <a:solidFill>
                  <a:srgbClr val="3F3F3F"/>
                </a:solidFill>
                <a:latin typeface="Aptos" panose="020B0004020202020204" pitchFamily="34" charset="0"/>
              </a:rPr>
              <a:t>Supplier </a:t>
            </a:r>
            <a:r>
              <a:rPr lang="de-DE" sz="1800" b="0" dirty="0" err="1">
                <a:solidFill>
                  <a:srgbClr val="3F3F3F"/>
                </a:solidFill>
                <a:latin typeface="Aptos" panose="020B0004020202020204" pitchFamily="34" charset="0"/>
              </a:rPr>
              <a:t>information</a:t>
            </a:r>
            <a:endParaRPr lang="de-DE" sz="1800" dirty="0">
              <a:latin typeface="Aptos" panose="020B0004020202020204" pitchFamily="34" charset="0"/>
            </a:endParaRPr>
          </a:p>
          <a:p>
            <a:pPr marL="800100" lvl="0" indent="-317500">
              <a:lnSpc>
                <a:spcPct val="100000"/>
              </a:lnSpc>
              <a:spcBef>
                <a:spcPts val="400"/>
              </a:spcBef>
              <a:buSzPts val="2000"/>
              <a:buFont typeface="Arial"/>
              <a:buChar char="•"/>
            </a:pPr>
            <a:r>
              <a:rPr lang="de-DE" sz="1800" b="0" dirty="0" err="1">
                <a:solidFill>
                  <a:srgbClr val="3F3F3F"/>
                </a:solidFill>
                <a:latin typeface="Aptos" panose="020B0004020202020204" pitchFamily="34" charset="0"/>
              </a:rPr>
              <a:t>Current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procurement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costs</a:t>
            </a:r>
            <a:endParaRPr lang="de-DE" sz="1800" b="0" dirty="0">
              <a:solidFill>
                <a:srgbClr val="3F3F3F"/>
              </a:solidFill>
              <a:latin typeface="Aptos" panose="020B0004020202020204" pitchFamily="34" charset="0"/>
            </a:endParaRPr>
          </a:p>
          <a:p>
            <a:pPr marL="800100" lvl="0" indent="-317500" algn="l" rtl="0">
              <a:lnSpc>
                <a:spcPct val="100000"/>
              </a:lnSpc>
              <a:spcBef>
                <a:spcPts val="400"/>
              </a:spcBef>
              <a:spcAft>
                <a:spcPts val="0"/>
              </a:spcAft>
              <a:buSzPts val="2000"/>
              <a:buFont typeface="Arial"/>
              <a:buChar char="•"/>
            </a:pPr>
            <a:endParaRPr sz="1800" b="0" dirty="0">
              <a:solidFill>
                <a:srgbClr val="3F3F3F"/>
              </a:solidFill>
              <a:latin typeface="Aptos" panose="020B0004020202020204" pitchFamily="34" charset="0"/>
              <a:sym typeface="Arial"/>
            </a:endParaRPr>
          </a:p>
        </p:txBody>
      </p:sp>
      <p:sp>
        <p:nvSpPr>
          <p:cNvPr id="322" name="Google Shape;322;p4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
        <p:nvSpPr>
          <p:cNvPr id="324" name="Google Shape;324;p47"/>
          <p:cNvSpPr txBox="1"/>
          <p:nvPr/>
        </p:nvSpPr>
        <p:spPr>
          <a:xfrm>
            <a:off x="646400" y="2328150"/>
            <a:ext cx="11216700" cy="7461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2200"/>
              </a:spcBef>
              <a:spcAft>
                <a:spcPts val="0"/>
              </a:spcAft>
              <a:buClr>
                <a:schemeClr val="dk1"/>
              </a:buClr>
              <a:buSzPts val="2824"/>
              <a:buFont typeface="Arial"/>
              <a:buNone/>
            </a:pPr>
            <a:r>
              <a:rPr lang="de-DE" sz="2000" b="1" i="0" u="none" strike="noStrike" cap="none" dirty="0">
                <a:solidFill>
                  <a:schemeClr val="accent4"/>
                </a:solidFill>
                <a:latin typeface="Aptos" panose="020B0004020202020204" pitchFamily="34" charset="0"/>
                <a:sym typeface="Arial"/>
              </a:rPr>
              <a:t>The </a:t>
            </a:r>
            <a:r>
              <a:rPr lang="de-DE" sz="2000" b="1" i="0" u="none" strike="noStrike" cap="none" dirty="0" err="1">
                <a:solidFill>
                  <a:schemeClr val="accent4"/>
                </a:solidFill>
                <a:latin typeface="Aptos" panose="020B0004020202020204" pitchFamily="34" charset="0"/>
                <a:sym typeface="Arial"/>
              </a:rPr>
              <a:t>main</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categories</a:t>
            </a:r>
            <a:r>
              <a:rPr lang="de-DE" sz="2000" b="1" i="0" u="none" strike="noStrike" cap="none" dirty="0">
                <a:solidFill>
                  <a:schemeClr val="accent4"/>
                </a:solidFill>
                <a:latin typeface="Aptos" panose="020B0004020202020204" pitchFamily="34" charset="0"/>
                <a:sym typeface="Arial"/>
              </a:rPr>
              <a:t> in </a:t>
            </a:r>
            <a:r>
              <a:rPr lang="de-DE" sz="2000" b="1" i="0" u="none" strike="noStrike" cap="none" dirty="0" err="1">
                <a:solidFill>
                  <a:schemeClr val="accent4"/>
                </a:solidFill>
                <a:latin typeface="Aptos" panose="020B0004020202020204" pitchFamily="34" charset="0"/>
                <a:sym typeface="Arial"/>
              </a:rPr>
              <a:t>the</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catalog</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are</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product</a:t>
            </a:r>
            <a:r>
              <a:rPr lang="de-DE" sz="2000" b="1" i="0" u="none" strike="noStrike" cap="none" dirty="0">
                <a:solidFill>
                  <a:schemeClr val="accent4"/>
                </a:solidFill>
                <a:latin typeface="Aptos" panose="020B0004020202020204" pitchFamily="34" charset="0"/>
                <a:sym typeface="Arial"/>
              </a:rPr>
              <a:t> and </a:t>
            </a:r>
            <a:r>
              <a:rPr lang="de-DE" sz="2000" b="1" i="0" u="none" strike="noStrike" cap="none" dirty="0" err="1">
                <a:solidFill>
                  <a:schemeClr val="accent4"/>
                </a:solidFill>
                <a:latin typeface="Aptos" panose="020B0004020202020204" pitchFamily="34" charset="0"/>
                <a:sym typeface="Arial"/>
              </a:rPr>
              <a:t>service</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groups</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which</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are</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supplemented</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by</a:t>
            </a:r>
            <a:r>
              <a:rPr lang="de-DE" sz="2000" b="1" i="0" u="none" strike="noStrike" cap="none" dirty="0">
                <a:solidFill>
                  <a:schemeClr val="accent4"/>
                </a:solidFill>
                <a:latin typeface="Aptos" panose="020B0004020202020204" pitchFamily="34" charset="0"/>
                <a:sym typeface="Arial"/>
              </a:rPr>
              <a:t>:</a:t>
            </a:r>
            <a:endParaRPr sz="2000" b="0" i="0" u="none" strike="noStrike" cap="none" dirty="0">
              <a:solidFill>
                <a:srgbClr val="3F3F3F"/>
              </a:solidFill>
              <a:latin typeface="Aptos" panose="020B0004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594358" y="338428"/>
            <a:ext cx="807667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1.4 </a:t>
            </a:r>
            <a:r>
              <a:rPr lang="de-DE" dirty="0" err="1">
                <a:latin typeface="Aptos Serif" panose="02020604070405020304" pitchFamily="18" charset="0"/>
                <a:ea typeface="Arial"/>
                <a:cs typeface="Aptos Serif" panose="02020604070405020304" pitchFamily="18" charset="0"/>
                <a:sym typeface="Arial"/>
              </a:rPr>
              <a:t>Identifying</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evaluating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suppliers</a:t>
            </a:r>
            <a:endParaRPr sz="4800" dirty="0">
              <a:latin typeface="Aptos Serif" panose="02020604070405020304" pitchFamily="18" charset="0"/>
              <a:ea typeface="Arial"/>
              <a:cs typeface="Aptos Serif" panose="02020604070405020304" pitchFamily="18" charset="0"/>
              <a:sym typeface="Arial"/>
            </a:endParaRPr>
          </a:p>
        </p:txBody>
      </p:sp>
      <p:sp>
        <p:nvSpPr>
          <p:cNvPr id="330" name="Google Shape;330;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grpSp>
        <p:nvGrpSpPr>
          <p:cNvPr id="331" name="Google Shape;331;p48"/>
          <p:cNvGrpSpPr/>
          <p:nvPr/>
        </p:nvGrpSpPr>
        <p:grpSpPr>
          <a:xfrm>
            <a:off x="594358" y="1422744"/>
            <a:ext cx="11332886" cy="5418667"/>
            <a:chOff x="0" y="0"/>
            <a:chExt cx="11332886" cy="5418667"/>
          </a:xfrm>
        </p:grpSpPr>
        <p:sp>
          <p:nvSpPr>
            <p:cNvPr id="332" name="Google Shape;332;p48"/>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8"/>
            <p:cNvSpPr/>
            <p:nvPr/>
          </p:nvSpPr>
          <p:spPr>
            <a:xfrm>
              <a:off x="0"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8"/>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dirty="0">
                  <a:solidFill>
                    <a:schemeClr val="lt1"/>
                  </a:solidFill>
                  <a:latin typeface="Aptos" panose="020B0004020202020204" pitchFamily="34" charset="0"/>
                  <a:sym typeface="Arial"/>
                </a:rPr>
                <a:t>Survey </a:t>
              </a:r>
              <a:r>
                <a:rPr lang="de-DE" sz="2400" b="0" i="0" u="none" strike="noStrike" cap="none" dirty="0" err="1">
                  <a:solidFill>
                    <a:schemeClr val="lt1"/>
                  </a:solidFill>
                  <a:latin typeface="Aptos" panose="020B0004020202020204" pitchFamily="34" charset="0"/>
                  <a:sym typeface="Arial"/>
                </a:rPr>
                <a:t>of</a:t>
              </a:r>
              <a:r>
                <a:rPr lang="de-DE" sz="2400" b="0" i="0" u="none" strike="noStrike" cap="none" dirty="0">
                  <a:solidFill>
                    <a:schemeClr val="lt1"/>
                  </a:solidFill>
                  <a:latin typeface="Aptos" panose="020B0004020202020204" pitchFamily="34" charset="0"/>
                  <a:sym typeface="Arial"/>
                </a:rPr>
                <a:t> potential </a:t>
              </a:r>
              <a:r>
                <a:rPr lang="de-DE" sz="2400" b="0" i="0" u="none" strike="noStrike" cap="none" dirty="0" err="1">
                  <a:solidFill>
                    <a:schemeClr val="lt1"/>
                  </a:solidFill>
                  <a:latin typeface="Aptos" panose="020B0004020202020204" pitchFamily="34" charset="0"/>
                  <a:sym typeface="Arial"/>
                </a:rPr>
                <a:t>suppliers</a:t>
              </a:r>
              <a:endParaRPr sz="2400" b="0" i="0" u="none" strike="noStrike" cap="none" dirty="0">
                <a:solidFill>
                  <a:schemeClr val="lt1"/>
                </a:solidFill>
                <a:latin typeface="Aptos" panose="020B0004020202020204" pitchFamily="34" charset="0"/>
                <a:sym typeface="Arial"/>
              </a:endParaRPr>
            </a:p>
          </p:txBody>
        </p:sp>
        <p:sp>
          <p:nvSpPr>
            <p:cNvPr id="335" name="Google Shape;335;p48"/>
            <p:cNvSpPr/>
            <p:nvPr/>
          </p:nvSpPr>
          <p:spPr>
            <a:xfrm>
              <a:off x="2871596"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8"/>
            <p:cNvSpPr txBox="1"/>
            <p:nvPr/>
          </p:nvSpPr>
          <p:spPr>
            <a:xfrm>
              <a:off x="2977403"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Obtaining evidence of sustainability criteria</a:t>
              </a:r>
              <a:endParaRPr sz="2400" b="0" i="0" u="none" strike="noStrike" cap="none">
                <a:solidFill>
                  <a:schemeClr val="lt1"/>
                </a:solidFill>
                <a:latin typeface="Aptos" panose="020B0004020202020204" pitchFamily="34" charset="0"/>
                <a:sym typeface="Arial"/>
              </a:endParaRPr>
            </a:p>
          </p:txBody>
        </p:sp>
        <p:sp>
          <p:nvSpPr>
            <p:cNvPr id="337" name="Google Shape;337;p48"/>
            <p:cNvSpPr/>
            <p:nvPr/>
          </p:nvSpPr>
          <p:spPr>
            <a:xfrm>
              <a:off x="5721474"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8"/>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Verification of this evidence</a:t>
              </a:r>
              <a:endParaRPr sz="2400" b="0" i="0" u="none" strike="noStrike" cap="none">
                <a:solidFill>
                  <a:schemeClr val="lt1"/>
                </a:solidFill>
                <a:latin typeface="Aptos" panose="020B0004020202020204" pitchFamily="34" charset="0"/>
                <a:sym typeface="Arial"/>
              </a:endParaRPr>
            </a:p>
          </p:txBody>
        </p:sp>
        <p:sp>
          <p:nvSpPr>
            <p:cNvPr id="339" name="Google Shape;339;p48"/>
            <p:cNvSpPr/>
            <p:nvPr/>
          </p:nvSpPr>
          <p:spPr>
            <a:xfrm>
              <a:off x="8603438"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8"/>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Comparison of prices and entry in the procurement catalog</a:t>
              </a:r>
              <a:endParaRPr sz="24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594359" y="456805"/>
            <a:ext cx="594244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1.4 </a:t>
            </a:r>
            <a:r>
              <a:rPr lang="de-DE" dirty="0" err="1">
                <a:latin typeface="Aptos Serif" panose="02020604070405020304" pitchFamily="18" charset="0"/>
                <a:ea typeface="Arial"/>
                <a:cs typeface="Aptos Serif" panose="02020604070405020304" pitchFamily="18" charset="0"/>
                <a:sym typeface="Arial"/>
              </a:rPr>
              <a:t>Reviewing</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updating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regularly</a:t>
            </a:r>
            <a:endParaRPr dirty="0">
              <a:latin typeface="Aptos Serif" panose="02020604070405020304" pitchFamily="18" charset="0"/>
              <a:ea typeface="Arial"/>
              <a:cs typeface="Aptos Serif" panose="02020604070405020304" pitchFamily="18" charset="0"/>
              <a:sym typeface="Arial"/>
            </a:endParaRPr>
          </a:p>
        </p:txBody>
      </p:sp>
      <p:sp>
        <p:nvSpPr>
          <p:cNvPr id="346" name="Google Shape;346;p49"/>
          <p:cNvSpPr txBox="1">
            <a:spLocks noGrp="1"/>
          </p:cNvSpPr>
          <p:nvPr>
            <p:ph type="body" idx="1"/>
          </p:nvPr>
        </p:nvSpPr>
        <p:spPr>
          <a:xfrm>
            <a:off x="594359" y="3279579"/>
            <a:ext cx="6139145" cy="2994415"/>
          </a:xfrm>
          <a:prstGeom prst="rect">
            <a:avLst/>
          </a:prstGeom>
          <a:noFill/>
          <a:ln>
            <a:noFill/>
          </a:ln>
        </p:spPr>
        <p:txBody>
          <a:bodyPr spcFirstLastPara="1" wrap="square" lIns="0" tIns="228600" rIns="0" bIns="0" anchor="t" anchorCtr="0">
            <a:normAutofit/>
          </a:bodyPr>
          <a:lstStyle/>
          <a:p>
            <a:pPr marL="228600" lvl="0" indent="0" algn="l" rtl="0">
              <a:lnSpc>
                <a:spcPct val="100000"/>
              </a:lnSpc>
              <a:spcBef>
                <a:spcPts val="1800"/>
              </a:spcBef>
              <a:spcAft>
                <a:spcPts val="0"/>
              </a:spcAft>
              <a:buSzPts val="2000"/>
              <a:buNone/>
            </a:pPr>
            <a:r>
              <a:rPr lang="de-DE" dirty="0">
                <a:latin typeface="Aptos" panose="020B0004020202020204" pitchFamily="34" charset="0"/>
                <a:sym typeface="Arial"/>
              </a:rPr>
              <a:t>As </a:t>
            </a:r>
            <a:r>
              <a:rPr lang="de-DE" dirty="0" err="1">
                <a:latin typeface="Aptos" panose="020B0004020202020204" pitchFamily="34" charset="0"/>
                <a:sym typeface="Arial"/>
              </a:rPr>
              <a:t>markets</a:t>
            </a:r>
            <a:r>
              <a:rPr lang="de-DE" dirty="0">
                <a:latin typeface="Aptos" panose="020B0004020202020204" pitchFamily="34" charset="0"/>
                <a:sym typeface="Arial"/>
              </a:rPr>
              <a:t> </a:t>
            </a:r>
            <a:r>
              <a:rPr lang="de-DE" dirty="0" err="1">
                <a:latin typeface="Aptos" panose="020B0004020202020204" pitchFamily="34" charset="0"/>
                <a:sym typeface="Arial"/>
              </a:rPr>
              <a:t>continue</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evolve</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catalogue</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updated</a:t>
            </a:r>
            <a:r>
              <a:rPr lang="de-DE" dirty="0">
                <a:latin typeface="Aptos" panose="020B0004020202020204" pitchFamily="34" charset="0"/>
                <a:sym typeface="Arial"/>
              </a:rPr>
              <a:t> </a:t>
            </a:r>
            <a:r>
              <a:rPr lang="de-DE" dirty="0" err="1">
                <a:latin typeface="Aptos" panose="020B0004020202020204" pitchFamily="34" charset="0"/>
                <a:sym typeface="Arial"/>
              </a:rPr>
              <a:t>regularly</a:t>
            </a:r>
            <a:r>
              <a:rPr lang="de-DE" dirty="0">
                <a:latin typeface="Aptos" panose="020B0004020202020204" pitchFamily="34" charset="0"/>
                <a:sym typeface="Arial"/>
              </a:rPr>
              <a:t>.</a:t>
            </a:r>
            <a:endParaRPr dirty="0">
              <a:latin typeface="Aptos" panose="020B0004020202020204" pitchFamily="34" charset="0"/>
              <a:sym typeface="Arial"/>
            </a:endParaRPr>
          </a:p>
          <a:p>
            <a:pPr marL="228600" lvl="0" indent="0" algn="l" rtl="0">
              <a:lnSpc>
                <a:spcPct val="100000"/>
              </a:lnSpc>
              <a:spcBef>
                <a:spcPts val="1800"/>
              </a:spcBef>
              <a:spcAft>
                <a:spcPts val="0"/>
              </a:spcAft>
              <a:buSzPts val="2000"/>
              <a:buNone/>
            </a:pPr>
            <a:r>
              <a:rPr lang="de-DE" dirty="0" err="1">
                <a:latin typeface="Aptos" panose="020B0004020202020204" pitchFamily="34" charset="0"/>
                <a:sym typeface="Arial"/>
              </a:rPr>
              <a:t>Another</a:t>
            </a:r>
            <a:r>
              <a:rPr lang="de-DE" dirty="0">
                <a:latin typeface="Aptos" panose="020B0004020202020204" pitchFamily="34" charset="0"/>
                <a:sym typeface="Arial"/>
              </a:rPr>
              <a:t> </a:t>
            </a:r>
            <a:r>
              <a:rPr lang="de-DE" dirty="0" err="1">
                <a:latin typeface="Aptos" panose="020B0004020202020204" pitchFamily="34" charset="0"/>
                <a:sym typeface="Arial"/>
              </a:rPr>
              <a:t>way</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keep</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catalogue</a:t>
            </a:r>
            <a:r>
              <a:rPr lang="de-DE" dirty="0">
                <a:latin typeface="Aptos" panose="020B0004020202020204" pitchFamily="34" charset="0"/>
                <a:sym typeface="Arial"/>
              </a:rPr>
              <a:t> </a:t>
            </a:r>
            <a:r>
              <a:rPr lang="de-DE" dirty="0" err="1">
                <a:latin typeface="Aptos" panose="020B0004020202020204" pitchFamily="34" charset="0"/>
                <a:sym typeface="Arial"/>
              </a:rPr>
              <a:t>up</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date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develop</a:t>
            </a:r>
            <a:r>
              <a:rPr lang="de-DE" dirty="0">
                <a:latin typeface="Aptos" panose="020B0004020202020204" pitchFamily="34" charset="0"/>
                <a:sym typeface="Arial"/>
              </a:rPr>
              <a:t> </a:t>
            </a:r>
            <a:r>
              <a:rPr lang="de-DE" dirty="0" err="1">
                <a:latin typeface="Aptos" panose="020B0004020202020204" pitchFamily="34" charset="0"/>
                <a:sym typeface="Arial"/>
              </a:rPr>
              <a:t>it</a:t>
            </a:r>
            <a:r>
              <a:rPr lang="de-DE" dirty="0">
                <a:latin typeface="Aptos" panose="020B0004020202020204" pitchFamily="34" charset="0"/>
                <a:sym typeface="Arial"/>
              </a:rPr>
              <a:t> </a:t>
            </a:r>
            <a:r>
              <a:rPr lang="de-DE" dirty="0" err="1">
                <a:latin typeface="Aptos" panose="020B0004020202020204" pitchFamily="34" charset="0"/>
                <a:sym typeface="Arial"/>
              </a:rPr>
              <a:t>into</a:t>
            </a:r>
            <a:r>
              <a:rPr lang="de-DE" dirty="0">
                <a:latin typeface="Aptos" panose="020B0004020202020204" pitchFamily="34" charset="0"/>
                <a:sym typeface="Arial"/>
              </a:rPr>
              <a:t> an </a:t>
            </a:r>
            <a:r>
              <a:rPr lang="de-DE" dirty="0" err="1">
                <a:latin typeface="Aptos" panose="020B0004020202020204" pitchFamily="34" charset="0"/>
                <a:sym typeface="Arial"/>
              </a:rPr>
              <a:t>e</a:t>
            </a:r>
            <a:r>
              <a:rPr lang="de-DE" dirty="0">
                <a:latin typeface="Aptos" panose="020B0004020202020204" pitchFamily="34" charset="0"/>
                <a:sym typeface="Arial"/>
              </a:rPr>
              <a:t>-shop.</a:t>
            </a:r>
            <a:endParaRPr dirty="0">
              <a:latin typeface="Aptos" panose="020B0004020202020204" pitchFamily="34" charset="0"/>
              <a:sym typeface="Arial"/>
            </a:endParaRPr>
          </a:p>
        </p:txBody>
      </p:sp>
      <p:sp>
        <p:nvSpPr>
          <p:cNvPr id="347" name="Google Shape;347;p49"/>
          <p:cNvSpPr>
            <a:spLocks noGrp="1"/>
          </p:cNvSpPr>
          <p:nvPr>
            <p:ph type="pic" idx="2"/>
          </p:nvPr>
        </p:nvSpPr>
        <p:spPr>
          <a:xfrm flipH="1">
            <a:off x="7128508" y="0"/>
            <a:ext cx="5063491" cy="6858000"/>
          </a:xfrm>
          <a:prstGeom prst="flowChartDelay">
            <a:avLst/>
          </a:prstGeom>
          <a:solidFill>
            <a:srgbClr val="87C3CD"/>
          </a:solidFill>
          <a:ln>
            <a:noFill/>
          </a:ln>
        </p:spPr>
        <p:txBody>
          <a:bodyPr/>
          <a:lstStyle/>
          <a:p>
            <a:endParaRPr lang="de-DE"/>
          </a:p>
        </p:txBody>
      </p:sp>
      <p:sp>
        <p:nvSpPr>
          <p:cNvPr id="348" name="Google Shape;348;p49"/>
          <p:cNvSpPr txBox="1"/>
          <p:nvPr/>
        </p:nvSpPr>
        <p:spPr>
          <a:xfrm>
            <a:off x="8141569" y="1351508"/>
            <a:ext cx="4050300" cy="2862282"/>
          </a:xfrm>
          <a:prstGeom prst="rect">
            <a:avLst/>
          </a:prstGeom>
          <a:solidFill>
            <a:srgbClr val="87C3C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a:solidFill>
                  <a:schemeClr val="lt1"/>
                </a:solidFill>
                <a:latin typeface="Aptos" panose="020B0004020202020204" pitchFamily="34" charset="0"/>
                <a:sym typeface="Arial"/>
              </a:rPr>
              <a:t>Catalogue as an e-shop</a:t>
            </a:r>
            <a:endParaRPr sz="2000" b="0" i="0" u="none" strike="noStrike" cap="none">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chemeClr val="lt1"/>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de-DE" sz="2000" b="0" i="0" u="none" strike="noStrike" cap="none">
                <a:solidFill>
                  <a:schemeClr val="lt1"/>
                </a:solidFill>
                <a:latin typeface="Aptos" panose="020B0004020202020204" pitchFamily="34" charset="0"/>
                <a:sym typeface="Arial"/>
              </a:rPr>
              <a:t>An e-shop enables municipal employees to order pre-selected products and services directly from various suppliers - e.g., cleaning supplies from a local supplier or fire trucks from the central procurement office.</a:t>
            </a:r>
            <a:endParaRPr sz="2000" b="0" i="0" u="none" strike="noStrike" cap="none">
              <a:solidFill>
                <a:srgbClr val="000000"/>
              </a:solidFill>
              <a:latin typeface="Aptos" panose="020B0004020202020204" pitchFamily="34" charset="0"/>
              <a:sym typeface="Arial"/>
            </a:endParaRPr>
          </a:p>
        </p:txBody>
      </p:sp>
      <p:sp>
        <p:nvSpPr>
          <p:cNvPr id="349" name="Google Shape;349;p4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title"/>
          </p:nvPr>
        </p:nvSpPr>
        <p:spPr>
          <a:xfrm>
            <a:off x="594360" y="513518"/>
            <a:ext cx="641223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1200"/>
              </a:spcBef>
              <a:spcAft>
                <a:spcPts val="1200"/>
              </a:spcAft>
              <a:buSzPts val="4400"/>
              <a:buNone/>
            </a:pPr>
            <a:r>
              <a:rPr lang="de-DE" dirty="0">
                <a:latin typeface="Aptos Serif" panose="02020604070405020304" pitchFamily="18" charset="0"/>
                <a:ea typeface="Arial"/>
                <a:cs typeface="Aptos Serif" panose="02020604070405020304" pitchFamily="18" charset="0"/>
                <a:sym typeface="Arial"/>
              </a:rPr>
              <a:t>1.4 Practice </a:t>
            </a:r>
            <a:r>
              <a:rPr lang="de-DE" dirty="0" err="1">
                <a:latin typeface="Aptos Serif" panose="02020604070405020304" pitchFamily="18" charset="0"/>
                <a:ea typeface="Arial"/>
                <a:cs typeface="Aptos Serif" panose="02020604070405020304" pitchFamily="18" charset="0"/>
                <a:sym typeface="Arial"/>
              </a:rPr>
              <a:t>example</a:t>
            </a:r>
            <a:r>
              <a:rPr lang="de-DE"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Catalogue</a:t>
            </a:r>
            <a:br>
              <a:rPr lang="de-DE" dirty="0">
                <a:latin typeface="Aptos Serif" panose="02020604070405020304" pitchFamily="18" charset="0"/>
                <a:ea typeface="Arial"/>
                <a:cs typeface="Aptos Serif" panose="02020604070405020304" pitchFamily="18" charset="0"/>
                <a:sym typeface="Arial"/>
              </a:rPr>
            </a:br>
            <a:r>
              <a:rPr lang="de-DE" sz="2400" dirty="0">
                <a:latin typeface="Aptos Serif" panose="02020604070405020304" pitchFamily="18" charset="0"/>
                <a:ea typeface="Arial"/>
                <a:cs typeface="Aptos Serif" panose="02020604070405020304" pitchFamily="18" charset="0"/>
                <a:sym typeface="Arial"/>
              </a:rPr>
              <a:t>Catalogue </a:t>
            </a:r>
            <a:r>
              <a:rPr lang="de-DE" sz="2400" dirty="0" err="1">
                <a:latin typeface="Aptos Serif" panose="02020604070405020304" pitchFamily="18" charset="0"/>
                <a:ea typeface="Arial"/>
                <a:cs typeface="Aptos Serif" panose="02020604070405020304" pitchFamily="18" charset="0"/>
                <a:sym typeface="Arial"/>
              </a:rPr>
              <a:t>as</a:t>
            </a:r>
            <a:r>
              <a:rPr lang="de-DE" sz="2400" dirty="0">
                <a:latin typeface="Aptos Serif" panose="02020604070405020304" pitchFamily="18" charset="0"/>
                <a:ea typeface="Arial"/>
                <a:cs typeface="Aptos Serif" panose="02020604070405020304" pitchFamily="18" charset="0"/>
                <a:sym typeface="Arial"/>
              </a:rPr>
              <a:t> E-Shop, </a:t>
            </a:r>
            <a:r>
              <a:rPr lang="de-DE" sz="2400" dirty="0" err="1">
                <a:latin typeface="Aptos Serif" panose="02020604070405020304" pitchFamily="18" charset="0"/>
                <a:ea typeface="Arial"/>
                <a:cs typeface="Aptos Serif" panose="02020604070405020304" pitchFamily="18" charset="0"/>
                <a:sym typeface="Arial"/>
              </a:rPr>
              <a:t>Nuremberg</a:t>
            </a:r>
            <a:endParaRPr sz="5000" dirty="0">
              <a:latin typeface="Aptos Serif" panose="02020604070405020304" pitchFamily="18" charset="0"/>
              <a:ea typeface="Arial"/>
              <a:cs typeface="Aptos Serif" panose="02020604070405020304" pitchFamily="18" charset="0"/>
              <a:sym typeface="Arial"/>
            </a:endParaRPr>
          </a:p>
        </p:txBody>
      </p:sp>
      <p:sp>
        <p:nvSpPr>
          <p:cNvPr id="356" name="Google Shape;356;p50"/>
          <p:cNvSpPr txBox="1">
            <a:spLocks noGrp="1"/>
          </p:cNvSpPr>
          <p:nvPr>
            <p:ph type="body" idx="1"/>
          </p:nvPr>
        </p:nvSpPr>
        <p:spPr>
          <a:xfrm>
            <a:off x="594350" y="3216875"/>
            <a:ext cx="6412200" cy="3115500"/>
          </a:xfrm>
          <a:prstGeom prst="rect">
            <a:avLst/>
          </a:prstGeom>
          <a:noFill/>
          <a:ln>
            <a:noFill/>
          </a:ln>
        </p:spPr>
        <p:txBody>
          <a:bodyPr spcFirstLastPara="1" wrap="square" lIns="0" tIns="228600" rIns="0" bIns="0" anchor="t" anchorCtr="0">
            <a:normAutofit lnSpcReduction="10000"/>
          </a:bodyPr>
          <a:lstStyle/>
          <a:p>
            <a:pPr marL="0" lvl="0" indent="0" algn="l" rtl="0">
              <a:lnSpc>
                <a:spcPct val="120000"/>
              </a:lnSpc>
              <a:spcBef>
                <a:spcPts val="600"/>
              </a:spcBef>
              <a:spcAft>
                <a:spcPts val="0"/>
              </a:spcAft>
              <a:buSzPts val="2857"/>
              <a:buNone/>
            </a:pPr>
            <a:r>
              <a:rPr lang="de-DE" dirty="0" err="1">
                <a:latin typeface="Aptos" panose="020B0004020202020204" pitchFamily="34" charset="0"/>
                <a:sym typeface="Arial"/>
              </a:rPr>
              <a:t>Since</a:t>
            </a:r>
            <a:r>
              <a:rPr lang="de-DE" dirty="0">
                <a:latin typeface="Aptos" panose="020B0004020202020204" pitchFamily="34" charset="0"/>
                <a:sym typeface="Arial"/>
              </a:rPr>
              <a:t> March 2023,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city</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Nuremberg</a:t>
            </a:r>
            <a:r>
              <a:rPr lang="de-DE" dirty="0">
                <a:latin typeface="Aptos" panose="020B0004020202020204" pitchFamily="34" charset="0"/>
                <a:sym typeface="Arial"/>
              </a:rPr>
              <a:t> </a:t>
            </a:r>
            <a:r>
              <a:rPr lang="de-DE" dirty="0" err="1">
                <a:latin typeface="Aptos" panose="020B0004020202020204" pitchFamily="34" charset="0"/>
                <a:sym typeface="Arial"/>
              </a:rPr>
              <a:t>has</a:t>
            </a:r>
            <a:r>
              <a:rPr lang="de-DE" dirty="0">
                <a:latin typeface="Aptos" panose="020B0004020202020204" pitchFamily="34" charset="0"/>
                <a:sym typeface="Arial"/>
              </a:rPr>
              <a:t> </a:t>
            </a:r>
            <a:r>
              <a:rPr lang="de-DE" dirty="0" err="1">
                <a:latin typeface="Aptos" panose="020B0004020202020204" pitchFamily="34" charset="0"/>
                <a:sym typeface="Arial"/>
              </a:rPr>
              <a:t>been</a:t>
            </a:r>
            <a:r>
              <a:rPr lang="de-DE" dirty="0">
                <a:latin typeface="Aptos" panose="020B0004020202020204" pitchFamily="34" charset="0"/>
                <a:sym typeface="Arial"/>
              </a:rPr>
              <a:t> </a:t>
            </a:r>
            <a:r>
              <a:rPr lang="de-DE" dirty="0" err="1">
                <a:latin typeface="Aptos" panose="020B0004020202020204" pitchFamily="34" charset="0"/>
                <a:sym typeface="Arial"/>
              </a:rPr>
              <a:t>using</a:t>
            </a:r>
            <a:r>
              <a:rPr lang="de-DE" dirty="0">
                <a:latin typeface="Aptos" panose="020B0004020202020204" pitchFamily="34" charset="0"/>
                <a:sym typeface="Arial"/>
              </a:rPr>
              <a:t> a </a:t>
            </a:r>
            <a:r>
              <a:rPr lang="de-DE" dirty="0" err="1">
                <a:latin typeface="Aptos" panose="020B0004020202020204" pitchFamily="34" charset="0"/>
                <a:sym typeface="Arial"/>
              </a:rPr>
              <a:t>new</a:t>
            </a:r>
            <a:r>
              <a:rPr lang="de-DE" dirty="0">
                <a:latin typeface="Aptos" panose="020B0004020202020204" pitchFamily="34" charset="0"/>
                <a:sym typeface="Arial"/>
              </a:rPr>
              <a:t> electronic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system</a:t>
            </a:r>
            <a:r>
              <a:rPr lang="de-DE" dirty="0">
                <a:latin typeface="Aptos" panose="020B0004020202020204" pitchFamily="34" charset="0"/>
                <a:sym typeface="Arial"/>
              </a:rPr>
              <a:t>. The </a:t>
            </a:r>
            <a:r>
              <a:rPr lang="de-DE" dirty="0" err="1">
                <a:latin typeface="Aptos" panose="020B0004020202020204" pitchFamily="34" charset="0"/>
                <a:sym typeface="Arial"/>
              </a:rPr>
              <a:t>catalogue</a:t>
            </a:r>
            <a:r>
              <a:rPr lang="de-DE" dirty="0">
                <a:latin typeface="Aptos" panose="020B0004020202020204" pitchFamily="34" charset="0"/>
                <a:sym typeface="Arial"/>
              </a:rPr>
              <a:t> </a:t>
            </a:r>
            <a:r>
              <a:rPr lang="de-DE" dirty="0" err="1">
                <a:latin typeface="Aptos" panose="020B0004020202020204" pitchFamily="34" charset="0"/>
                <a:sym typeface="Arial"/>
              </a:rPr>
              <a:t>shop</a:t>
            </a:r>
            <a:r>
              <a:rPr lang="de-DE" dirty="0">
                <a:latin typeface="Aptos" panose="020B0004020202020204" pitchFamily="34" charset="0"/>
                <a:sym typeface="Arial"/>
              </a:rPr>
              <a:t> </a:t>
            </a:r>
            <a:r>
              <a:rPr lang="de-DE" dirty="0" err="1">
                <a:latin typeface="Aptos" panose="020B0004020202020204" pitchFamily="34" charset="0"/>
                <a:sym typeface="Arial"/>
              </a:rPr>
              <a:t>system</a:t>
            </a:r>
            <a:r>
              <a:rPr lang="de-DE" dirty="0">
                <a:latin typeface="Aptos" panose="020B0004020202020204" pitchFamily="34" charset="0"/>
                <a:sym typeface="Arial"/>
              </a:rPr>
              <a:t> </a:t>
            </a:r>
            <a:r>
              <a:rPr lang="de-DE" dirty="0" err="1">
                <a:latin typeface="Aptos" panose="020B0004020202020204" pitchFamily="34" charset="0"/>
                <a:sym typeface="Arial"/>
              </a:rPr>
              <a:t>supports</a:t>
            </a:r>
            <a:r>
              <a:rPr lang="de-DE" dirty="0">
                <a:latin typeface="Aptos" panose="020B0004020202020204" pitchFamily="34" charset="0"/>
                <a:sym typeface="Arial"/>
              </a:rPr>
              <a:t> </a:t>
            </a:r>
            <a:r>
              <a:rPr lang="de-DE" dirty="0" err="1">
                <a:latin typeface="Aptos" panose="020B0004020202020204" pitchFamily="34" charset="0"/>
                <a:sym typeface="Arial"/>
              </a:rPr>
              <a:t>decentralised</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departments</a:t>
            </a:r>
            <a:r>
              <a:rPr lang="de-DE" dirty="0">
                <a:latin typeface="Aptos" panose="020B0004020202020204" pitchFamily="34" charset="0"/>
                <a:sym typeface="Arial"/>
              </a:rPr>
              <a:t> and municipal </a:t>
            </a:r>
            <a:r>
              <a:rPr lang="de-DE" dirty="0" err="1">
                <a:latin typeface="Aptos" panose="020B0004020202020204" pitchFamily="34" charset="0"/>
                <a:sym typeface="Arial"/>
              </a:rPr>
              <a:t>enterprises</a:t>
            </a:r>
            <a:r>
              <a:rPr lang="de-DE" dirty="0">
                <a:latin typeface="Aptos" panose="020B0004020202020204" pitchFamily="34" charset="0"/>
                <a:sym typeface="Arial"/>
              </a:rPr>
              <a:t>.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catalogues</a:t>
            </a:r>
            <a:r>
              <a:rPr lang="de-DE" dirty="0">
                <a:latin typeface="Aptos" panose="020B0004020202020204" pitchFamily="34" charset="0"/>
                <a:sym typeface="Arial"/>
              </a:rPr>
              <a:t> in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system</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tendered</a:t>
            </a:r>
            <a:r>
              <a:rPr lang="de-DE" dirty="0">
                <a:latin typeface="Aptos" panose="020B0004020202020204" pitchFamily="34" charset="0"/>
                <a:sym typeface="Arial"/>
              </a:rPr>
              <a:t> </a:t>
            </a:r>
            <a:r>
              <a:rPr lang="de-DE" dirty="0" err="1">
                <a:latin typeface="Aptos" panose="020B0004020202020204" pitchFamily="34" charset="0"/>
                <a:sym typeface="Arial"/>
              </a:rPr>
              <a:t>framework</a:t>
            </a:r>
            <a:r>
              <a:rPr lang="de-DE" dirty="0">
                <a:latin typeface="Aptos" panose="020B0004020202020204" pitchFamily="34" charset="0"/>
                <a:sym typeface="Arial"/>
              </a:rPr>
              <a:t> </a:t>
            </a:r>
            <a:r>
              <a:rPr lang="de-DE" dirty="0" err="1">
                <a:latin typeface="Aptos" panose="020B0004020202020204" pitchFamily="34" charset="0"/>
                <a:sym typeface="Arial"/>
              </a:rPr>
              <a:t>agreements</a:t>
            </a:r>
            <a:r>
              <a:rPr lang="de-DE" dirty="0">
                <a:latin typeface="Aptos" panose="020B0004020202020204" pitchFamily="34" charset="0"/>
                <a:sym typeface="Arial"/>
              </a:rPr>
              <a:t> </a:t>
            </a:r>
            <a:r>
              <a:rPr lang="de-DE" dirty="0" err="1">
                <a:latin typeface="Aptos" panose="020B0004020202020204" pitchFamily="34" charset="0"/>
                <a:sym typeface="Arial"/>
              </a:rPr>
              <a:t>or</a:t>
            </a:r>
            <a:r>
              <a:rPr lang="de-DE" dirty="0">
                <a:latin typeface="Aptos" panose="020B0004020202020204" pitchFamily="34" charset="0"/>
                <a:sym typeface="Arial"/>
              </a:rPr>
              <a:t> </a:t>
            </a:r>
            <a:r>
              <a:rPr lang="de-DE" dirty="0" err="1">
                <a:latin typeface="Aptos" panose="020B0004020202020204" pitchFamily="34" charset="0"/>
                <a:sym typeface="Arial"/>
              </a:rPr>
              <a:t>negotiated</a:t>
            </a:r>
            <a:r>
              <a:rPr lang="de-DE" dirty="0">
                <a:latin typeface="Aptos" panose="020B0004020202020204" pitchFamily="34" charset="0"/>
                <a:sym typeface="Arial"/>
              </a:rPr>
              <a:t> </a:t>
            </a:r>
            <a:r>
              <a:rPr lang="de-DE" dirty="0" err="1">
                <a:latin typeface="Aptos" panose="020B0004020202020204" pitchFamily="34" charset="0"/>
                <a:sym typeface="Arial"/>
              </a:rPr>
              <a:t>discount</a:t>
            </a:r>
            <a:r>
              <a:rPr lang="de-DE" dirty="0">
                <a:latin typeface="Aptos" panose="020B0004020202020204" pitchFamily="34" charset="0"/>
                <a:sym typeface="Arial"/>
              </a:rPr>
              <a:t> </a:t>
            </a:r>
            <a:r>
              <a:rPr lang="de-DE" dirty="0" err="1">
                <a:latin typeface="Aptos" panose="020B0004020202020204" pitchFamily="34" charset="0"/>
                <a:sym typeface="Arial"/>
              </a:rPr>
              <a:t>agreements</a:t>
            </a:r>
            <a:r>
              <a:rPr lang="de-DE" dirty="0">
                <a:latin typeface="Aptos" panose="020B0004020202020204" pitchFamily="34" charset="0"/>
                <a:sym typeface="Arial"/>
              </a:rPr>
              <a:t>. The </a:t>
            </a:r>
            <a:r>
              <a:rPr lang="de-DE" dirty="0" err="1">
                <a:latin typeface="Aptos" panose="020B0004020202020204" pitchFamily="34" charset="0"/>
                <a:sym typeface="Arial"/>
              </a:rPr>
              <a:t>central</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office</a:t>
            </a:r>
            <a:r>
              <a:rPr lang="de-DE" dirty="0">
                <a:latin typeface="Aptos" panose="020B0004020202020204" pitchFamily="34" charset="0"/>
                <a:sym typeface="Arial"/>
              </a:rPr>
              <a:t> </a:t>
            </a:r>
            <a:r>
              <a:rPr lang="de-DE" dirty="0" err="1">
                <a:latin typeface="Aptos" panose="020B0004020202020204" pitchFamily="34" charset="0"/>
                <a:sym typeface="Arial"/>
              </a:rPr>
              <a:t>selects</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suppliers</a:t>
            </a:r>
            <a:r>
              <a:rPr lang="de-DE" dirty="0">
                <a:latin typeface="Aptos" panose="020B0004020202020204" pitchFamily="34" charset="0"/>
                <a:sym typeface="Arial"/>
              </a:rPr>
              <a:t> and </a:t>
            </a:r>
            <a:r>
              <a:rPr lang="de-DE" dirty="0" err="1">
                <a:latin typeface="Aptos" panose="020B0004020202020204" pitchFamily="34" charset="0"/>
                <a:sym typeface="Arial"/>
              </a:rPr>
              <a:t>carries</a:t>
            </a:r>
            <a:r>
              <a:rPr lang="de-DE" dirty="0">
                <a:latin typeface="Aptos" panose="020B0004020202020204" pitchFamily="34" charset="0"/>
                <a:sym typeface="Arial"/>
              </a:rPr>
              <a:t> out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award</a:t>
            </a:r>
            <a:r>
              <a:rPr lang="de-DE" dirty="0">
                <a:latin typeface="Aptos" panose="020B0004020202020204" pitchFamily="34" charset="0"/>
                <a:sym typeface="Arial"/>
              </a:rPr>
              <a:t> </a:t>
            </a:r>
            <a:r>
              <a:rPr lang="de-DE" dirty="0" err="1">
                <a:latin typeface="Aptos" panose="020B0004020202020204" pitchFamily="34" charset="0"/>
                <a:sym typeface="Arial"/>
              </a:rPr>
              <a:t>procedures</a:t>
            </a:r>
            <a:r>
              <a:rPr lang="de-DE" dirty="0">
                <a:latin typeface="Aptos" panose="020B0004020202020204" pitchFamily="34" charset="0"/>
                <a:sym typeface="Arial"/>
              </a:rPr>
              <a:t>.</a:t>
            </a:r>
            <a:endParaRPr dirty="0">
              <a:latin typeface="Aptos" panose="020B0004020202020204" pitchFamily="34" charset="0"/>
              <a:sym typeface="Arial"/>
            </a:endParaRPr>
          </a:p>
        </p:txBody>
      </p:sp>
      <p:sp>
        <p:nvSpPr>
          <p:cNvPr id="357" name="Google Shape;357;p5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24</a:t>
            </a:fld>
            <a:endParaRPr/>
          </a:p>
        </p:txBody>
      </p:sp>
      <p:pic>
        <p:nvPicPr>
          <p:cNvPr id="358" name="Google Shape;358;p50"/>
          <p:cNvPicPr preferRelativeResize="0"/>
          <p:nvPr/>
        </p:nvPicPr>
        <p:blipFill rotWithShape="1">
          <a:blip r:embed="rId3">
            <a:alphaModFix/>
          </a:blip>
          <a:srcRect l="14476" t="7667" r="15057" b="5736"/>
          <a:stretch/>
        </p:blipFill>
        <p:spPr>
          <a:xfrm>
            <a:off x="7493954" y="1871330"/>
            <a:ext cx="4506660" cy="31153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594360" y="440768"/>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365" name="Google Shape;365;p51"/>
          <p:cNvSpPr txBox="1">
            <a:spLocks noGrp="1"/>
          </p:cNvSpPr>
          <p:nvPr>
            <p:ph type="body" idx="1"/>
          </p:nvPr>
        </p:nvSpPr>
        <p:spPr>
          <a:xfrm>
            <a:off x="625016" y="2281923"/>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1.1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get</a:t>
            </a:r>
            <a:r>
              <a:rPr lang="de-DE" dirty="0">
                <a:latin typeface="Aptos" panose="020B0004020202020204" pitchFamily="34" charset="0"/>
                <a:sym typeface="Arial"/>
              </a:rPr>
              <a:t> </a:t>
            </a:r>
            <a:r>
              <a:rPr lang="de-DE" dirty="0" err="1">
                <a:latin typeface="Aptos" panose="020B0004020202020204" pitchFamily="34" charset="0"/>
                <a:sym typeface="Arial"/>
              </a:rPr>
              <a:t>started</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1.2 </a:t>
            </a:r>
            <a:r>
              <a:rPr lang="de-DE" dirty="0" err="1">
                <a:latin typeface="Aptos" panose="020B0004020202020204" pitchFamily="34" charset="0"/>
                <a:sym typeface="Arial"/>
              </a:rPr>
              <a:t>Four</a:t>
            </a:r>
            <a:r>
              <a:rPr lang="de-DE" dirty="0">
                <a:latin typeface="Aptos" panose="020B0004020202020204" pitchFamily="34" charset="0"/>
                <a:sym typeface="Arial"/>
              </a:rPr>
              <a:t> </a:t>
            </a:r>
            <a:r>
              <a:rPr lang="de-DE" dirty="0" err="1">
                <a:latin typeface="Aptos" panose="020B0004020202020204" pitchFamily="34" charset="0"/>
                <a:sym typeface="Arial"/>
              </a:rPr>
              <a:t>approaches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procurement</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1.3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essential </a:t>
            </a:r>
            <a:r>
              <a:rPr lang="de-DE" dirty="0" err="1">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1.4 </a:t>
            </a:r>
            <a:r>
              <a:rPr lang="de-DE" dirty="0" err="1">
                <a:latin typeface="Aptos" panose="020B0004020202020204" pitchFamily="34" charset="0"/>
                <a:sym typeface="Arial"/>
              </a:rPr>
              <a:t>Exploring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market</a:t>
            </a:r>
            <a:r>
              <a:rPr lang="de-DE" dirty="0">
                <a:latin typeface="Aptos" panose="020B0004020202020204" pitchFamily="34" charset="0"/>
                <a:sym typeface="Arial"/>
              </a:rPr>
              <a:t> and </a:t>
            </a:r>
            <a:r>
              <a:rPr lang="de-DE" dirty="0" err="1">
                <a:latin typeface="Aptos" panose="020B0004020202020204" pitchFamily="34" charset="0"/>
                <a:sym typeface="Arial"/>
              </a:rPr>
              <a:t>creating</a:t>
            </a:r>
            <a:r>
              <a:rPr lang="de-DE" dirty="0">
                <a:latin typeface="Aptos" panose="020B0004020202020204" pitchFamily="34" charset="0"/>
                <a:sym typeface="Arial"/>
              </a:rPr>
              <a:t> a </a:t>
            </a:r>
            <a:r>
              <a:rPr lang="de-DE" dirty="0" err="1">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1.5 </a:t>
            </a:r>
            <a:r>
              <a:rPr lang="de-DE" dirty="0" err="1">
                <a:solidFill>
                  <a:schemeClr val="accent6"/>
                </a:solidFill>
                <a:latin typeface="Aptos" panose="020B0004020202020204" pitchFamily="34" charset="0"/>
                <a:sym typeface="Arial"/>
              </a:rPr>
              <a:t>Purchasing</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products</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locally</a:t>
            </a:r>
            <a:r>
              <a:rPr lang="de-DE" dirty="0">
                <a:solidFill>
                  <a:schemeClr val="accent6"/>
                </a:solidFill>
                <a:latin typeface="Aptos" panose="020B0004020202020204" pitchFamily="34" charset="0"/>
                <a:sym typeface="Arial"/>
              </a:rPr>
              <a:t> and </a:t>
            </a:r>
            <a:r>
              <a:rPr lang="de-DE" dirty="0" err="1">
                <a:solidFill>
                  <a:schemeClr val="accent6"/>
                </a:solidFill>
                <a:latin typeface="Aptos" panose="020B0004020202020204" pitchFamily="34" charset="0"/>
                <a:sym typeface="Arial"/>
              </a:rPr>
              <a:t>regionally</a:t>
            </a:r>
            <a:endParaRPr dirty="0">
              <a:solidFill>
                <a:schemeClr val="accent6"/>
              </a:solidFill>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1.6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communicate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endParaRPr dirty="0">
              <a:latin typeface="Aptos" panose="020B0004020202020204" pitchFamily="34" charset="0"/>
              <a:sym typeface="Arial"/>
            </a:endParaRPr>
          </a:p>
        </p:txBody>
      </p:sp>
      <p:sp>
        <p:nvSpPr>
          <p:cNvPr id="366" name="Google Shape;366;p5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2"/>
          <p:cNvSpPr txBox="1">
            <a:spLocks noGrp="1"/>
          </p:cNvSpPr>
          <p:nvPr>
            <p:ph type="title"/>
          </p:nvPr>
        </p:nvSpPr>
        <p:spPr>
          <a:xfrm>
            <a:off x="594360" y="437388"/>
            <a:ext cx="615819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1.5 </a:t>
            </a:r>
            <a:r>
              <a:rPr lang="de-DE" dirty="0" err="1">
                <a:latin typeface="Aptos Serif" panose="02020604070405020304" pitchFamily="18" charset="0"/>
                <a:ea typeface="Arial"/>
                <a:cs typeface="Aptos Serif" panose="02020604070405020304" pitchFamily="18" charset="0"/>
                <a:sym typeface="Arial"/>
              </a:rPr>
              <a:t>Purchasing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products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locally</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regionally</a:t>
            </a:r>
            <a:endParaRPr dirty="0">
              <a:latin typeface="Aptos Serif" panose="02020604070405020304" pitchFamily="18" charset="0"/>
              <a:ea typeface="Arial"/>
              <a:cs typeface="Aptos Serif" panose="02020604070405020304" pitchFamily="18" charset="0"/>
              <a:sym typeface="Arial"/>
            </a:endParaRPr>
          </a:p>
        </p:txBody>
      </p:sp>
      <p:sp>
        <p:nvSpPr>
          <p:cNvPr id="372" name="Google Shape;372;p52"/>
          <p:cNvSpPr>
            <a:spLocks noGrp="1"/>
          </p:cNvSpPr>
          <p:nvPr>
            <p:ph type="pic" idx="2"/>
          </p:nvPr>
        </p:nvSpPr>
        <p:spPr>
          <a:xfrm flipH="1">
            <a:off x="7030685" y="0"/>
            <a:ext cx="5458495" cy="6858000"/>
          </a:xfrm>
          <a:prstGeom prst="flowChartDelay">
            <a:avLst/>
          </a:prstGeom>
          <a:solidFill>
            <a:srgbClr val="87C3CD"/>
          </a:solidFill>
          <a:ln>
            <a:noFill/>
          </a:ln>
        </p:spPr>
        <p:txBody>
          <a:bodyPr/>
          <a:lstStyle/>
          <a:p>
            <a:endParaRPr lang="de-DE"/>
          </a:p>
        </p:txBody>
      </p:sp>
      <p:sp>
        <p:nvSpPr>
          <p:cNvPr id="373" name="Google Shape;373;p5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26</a:t>
            </a:fld>
            <a:endParaRPr/>
          </a:p>
        </p:txBody>
      </p:sp>
      <p:sp>
        <p:nvSpPr>
          <p:cNvPr id="374" name="Google Shape;374;p52"/>
          <p:cNvSpPr txBox="1"/>
          <p:nvPr/>
        </p:nvSpPr>
        <p:spPr>
          <a:xfrm>
            <a:off x="450815" y="3228801"/>
            <a:ext cx="6671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000" b="1" i="0" u="none" strike="noStrike" cap="none" dirty="0" err="1">
                <a:solidFill>
                  <a:schemeClr val="accent4"/>
                </a:solidFill>
                <a:latin typeface="Aptos" panose="020B0004020202020204" pitchFamily="34" charset="0"/>
                <a:sym typeface="Arial"/>
              </a:rPr>
              <a:t>Requirements</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that</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give</a:t>
            </a:r>
            <a:r>
              <a:rPr lang="de-DE" sz="2000" b="1" i="0" u="none" strike="noStrike" cap="none" dirty="0">
                <a:solidFill>
                  <a:schemeClr val="accent4"/>
                </a:solidFill>
                <a:latin typeface="Aptos" panose="020B0004020202020204" pitchFamily="34" charset="0"/>
                <a:sym typeface="Arial"/>
              </a:rPr>
              <a:t> regional and </a:t>
            </a:r>
            <a:r>
              <a:rPr lang="de-DE" sz="2000" b="1" i="0" u="none" strike="noStrike" cap="none" dirty="0" err="1">
                <a:solidFill>
                  <a:schemeClr val="accent4"/>
                </a:solidFill>
                <a:latin typeface="Aptos" panose="020B0004020202020204" pitchFamily="34" charset="0"/>
                <a:sym typeface="Arial"/>
              </a:rPr>
              <a:t>local</a:t>
            </a:r>
            <a:r>
              <a:rPr lang="de-DE" sz="2000" b="1" i="0" u="none" strike="noStrike" cap="none" dirty="0">
                <a:solidFill>
                  <a:schemeClr val="accent4"/>
                </a:solidFill>
                <a:latin typeface="Aptos" panose="020B0004020202020204" pitchFamily="34" charset="0"/>
                <a:sym typeface="Arial"/>
              </a:rPr>
              <a:t> </a:t>
            </a:r>
            <a:r>
              <a:rPr lang="de-DE" sz="2000" b="1" i="0" u="none" strike="noStrike" cap="none" dirty="0" err="1">
                <a:solidFill>
                  <a:schemeClr val="accent4"/>
                </a:solidFill>
                <a:latin typeface="Aptos" panose="020B0004020202020204" pitchFamily="34" charset="0"/>
                <a:sym typeface="Arial"/>
              </a:rPr>
              <a:t>providers</a:t>
            </a:r>
            <a:r>
              <a:rPr lang="de-DE" sz="2000" b="1" i="0" u="none" strike="noStrike" cap="none" dirty="0">
                <a:solidFill>
                  <a:schemeClr val="accent4"/>
                </a:solidFill>
                <a:latin typeface="Aptos" panose="020B0004020202020204" pitchFamily="34" charset="0"/>
                <a:sym typeface="Arial"/>
              </a:rPr>
              <a:t> an </a:t>
            </a:r>
            <a:r>
              <a:rPr lang="de-DE" sz="2000" b="1" i="0" u="none" strike="noStrike" cap="none" dirty="0" err="1">
                <a:solidFill>
                  <a:schemeClr val="accent4"/>
                </a:solidFill>
                <a:latin typeface="Aptos" panose="020B0004020202020204" pitchFamily="34" charset="0"/>
                <a:sym typeface="Arial"/>
              </a:rPr>
              <a:t>advantage</a:t>
            </a:r>
            <a:r>
              <a:rPr lang="de-DE" sz="2000" b="1" i="0" u="none" strike="noStrike" cap="none" dirty="0">
                <a:solidFill>
                  <a:schemeClr val="accent4"/>
                </a:solidFill>
                <a:latin typeface="Aptos" panose="020B0004020202020204" pitchFamily="34" charset="0"/>
                <a:sym typeface="Arial"/>
              </a:rPr>
              <a:t> in </a:t>
            </a:r>
            <a:r>
              <a:rPr lang="de-DE" sz="2000" b="1" i="0" u="none" strike="noStrike" cap="none" dirty="0" err="1">
                <a:solidFill>
                  <a:schemeClr val="accent4"/>
                </a:solidFill>
                <a:latin typeface="Aptos" panose="020B0004020202020204" pitchFamily="34" charset="0"/>
                <a:sym typeface="Arial"/>
              </a:rPr>
              <a:t>tenders</a:t>
            </a:r>
            <a:r>
              <a:rPr lang="de-DE" sz="2000" b="1" i="0" u="none" strike="noStrike" cap="none" dirty="0">
                <a:solidFill>
                  <a:schemeClr val="accent4"/>
                </a:solidFill>
                <a:latin typeface="Aptos" panose="020B0004020202020204" pitchFamily="34" charset="0"/>
                <a:sym typeface="Arial"/>
              </a:rPr>
              <a:t>:</a:t>
            </a:r>
            <a:endParaRPr sz="20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1700"/>
              <a:buFont typeface="Arial"/>
              <a:buNone/>
            </a:pPr>
            <a:endParaRPr sz="2000" b="0" i="0" u="none" strike="noStrike" cap="none" dirty="0">
              <a:solidFill>
                <a:srgbClr val="3F3F3F"/>
              </a:solidFill>
              <a:latin typeface="Aptos" panose="020B0004020202020204" pitchFamily="34" charset="0"/>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de-DE" sz="2000" b="0" i="0" u="none" strike="noStrike" cap="none" dirty="0">
                <a:solidFill>
                  <a:srgbClr val="3F3F3F"/>
                </a:solidFill>
                <a:latin typeface="Aptos" panose="020B0004020202020204" pitchFamily="34" charset="0"/>
                <a:sym typeface="Arial"/>
              </a:rPr>
              <a:t>Low </a:t>
            </a:r>
            <a:r>
              <a:rPr lang="de-DE" sz="2000" b="0" i="0" u="none" strike="noStrike" cap="none" dirty="0" err="1">
                <a:solidFill>
                  <a:srgbClr val="3F3F3F"/>
                </a:solidFill>
                <a:latin typeface="Aptos" panose="020B0004020202020204" pitchFamily="34" charset="0"/>
                <a:sym typeface="Arial"/>
              </a:rPr>
              <a:t>transport</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emissions</a:t>
            </a:r>
            <a:endParaRPr sz="2000" b="0" i="0" u="none" strike="noStrike" cap="none" dirty="0">
              <a:solidFill>
                <a:srgbClr val="000000"/>
              </a:solidFill>
              <a:latin typeface="Aptos" panose="020B0004020202020204" pitchFamily="34" charset="0"/>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de-DE" sz="2000" b="0" i="0" u="none" strike="noStrike" cap="none" dirty="0">
                <a:solidFill>
                  <a:srgbClr val="3F3F3F"/>
                </a:solidFill>
                <a:latin typeface="Aptos" panose="020B0004020202020204" pitchFamily="34" charset="0"/>
                <a:sym typeface="Arial"/>
              </a:rPr>
              <a:t>Division </a:t>
            </a:r>
            <a:r>
              <a:rPr lang="de-DE" sz="2000" b="0" i="0" u="none" strike="noStrike" cap="none" dirty="0" err="1">
                <a:solidFill>
                  <a:srgbClr val="3F3F3F"/>
                </a:solidFill>
                <a:latin typeface="Aptos" panose="020B0004020202020204" pitchFamily="34" charset="0"/>
                <a:sym typeface="Arial"/>
              </a:rPr>
              <a:t>of</a:t>
            </a:r>
            <a:r>
              <a:rPr lang="de-DE" sz="2000" b="0" i="0" u="none" strike="noStrike" cap="none" dirty="0">
                <a:solidFill>
                  <a:srgbClr val="3F3F3F"/>
                </a:solidFill>
                <a:latin typeface="Aptos" panose="020B0004020202020204" pitchFamily="34" charset="0"/>
                <a:sym typeface="Arial"/>
              </a:rPr>
              <a:t> larger </a:t>
            </a:r>
            <a:r>
              <a:rPr lang="de-DE" sz="2000" b="0" i="0" u="none" strike="noStrike" cap="none" dirty="0" err="1">
                <a:solidFill>
                  <a:srgbClr val="3F3F3F"/>
                </a:solidFill>
                <a:latin typeface="Aptos" panose="020B0004020202020204" pitchFamily="34" charset="0"/>
                <a:sym typeface="Arial"/>
              </a:rPr>
              <a:t>orders</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into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smaller</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batches</a:t>
            </a:r>
            <a:endParaRPr sz="2000" b="0" i="0" u="none" strike="noStrike" cap="none" dirty="0">
              <a:solidFill>
                <a:srgbClr val="000000"/>
              </a:solidFill>
              <a:latin typeface="Aptos" panose="020B0004020202020204" pitchFamily="34" charset="0"/>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de-DE" sz="2000" b="0" i="0" u="none" strike="noStrike" cap="none" dirty="0">
                <a:solidFill>
                  <a:srgbClr val="3F3F3F"/>
                </a:solidFill>
                <a:latin typeface="Aptos" panose="020B0004020202020204" pitchFamily="34" charset="0"/>
                <a:sym typeface="Arial"/>
              </a:rPr>
              <a:t>Setting </a:t>
            </a:r>
            <a:r>
              <a:rPr lang="de-DE" sz="2000" b="0" i="0" u="none" strike="noStrike" cap="none" dirty="0" err="1">
                <a:solidFill>
                  <a:srgbClr val="3F3F3F"/>
                </a:solidFill>
                <a:latin typeface="Aptos" panose="020B0004020202020204" pitchFamily="34" charset="0"/>
                <a:sym typeface="Arial"/>
              </a:rPr>
              <a:t>short</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delivery</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or</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response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times</a:t>
            </a:r>
            <a:endParaRPr sz="2000" b="0" i="0" u="none" strike="noStrike" cap="none" dirty="0">
              <a:solidFill>
                <a:srgbClr val="000000"/>
              </a:solidFill>
              <a:latin typeface="Aptos" panose="020B0004020202020204" pitchFamily="34" charset="0"/>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de-DE" sz="2000" b="0" i="0" u="none" strike="noStrike" cap="none" dirty="0">
                <a:solidFill>
                  <a:srgbClr val="3F3F3F"/>
                </a:solidFill>
                <a:latin typeface="Aptos" panose="020B0004020202020204" pitchFamily="34" charset="0"/>
                <a:sym typeface="Arial"/>
              </a:rPr>
              <a:t>Setting </a:t>
            </a:r>
            <a:r>
              <a:rPr lang="de-DE" sz="2000" b="0" i="0" u="none" strike="noStrike" cap="none" dirty="0" err="1">
                <a:solidFill>
                  <a:srgbClr val="3F3F3F"/>
                </a:solidFill>
                <a:latin typeface="Aptos" panose="020B0004020202020204" pitchFamily="34" charset="0"/>
                <a:sym typeface="Arial"/>
              </a:rPr>
              <a:t>quality</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criteria</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that</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local</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suppliers</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are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highly</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likely</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to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meet</a:t>
            </a:r>
            <a:endParaRPr sz="2000" b="0" i="0" u="none" strike="noStrike" cap="none" dirty="0">
              <a:solidFill>
                <a:srgbClr val="3F3F3F"/>
              </a:solidFill>
              <a:latin typeface="Aptos" panose="020B0004020202020204" pitchFamily="34" charset="0"/>
              <a:sym typeface="Arial"/>
            </a:endParaRPr>
          </a:p>
        </p:txBody>
      </p:sp>
      <p:sp>
        <p:nvSpPr>
          <p:cNvPr id="375" name="Google Shape;375;p52"/>
          <p:cNvSpPr txBox="1"/>
          <p:nvPr/>
        </p:nvSpPr>
        <p:spPr>
          <a:xfrm>
            <a:off x="8199782" y="2105436"/>
            <a:ext cx="3120300" cy="2246729"/>
          </a:xfrm>
          <a:prstGeom prst="rect">
            <a:avLst/>
          </a:prstGeom>
          <a:solidFill>
            <a:srgbClr val="87C3C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dirty="0">
                <a:solidFill>
                  <a:schemeClr val="lt1"/>
                </a:solidFill>
                <a:latin typeface="Aptos" panose="020B0004020202020204" pitchFamily="34" charset="0"/>
                <a:sym typeface="Arial"/>
              </a:rPr>
              <a:t>By </a:t>
            </a:r>
            <a:r>
              <a:rPr lang="de-DE" sz="2000" b="0" i="0" u="none" strike="noStrike" cap="none" dirty="0" err="1">
                <a:solidFill>
                  <a:schemeClr val="lt1"/>
                </a:solidFill>
                <a:latin typeface="Aptos" panose="020B0004020202020204" pitchFamily="34" charset="0"/>
                <a:sym typeface="Arial"/>
              </a:rPr>
              <a:t>implementing</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these</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strategies</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municipalities</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can</a:t>
            </a:r>
            <a:r>
              <a:rPr lang="de-DE" sz="2000" b="0" i="0" u="none" strike="noStrike" cap="none" dirty="0">
                <a:solidFill>
                  <a:schemeClr val="lt1"/>
                </a:solidFill>
                <a:latin typeface="Aptos" panose="020B0004020202020204" pitchFamily="34" charset="0"/>
                <a:sym typeface="Arial"/>
              </a:rPr>
              <a:t> promote </a:t>
            </a:r>
            <a:r>
              <a:rPr lang="de-DE" sz="2000" b="0" i="0" u="none" strike="noStrike" cap="none" dirty="0" err="1">
                <a:solidFill>
                  <a:schemeClr val="lt1"/>
                </a:solidFill>
                <a:latin typeface="Aptos" panose="020B0004020202020204" pitchFamily="34" charset="0"/>
                <a:sym typeface="Arial"/>
              </a:rPr>
              <a:t>the</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local</a:t>
            </a:r>
            <a:r>
              <a:rPr lang="de-DE" sz="2000" b="0" i="0" u="none" strike="noStrike" cap="none" dirty="0">
                <a:solidFill>
                  <a:schemeClr val="lt1"/>
                </a:solidFill>
                <a:latin typeface="Aptos" panose="020B0004020202020204" pitchFamily="34" charset="0"/>
                <a:sym typeface="Arial"/>
              </a:rPr>
              <a:t> and regional </a:t>
            </a:r>
            <a:r>
              <a:rPr lang="de-DE" sz="2000" b="0" i="0" u="none" strike="noStrike" cap="none" dirty="0" err="1">
                <a:solidFill>
                  <a:schemeClr val="lt1"/>
                </a:solidFill>
                <a:latin typeface="Aptos" panose="020B0004020202020204" pitchFamily="34" charset="0"/>
                <a:sym typeface="Arial"/>
              </a:rPr>
              <a:t>economy</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while</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ensuring</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that</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procurement</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remains</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competitive</a:t>
            </a:r>
            <a:r>
              <a:rPr lang="de-DE" sz="2000" b="0" i="0" u="none" strike="noStrike" cap="none" dirty="0">
                <a:solidFill>
                  <a:schemeClr val="lt1"/>
                </a:solidFill>
                <a:latin typeface="Aptos" panose="020B0004020202020204" pitchFamily="34" charset="0"/>
                <a:sym typeface="Arial"/>
              </a:rPr>
              <a:t> and </a:t>
            </a:r>
            <a:r>
              <a:rPr lang="de-DE" sz="2000" b="0" i="0" u="none" strike="noStrike" cap="none" dirty="0" err="1">
                <a:solidFill>
                  <a:schemeClr val="lt1"/>
                </a:solidFill>
                <a:latin typeface="Aptos" panose="020B0004020202020204" pitchFamily="34" charset="0"/>
                <a:sym typeface="Arial"/>
              </a:rPr>
              <a:t>compliant</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with</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the</a:t>
            </a:r>
            <a:r>
              <a:rPr lang="de-DE" sz="2000" b="0" i="0" u="none" strike="noStrike" cap="none" dirty="0">
                <a:solidFill>
                  <a:schemeClr val="lt1"/>
                </a:solidFill>
                <a:latin typeface="Aptos" panose="020B0004020202020204" pitchFamily="34" charset="0"/>
                <a:sym typeface="Arial"/>
              </a:rPr>
              <a:t> </a:t>
            </a:r>
            <a:r>
              <a:rPr lang="de-DE" sz="2000" b="0" i="0" u="none" strike="noStrike" cap="none" dirty="0" err="1">
                <a:solidFill>
                  <a:schemeClr val="lt1"/>
                </a:solidFill>
                <a:latin typeface="Aptos" panose="020B0004020202020204" pitchFamily="34" charset="0"/>
                <a:sym typeface="Arial"/>
              </a:rPr>
              <a:t>law</a:t>
            </a:r>
            <a:r>
              <a:rPr lang="de-DE" sz="2000" b="0" i="0" u="none" strike="noStrike" cap="none" dirty="0">
                <a:solidFill>
                  <a:schemeClr val="lt1"/>
                </a:solidFill>
                <a:latin typeface="Aptos" panose="020B0004020202020204" pitchFamily="34" charset="0"/>
                <a:sym typeface="Arial"/>
              </a:rPr>
              <a:t>.</a:t>
            </a:r>
            <a:endParaRPr sz="20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594360" y="425274"/>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382" name="Google Shape;382;p53"/>
          <p:cNvSpPr txBox="1">
            <a:spLocks noGrp="1"/>
          </p:cNvSpPr>
          <p:nvPr>
            <p:ph type="body" idx="1"/>
          </p:nvPr>
        </p:nvSpPr>
        <p:spPr>
          <a:xfrm>
            <a:off x="625050" y="2426700"/>
            <a:ext cx="10941900" cy="3628800"/>
          </a:xfrm>
          <a:prstGeom prst="rect">
            <a:avLst/>
          </a:prstGeom>
          <a:noFill/>
          <a:ln>
            <a:noFill/>
          </a:ln>
        </p:spPr>
        <p:txBody>
          <a:bodyPr spcFirstLastPara="1" wrap="square" lIns="0" tIns="228600" rIns="0" bIns="0" anchor="t" anchorCtr="0">
            <a:normAutofit lnSpcReduction="10000"/>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1.1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get</a:t>
            </a:r>
            <a:r>
              <a:rPr lang="de-DE" dirty="0">
                <a:latin typeface="Aptos" panose="020B0004020202020204" pitchFamily="34" charset="0"/>
                <a:sym typeface="Arial"/>
              </a:rPr>
              <a:t> </a:t>
            </a:r>
            <a:r>
              <a:rPr lang="de-DE" dirty="0" err="1">
                <a:latin typeface="Aptos" panose="020B0004020202020204" pitchFamily="34" charset="0"/>
                <a:sym typeface="Arial"/>
              </a:rPr>
              <a:t>started</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1.2 </a:t>
            </a:r>
            <a:r>
              <a:rPr lang="de-DE" dirty="0" err="1">
                <a:latin typeface="Aptos" panose="020B0004020202020204" pitchFamily="34" charset="0"/>
                <a:sym typeface="Arial"/>
              </a:rPr>
              <a:t>Four</a:t>
            </a:r>
            <a:r>
              <a:rPr lang="de-DE" dirty="0">
                <a:latin typeface="Aptos" panose="020B0004020202020204" pitchFamily="34" charset="0"/>
                <a:sym typeface="Arial"/>
              </a:rPr>
              <a:t> </a:t>
            </a:r>
            <a:r>
              <a:rPr lang="de-DE" dirty="0" err="1">
                <a:latin typeface="Aptos" panose="020B0004020202020204" pitchFamily="34" charset="0"/>
                <a:sym typeface="Arial"/>
              </a:rPr>
              <a:t>approaches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procurement</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1.3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essential </a:t>
            </a:r>
            <a:r>
              <a:rPr lang="de-DE" dirty="0" err="1">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1.4 </a:t>
            </a:r>
            <a:r>
              <a:rPr lang="de-DE" dirty="0" err="1">
                <a:latin typeface="Aptos" panose="020B0004020202020204" pitchFamily="34" charset="0"/>
                <a:sym typeface="Arial"/>
              </a:rPr>
              <a:t>Exploring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market</a:t>
            </a:r>
            <a:r>
              <a:rPr lang="de-DE" dirty="0">
                <a:latin typeface="Aptos" panose="020B0004020202020204" pitchFamily="34" charset="0"/>
                <a:sym typeface="Arial"/>
              </a:rPr>
              <a:t> and </a:t>
            </a:r>
            <a:r>
              <a:rPr lang="de-DE" dirty="0" err="1">
                <a:latin typeface="Aptos" panose="020B0004020202020204" pitchFamily="34" charset="0"/>
                <a:sym typeface="Arial"/>
              </a:rPr>
              <a:t>creating</a:t>
            </a:r>
            <a:r>
              <a:rPr lang="de-DE" dirty="0">
                <a:latin typeface="Aptos" panose="020B0004020202020204" pitchFamily="34" charset="0"/>
                <a:sym typeface="Arial"/>
              </a:rPr>
              <a:t> a </a:t>
            </a:r>
            <a:r>
              <a:rPr lang="de-DE" dirty="0" err="1">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1.5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locally</a:t>
            </a:r>
            <a:r>
              <a:rPr lang="de-DE" dirty="0">
                <a:latin typeface="Aptos" panose="020B0004020202020204" pitchFamily="34" charset="0"/>
                <a:sym typeface="Arial"/>
              </a:rPr>
              <a:t> and </a:t>
            </a:r>
            <a:r>
              <a:rPr lang="de-DE" dirty="0" err="1">
                <a:latin typeface="Aptos" panose="020B0004020202020204" pitchFamily="34" charset="0"/>
                <a:sym typeface="Arial"/>
              </a:rPr>
              <a:t>regionally</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1.6 How </a:t>
            </a:r>
            <a:r>
              <a:rPr lang="de-DE" dirty="0" err="1">
                <a:solidFill>
                  <a:schemeClr val="accent6"/>
                </a:solidFill>
                <a:latin typeface="Aptos" panose="020B0004020202020204" pitchFamily="34" charset="0"/>
                <a:sym typeface="Arial"/>
              </a:rPr>
              <a:t>to</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communicate</a:t>
            </a:r>
            <a:endParaRPr dirty="0">
              <a:latin typeface="Aptos" panose="020B0004020202020204" pitchFamily="34" charset="0"/>
              <a:sym typeface="Arial"/>
            </a:endParaRPr>
          </a:p>
        </p:txBody>
      </p:sp>
      <p:sp>
        <p:nvSpPr>
          <p:cNvPr id="383" name="Google Shape;383;p5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1.6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communicate</a:t>
            </a:r>
            <a:endParaRPr dirty="0">
              <a:latin typeface="Aptos Serif" panose="02020604070405020304" pitchFamily="18" charset="0"/>
              <a:ea typeface="Arial"/>
              <a:cs typeface="Aptos Serif" panose="02020604070405020304" pitchFamily="18" charset="0"/>
              <a:sym typeface="Arial"/>
            </a:endParaRPr>
          </a:p>
        </p:txBody>
      </p:sp>
      <p:sp>
        <p:nvSpPr>
          <p:cNvPr id="389" name="Google Shape;389;p54"/>
          <p:cNvSpPr txBox="1">
            <a:spLocks noGrp="1"/>
          </p:cNvSpPr>
          <p:nvPr>
            <p:ph type="body" idx="1"/>
          </p:nvPr>
        </p:nvSpPr>
        <p:spPr>
          <a:xfrm>
            <a:off x="594359" y="2281918"/>
            <a:ext cx="10891788" cy="3708517"/>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2200"/>
              </a:spcBef>
              <a:spcAft>
                <a:spcPts val="0"/>
              </a:spcAft>
              <a:buSzPts val="2400"/>
              <a:buNone/>
            </a:pPr>
            <a:r>
              <a:rPr lang="de-DE" dirty="0">
                <a:latin typeface="Aptos" panose="020B0004020202020204" pitchFamily="34" charset="0"/>
                <a:sym typeface="Arial"/>
              </a:rPr>
              <a:t>Change in </a:t>
            </a:r>
            <a:r>
              <a:rPr lang="de-DE" dirty="0" err="1">
                <a:latin typeface="Aptos" panose="020B0004020202020204" pitchFamily="34" charset="0"/>
                <a:sym typeface="Arial"/>
              </a:rPr>
              <a:t>organisations</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 social </a:t>
            </a:r>
            <a:r>
              <a:rPr lang="de-DE" dirty="0" err="1">
                <a:latin typeface="Aptos" panose="020B0004020202020204" pitchFamily="34" charset="0"/>
                <a:sym typeface="Arial"/>
              </a:rPr>
              <a:t>process</a:t>
            </a:r>
            <a:r>
              <a:rPr lang="de-DE" dirty="0">
                <a:latin typeface="Aptos" panose="020B0004020202020204" pitchFamily="34" charset="0"/>
                <a:sym typeface="Arial"/>
              </a:rPr>
              <a:t>, and </a:t>
            </a:r>
            <a:r>
              <a:rPr lang="de-DE" dirty="0" err="1">
                <a:latin typeface="Aptos" panose="020B0004020202020204" pitchFamily="34" charset="0"/>
                <a:sym typeface="Arial"/>
              </a:rPr>
              <a:t>communication</a:t>
            </a:r>
            <a:r>
              <a:rPr lang="de-DE" dirty="0">
                <a:latin typeface="Aptos" panose="020B0004020202020204" pitchFamily="34" charset="0"/>
                <a:sym typeface="Arial"/>
              </a:rPr>
              <a:t> </a:t>
            </a:r>
            <a:r>
              <a:rPr lang="de-DE" dirty="0" err="1">
                <a:latin typeface="Aptos" panose="020B0004020202020204" pitchFamily="34" charset="0"/>
                <a:sym typeface="Arial"/>
              </a:rPr>
              <a:t>about</a:t>
            </a:r>
            <a:r>
              <a:rPr lang="de-DE" dirty="0">
                <a:latin typeface="Aptos" panose="020B0004020202020204" pitchFamily="34" charset="0"/>
                <a:sym typeface="Arial"/>
              </a:rPr>
              <a:t> </a:t>
            </a:r>
            <a:r>
              <a:rPr lang="de-DE" dirty="0" err="1">
                <a:latin typeface="Aptos" panose="020B0004020202020204" pitchFamily="34" charset="0"/>
                <a:sym typeface="Arial"/>
              </a:rPr>
              <a:t>it</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 </a:t>
            </a:r>
            <a:r>
              <a:rPr lang="de-DE" dirty="0" err="1">
                <a:latin typeface="Aptos" panose="020B0004020202020204" pitchFamily="34" charset="0"/>
                <a:sym typeface="Arial"/>
              </a:rPr>
              <a:t>key</a:t>
            </a:r>
            <a:r>
              <a:rPr lang="de-DE" dirty="0">
                <a:latin typeface="Aptos" panose="020B0004020202020204" pitchFamily="34" charset="0"/>
                <a:sym typeface="Arial"/>
              </a:rPr>
              <a:t> </a:t>
            </a:r>
            <a:r>
              <a:rPr lang="de-DE" dirty="0" err="1">
                <a:latin typeface="Aptos" panose="020B0004020202020204" pitchFamily="34" charset="0"/>
                <a:sym typeface="Arial"/>
              </a:rPr>
              <a:t>factor</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success</a:t>
            </a:r>
            <a:r>
              <a:rPr lang="de-DE" dirty="0">
                <a:latin typeface="Aptos" panose="020B0004020202020204" pitchFamily="34" charset="0"/>
                <a:sym typeface="Arial"/>
              </a:rPr>
              <a:t>. </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a:latin typeface="Aptos" panose="020B0004020202020204" pitchFamily="34" charset="0"/>
                <a:sym typeface="Arial"/>
              </a:rPr>
              <a:t>This </a:t>
            </a:r>
            <a:r>
              <a:rPr lang="de-DE" dirty="0" err="1">
                <a:latin typeface="Aptos" panose="020B0004020202020204" pitchFamily="34" charset="0"/>
                <a:sym typeface="Arial"/>
              </a:rPr>
              <a:t>includes</a:t>
            </a:r>
            <a:r>
              <a:rPr lang="de-DE" dirty="0">
                <a:latin typeface="Aptos" panose="020B0004020202020204" pitchFamily="34" charset="0"/>
                <a:sym typeface="Arial"/>
              </a:rPr>
              <a:t>:</a:t>
            </a:r>
            <a:endParaRPr dirty="0">
              <a:latin typeface="Aptos" panose="020B0004020202020204" pitchFamily="34" charset="0"/>
              <a:sym typeface="Arial"/>
            </a:endParaRPr>
          </a:p>
          <a:p>
            <a:pPr marL="800100" lvl="0" indent="-342900" algn="l" rtl="0">
              <a:lnSpc>
                <a:spcPct val="100000"/>
              </a:lnSpc>
              <a:spcBef>
                <a:spcPts val="2200"/>
              </a:spcBef>
              <a:spcAft>
                <a:spcPts val="0"/>
              </a:spcAft>
              <a:buSzPts val="2400"/>
              <a:buFont typeface="Arial"/>
              <a:buChar char="•"/>
            </a:pPr>
            <a:r>
              <a:rPr lang="de-DE" dirty="0" err="1">
                <a:latin typeface="Aptos" panose="020B0004020202020204" pitchFamily="34" charset="0"/>
                <a:sym typeface="Arial"/>
              </a:rPr>
              <a:t>Engaging</a:t>
            </a:r>
            <a:r>
              <a:rPr lang="de-DE" dirty="0">
                <a:latin typeface="Aptos" panose="020B0004020202020204" pitchFamily="34" charset="0"/>
                <a:sym typeface="Arial"/>
              </a:rPr>
              <a:t> municipal </a:t>
            </a:r>
            <a:r>
              <a:rPr lang="de-DE" dirty="0" err="1">
                <a:latin typeface="Aptos" panose="020B0004020202020204" pitchFamily="34" charset="0"/>
                <a:sym typeface="Arial"/>
              </a:rPr>
              <a:t>employees</a:t>
            </a:r>
            <a:endParaRPr dirty="0">
              <a:latin typeface="Aptos" panose="020B0004020202020204" pitchFamily="34" charset="0"/>
              <a:sym typeface="Arial"/>
            </a:endParaRPr>
          </a:p>
          <a:p>
            <a:pPr marL="800100" lvl="0" indent="-342900" algn="l" rtl="0">
              <a:lnSpc>
                <a:spcPct val="100000"/>
              </a:lnSpc>
              <a:spcBef>
                <a:spcPts val="2200"/>
              </a:spcBef>
              <a:spcAft>
                <a:spcPts val="0"/>
              </a:spcAft>
              <a:buSzPts val="2400"/>
              <a:buFont typeface="Arial"/>
              <a:buChar char="•"/>
            </a:pPr>
            <a:r>
              <a:rPr lang="de-DE" dirty="0" err="1">
                <a:latin typeface="Aptos" panose="020B0004020202020204" pitchFamily="34" charset="0"/>
                <a:sym typeface="Arial"/>
              </a:rPr>
              <a:t>Engaging</a:t>
            </a:r>
            <a:r>
              <a:rPr lang="de-DE" dirty="0">
                <a:latin typeface="Aptos" panose="020B0004020202020204" pitchFamily="34" charset="0"/>
                <a:sym typeface="Arial"/>
              </a:rPr>
              <a:t> </a:t>
            </a:r>
            <a:r>
              <a:rPr lang="de-DE" dirty="0" err="1">
                <a:latin typeface="Aptos" panose="020B0004020202020204" pitchFamily="34" charset="0"/>
                <a:sym typeface="Arial"/>
              </a:rPr>
              <a:t>stakeholders</a:t>
            </a:r>
            <a:endParaRPr dirty="0">
              <a:latin typeface="Aptos" panose="020B0004020202020204" pitchFamily="34" charset="0"/>
              <a:sym typeface="Arial"/>
            </a:endParaRPr>
          </a:p>
        </p:txBody>
      </p:sp>
      <p:sp>
        <p:nvSpPr>
          <p:cNvPr id="390" name="Google Shape;390;p5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title"/>
          </p:nvPr>
        </p:nvSpPr>
        <p:spPr>
          <a:xfrm>
            <a:off x="594360" y="380925"/>
            <a:ext cx="9096178"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1.6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municipal </a:t>
            </a:r>
            <a:r>
              <a:rPr lang="de-DE" dirty="0" err="1">
                <a:latin typeface="Aptos Serif" panose="02020604070405020304" pitchFamily="18" charset="0"/>
                <a:ea typeface="Arial"/>
                <a:cs typeface="Aptos Serif" panose="02020604070405020304" pitchFamily="18" charset="0"/>
                <a:sym typeface="Arial"/>
              </a:rPr>
              <a:t>employees</a:t>
            </a:r>
            <a:endParaRPr dirty="0">
              <a:latin typeface="Aptos Serif" panose="02020604070405020304" pitchFamily="18" charset="0"/>
              <a:ea typeface="Arial"/>
              <a:cs typeface="Aptos Serif" panose="02020604070405020304" pitchFamily="18" charset="0"/>
              <a:sym typeface="Arial"/>
            </a:endParaRPr>
          </a:p>
        </p:txBody>
      </p:sp>
      <p:sp>
        <p:nvSpPr>
          <p:cNvPr id="396" name="Google Shape;396;p55"/>
          <p:cNvSpPr txBox="1">
            <a:spLocks noGrp="1"/>
          </p:cNvSpPr>
          <p:nvPr>
            <p:ph type="body" idx="1"/>
          </p:nvPr>
        </p:nvSpPr>
        <p:spPr>
          <a:xfrm>
            <a:off x="595525" y="2387775"/>
            <a:ext cx="7596000" cy="4089300"/>
          </a:xfrm>
          <a:prstGeom prst="rect">
            <a:avLst/>
          </a:prstGeom>
          <a:noFill/>
          <a:ln>
            <a:noFill/>
          </a:ln>
        </p:spPr>
        <p:txBody>
          <a:bodyPr spcFirstLastPara="1" wrap="square" lIns="0" tIns="45700" rIns="91425" bIns="45700" anchor="t" anchorCtr="0">
            <a:normAutofit/>
          </a:bodyPr>
          <a:lstStyle/>
          <a:p>
            <a:pPr marL="571500" lvl="0" indent="-368300" algn="l" rtl="0">
              <a:lnSpc>
                <a:spcPct val="110000"/>
              </a:lnSpc>
              <a:spcBef>
                <a:spcPts val="1800"/>
              </a:spcBef>
              <a:spcAft>
                <a:spcPts val="0"/>
              </a:spcAft>
              <a:buSzPts val="2400"/>
              <a:buFont typeface="Arial"/>
              <a:buChar char="•"/>
            </a:pPr>
            <a:r>
              <a:rPr lang="de-DE" dirty="0">
                <a:latin typeface="Aptos" panose="020B0004020202020204" pitchFamily="34" charset="0"/>
                <a:sym typeface="Arial"/>
              </a:rPr>
              <a:t>Training and </a:t>
            </a:r>
            <a:r>
              <a:rPr lang="de-DE" dirty="0" err="1">
                <a:latin typeface="Aptos" panose="020B0004020202020204" pitchFamily="34" charset="0"/>
                <a:sym typeface="Arial"/>
              </a:rPr>
              <a:t>workshops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procuring</a:t>
            </a:r>
            <a:r>
              <a:rPr lang="de-DE" dirty="0">
                <a:latin typeface="Aptos" panose="020B0004020202020204" pitchFamily="34" charset="0"/>
                <a:sym typeface="Arial"/>
              </a:rPr>
              <a:t> </a:t>
            </a:r>
            <a:r>
              <a:rPr lang="de-DE" dirty="0" err="1">
                <a:latin typeface="Aptos" panose="020B0004020202020204" pitchFamily="34" charset="0"/>
                <a:sym typeface="Arial"/>
              </a:rPr>
              <a:t>staff</a:t>
            </a:r>
            <a:endParaRPr dirty="0">
              <a:latin typeface="Aptos" panose="020B0004020202020204" pitchFamily="34" charset="0"/>
              <a:sym typeface="Arial"/>
            </a:endParaRPr>
          </a:p>
          <a:p>
            <a:pPr marL="571500" lvl="0" indent="-368300" algn="l" rtl="0">
              <a:lnSpc>
                <a:spcPct val="110000"/>
              </a:lnSpc>
              <a:spcBef>
                <a:spcPts val="1800"/>
              </a:spcBef>
              <a:spcAft>
                <a:spcPts val="0"/>
              </a:spcAft>
              <a:buSzPts val="2400"/>
              <a:buFont typeface="Arial"/>
              <a:buChar char="•"/>
            </a:pPr>
            <a:r>
              <a:rPr lang="de-DE" dirty="0" err="1">
                <a:latin typeface="Aptos" panose="020B0004020202020204" pitchFamily="34" charset="0"/>
                <a:sym typeface="Arial"/>
              </a:rPr>
              <a:t>Principles</a:t>
            </a:r>
            <a:r>
              <a:rPr lang="de-DE" dirty="0">
                <a:latin typeface="Aptos" panose="020B0004020202020204" pitchFamily="34" charset="0"/>
                <a:sym typeface="Arial"/>
              </a:rPr>
              <a:t> and </a:t>
            </a:r>
            <a:r>
              <a:rPr lang="de-DE" dirty="0" err="1">
                <a:latin typeface="Aptos" panose="020B0004020202020204" pitchFamily="34" charset="0"/>
                <a:sym typeface="Arial"/>
              </a:rPr>
              <a:t>criteria</a:t>
            </a:r>
            <a:r>
              <a:rPr lang="de-DE" dirty="0">
                <a:latin typeface="Aptos" panose="020B0004020202020204" pitchFamily="34" charset="0"/>
                <a:sym typeface="Arial"/>
              </a:rPr>
              <a:t> </a:t>
            </a:r>
            <a:r>
              <a:rPr lang="de-DE" dirty="0" err="1">
                <a:latin typeface="Aptos" panose="020B0004020202020204" pitchFamily="34" charset="0"/>
                <a:sym typeface="Arial"/>
              </a:rPr>
              <a:t>display</a:t>
            </a:r>
            <a:endParaRPr dirty="0">
              <a:latin typeface="Aptos" panose="020B0004020202020204" pitchFamily="34" charset="0"/>
              <a:sym typeface="Arial"/>
            </a:endParaRPr>
          </a:p>
          <a:p>
            <a:pPr marL="571500" lvl="0" indent="-368300" algn="l" rtl="0">
              <a:lnSpc>
                <a:spcPct val="110000"/>
              </a:lnSpc>
              <a:spcBef>
                <a:spcPts val="1800"/>
              </a:spcBef>
              <a:spcAft>
                <a:spcPts val="0"/>
              </a:spcAft>
              <a:buSzPts val="2400"/>
              <a:buFont typeface="Arial"/>
              <a:buChar char="•"/>
            </a:pPr>
            <a:r>
              <a:rPr lang="de-DE" dirty="0">
                <a:latin typeface="Aptos" panose="020B0004020202020204" pitchFamily="34" charset="0"/>
                <a:sym typeface="Arial"/>
              </a:rPr>
              <a:t>Internal </a:t>
            </a:r>
            <a:r>
              <a:rPr lang="de-DE" dirty="0" err="1">
                <a:latin typeface="Aptos" panose="020B0004020202020204" pitchFamily="34" charset="0"/>
                <a:sym typeface="Arial"/>
              </a:rPr>
              <a:t>newsletters</a:t>
            </a:r>
            <a:r>
              <a:rPr lang="de-DE" dirty="0">
                <a:latin typeface="Aptos" panose="020B0004020202020204" pitchFamily="34" charset="0"/>
                <a:sym typeface="Arial"/>
              </a:rPr>
              <a:t> and </a:t>
            </a:r>
            <a:r>
              <a:rPr lang="de-DE" dirty="0" err="1">
                <a:latin typeface="Aptos" panose="020B0004020202020204" pitchFamily="34" charset="0"/>
                <a:sym typeface="Arial"/>
              </a:rPr>
              <a:t>emails</a:t>
            </a:r>
            <a:endParaRPr dirty="0">
              <a:latin typeface="Aptos" panose="020B0004020202020204" pitchFamily="34" charset="0"/>
              <a:sym typeface="Arial"/>
            </a:endParaRPr>
          </a:p>
          <a:p>
            <a:pPr marL="571500" lvl="0" indent="-368300" algn="l" rtl="0">
              <a:lnSpc>
                <a:spcPct val="110000"/>
              </a:lnSpc>
              <a:spcBef>
                <a:spcPts val="1800"/>
              </a:spcBef>
              <a:spcAft>
                <a:spcPts val="0"/>
              </a:spcAft>
              <a:buSzPts val="2400"/>
              <a:buFont typeface="Arial"/>
              <a:buChar char="•"/>
            </a:pPr>
            <a:r>
              <a:rPr lang="de-DE" dirty="0">
                <a:latin typeface="Aptos" panose="020B0004020202020204" pitchFamily="34" charset="0"/>
                <a:sym typeface="Arial"/>
              </a:rPr>
              <a:t>Internal </a:t>
            </a:r>
            <a:r>
              <a:rPr lang="de-DE" dirty="0" err="1">
                <a:latin typeface="Aptos" panose="020B0004020202020204" pitchFamily="34" charset="0"/>
                <a:sym typeface="Arial"/>
              </a:rPr>
              <a:t>good</a:t>
            </a:r>
            <a:r>
              <a:rPr lang="de-DE" dirty="0">
                <a:latin typeface="Aptos" panose="020B0004020202020204" pitchFamily="34" charset="0"/>
                <a:sym typeface="Arial"/>
              </a:rPr>
              <a:t> </a:t>
            </a:r>
            <a:r>
              <a:rPr lang="de-DE" dirty="0" err="1">
                <a:latin typeface="Aptos" panose="020B0004020202020204" pitchFamily="34" charset="0"/>
                <a:sym typeface="Arial"/>
              </a:rPr>
              <a:t>practices</a:t>
            </a:r>
            <a:endParaRPr dirty="0">
              <a:latin typeface="Aptos" panose="020B0004020202020204" pitchFamily="34" charset="0"/>
              <a:sym typeface="Arial"/>
            </a:endParaRPr>
          </a:p>
          <a:p>
            <a:pPr marL="571500" lvl="0" indent="-368300" algn="l" rtl="0">
              <a:lnSpc>
                <a:spcPct val="110000"/>
              </a:lnSpc>
              <a:spcBef>
                <a:spcPts val="1800"/>
              </a:spcBef>
              <a:spcAft>
                <a:spcPts val="0"/>
              </a:spcAft>
              <a:buSzPts val="2400"/>
              <a:buFont typeface="Arial"/>
              <a:buChar char="•"/>
            </a:pPr>
            <a:r>
              <a:rPr lang="de-DE" dirty="0">
                <a:latin typeface="Aptos" panose="020B0004020202020204" pitchFamily="34" charset="0"/>
                <a:sym typeface="Arial"/>
              </a:rPr>
              <a:t>International </a:t>
            </a:r>
            <a:r>
              <a:rPr lang="de-DE" dirty="0" err="1">
                <a:latin typeface="Aptos" panose="020B0004020202020204" pitchFamily="34" charset="0"/>
                <a:sym typeface="Arial"/>
              </a:rPr>
              <a:t>environment</a:t>
            </a:r>
            <a:r>
              <a:rPr lang="de-DE" dirty="0">
                <a:latin typeface="Aptos" panose="020B0004020202020204" pitchFamily="34" charset="0"/>
                <a:sym typeface="Arial"/>
              </a:rPr>
              <a:t> </a:t>
            </a:r>
            <a:r>
              <a:rPr lang="de-DE" dirty="0" err="1">
                <a:latin typeface="Aptos" panose="020B0004020202020204" pitchFamily="34" charset="0"/>
                <a:sym typeface="Arial"/>
              </a:rPr>
              <a:t>days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activities</a:t>
            </a:r>
            <a:endParaRPr dirty="0">
              <a:latin typeface="Aptos" panose="020B0004020202020204" pitchFamily="34" charset="0"/>
              <a:sym typeface="Arial"/>
            </a:endParaRPr>
          </a:p>
          <a:p>
            <a:pPr marL="571500" lvl="0" indent="-368300" algn="l" rtl="0">
              <a:lnSpc>
                <a:spcPct val="110000"/>
              </a:lnSpc>
              <a:spcBef>
                <a:spcPts val="1800"/>
              </a:spcBef>
              <a:spcAft>
                <a:spcPts val="0"/>
              </a:spcAft>
              <a:buSzPts val="2400"/>
              <a:buFont typeface="Arial"/>
              <a:buChar char="•"/>
            </a:pPr>
            <a:r>
              <a:rPr lang="de-DE" dirty="0">
                <a:latin typeface="Aptos" panose="020B0004020202020204" pitchFamily="34" charset="0"/>
                <a:sym typeface="Arial"/>
              </a:rPr>
              <a:t>User </a:t>
            </a:r>
            <a:r>
              <a:rPr lang="de-DE" dirty="0" err="1">
                <a:latin typeface="Aptos" panose="020B0004020202020204" pitchFamily="34" charset="0"/>
                <a:sym typeface="Arial"/>
              </a:rPr>
              <a:t>workshops</a:t>
            </a:r>
            <a:r>
              <a:rPr lang="de-DE" dirty="0">
                <a:latin typeface="Aptos" panose="020B0004020202020204" pitchFamily="34" charset="0"/>
                <a:sym typeface="Arial"/>
              </a:rPr>
              <a:t> (</a:t>
            </a:r>
            <a:r>
              <a:rPr lang="de-DE" dirty="0" err="1">
                <a:latin typeface="Aptos" panose="020B0004020202020204" pitchFamily="34" charset="0"/>
                <a:sym typeface="Arial"/>
              </a:rPr>
              <a:t>already</a:t>
            </a:r>
            <a:r>
              <a:rPr lang="de-DE" dirty="0">
                <a:latin typeface="Aptos" panose="020B0004020202020204" pitchFamily="34" charset="0"/>
                <a:sym typeface="Arial"/>
              </a:rPr>
              <a:t> </a:t>
            </a:r>
            <a:r>
              <a:rPr lang="de-DE" dirty="0" err="1">
                <a:latin typeface="Aptos" panose="020B0004020202020204" pitchFamily="34" charset="0"/>
                <a:sym typeface="Arial"/>
              </a:rPr>
              <a:t>during</a:t>
            </a:r>
            <a:r>
              <a:rPr lang="de-DE" dirty="0">
                <a:latin typeface="Aptos" panose="020B0004020202020204" pitchFamily="34" charset="0"/>
                <a:sym typeface="Arial"/>
              </a:rPr>
              <a:t> </a:t>
            </a:r>
            <a:r>
              <a:rPr lang="de-DE" dirty="0" err="1">
                <a:latin typeface="Aptos" panose="020B0004020202020204" pitchFamily="34" charset="0"/>
                <a:sym typeface="Arial"/>
              </a:rPr>
              <a:t>evaluation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test</a:t>
            </a:r>
            <a:r>
              <a:rPr lang="de-DE" dirty="0">
                <a:latin typeface="Aptos" panose="020B0004020202020204" pitchFamily="34" charset="0"/>
                <a:sym typeface="Arial"/>
              </a:rPr>
              <a:t> </a:t>
            </a:r>
            <a:r>
              <a:rPr lang="de-DE" dirty="0" err="1">
                <a:latin typeface="Aptos" panose="020B0004020202020204" pitchFamily="34" charset="0"/>
                <a:sym typeface="Arial"/>
              </a:rPr>
              <a:t>product</a:t>
            </a:r>
            <a:r>
              <a:rPr lang="de-DE" dirty="0">
                <a:latin typeface="Aptos" panose="020B0004020202020204" pitchFamily="34" charset="0"/>
                <a:sym typeface="Arial"/>
              </a:rPr>
              <a:t>)</a:t>
            </a:r>
            <a:endParaRPr dirty="0">
              <a:latin typeface="Aptos" panose="020B0004020202020204" pitchFamily="34" charset="0"/>
              <a:sym typeface="Arial"/>
            </a:endParaRPr>
          </a:p>
        </p:txBody>
      </p:sp>
      <p:pic>
        <p:nvPicPr>
          <p:cNvPr id="397" name="Google Shape;397;p55" descr="Ein Bild, das Zeichnung, Clipart, Grafiken, Grafikdesign enthält.&#10;&#10;KI-generierte Inhalte können fehlerhaft sein."/>
          <p:cNvPicPr preferRelativeResize="0"/>
          <p:nvPr/>
        </p:nvPicPr>
        <p:blipFill rotWithShape="1">
          <a:blip r:embed="rId3">
            <a:alphaModFix/>
          </a:blip>
          <a:srcRect/>
          <a:stretch/>
        </p:blipFill>
        <p:spPr>
          <a:xfrm>
            <a:off x="7316198" y="1074233"/>
            <a:ext cx="5937237" cy="5937237"/>
          </a:xfrm>
          <a:prstGeom prst="rect">
            <a:avLst/>
          </a:prstGeom>
          <a:noFill/>
          <a:ln>
            <a:noFill/>
          </a:ln>
        </p:spPr>
      </p:pic>
      <p:sp>
        <p:nvSpPr>
          <p:cNvPr id="398" name="Google Shape;398;p5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ctrTitle"/>
          </p:nvPr>
        </p:nvSpPr>
        <p:spPr>
          <a:xfrm>
            <a:off x="6285186" y="411479"/>
            <a:ext cx="5511118"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4400" dirty="0">
                <a:latin typeface="Aptos Serif" panose="02020604070405020304" pitchFamily="18" charset="0"/>
                <a:ea typeface="Arial"/>
                <a:cs typeface="Aptos Serif" panose="02020604070405020304" pitchFamily="18" charset="0"/>
                <a:sym typeface="Arial"/>
              </a:rPr>
              <a:t>1. How </a:t>
            </a:r>
            <a:r>
              <a:rPr lang="de-DE" sz="4400" dirty="0" err="1">
                <a:latin typeface="Aptos Serif" panose="02020604070405020304" pitchFamily="18" charset="0"/>
                <a:ea typeface="Arial"/>
                <a:cs typeface="Aptos Serif" panose="02020604070405020304" pitchFamily="18" charset="0"/>
                <a:sym typeface="Arial"/>
              </a:rPr>
              <a:t>to</a:t>
            </a:r>
            <a:r>
              <a:rPr lang="de-DE" sz="4400" dirty="0">
                <a:latin typeface="Aptos Serif" panose="02020604070405020304" pitchFamily="18" charset="0"/>
                <a:ea typeface="Arial"/>
                <a:cs typeface="Aptos Serif" panose="02020604070405020304" pitchFamily="18" charset="0"/>
                <a:sym typeface="Arial"/>
              </a:rPr>
              <a:t> </a:t>
            </a:r>
            <a:r>
              <a:rPr lang="de-DE" sz="4400" dirty="0" err="1">
                <a:latin typeface="Aptos Serif" panose="02020604070405020304" pitchFamily="18" charset="0"/>
                <a:ea typeface="Arial"/>
                <a:cs typeface="Aptos Serif" panose="02020604070405020304" pitchFamily="18" charset="0"/>
                <a:sym typeface="Arial"/>
              </a:rPr>
              <a:t>implement</a:t>
            </a:r>
            <a:r>
              <a:rPr lang="de-DE" sz="4400" dirty="0">
                <a:latin typeface="Aptos Serif" panose="02020604070405020304" pitchFamily="18" charset="0"/>
                <a:ea typeface="Arial"/>
                <a:cs typeface="Aptos Serif" panose="02020604070405020304" pitchFamily="18" charset="0"/>
                <a:sym typeface="Arial"/>
              </a:rPr>
              <a:t> </a:t>
            </a:r>
            <a:r>
              <a:rPr lang="de-DE" sz="4400" dirty="0" err="1">
                <a:latin typeface="Aptos Serif" panose="02020604070405020304" pitchFamily="18" charset="0"/>
                <a:ea typeface="Arial"/>
                <a:cs typeface="Aptos Serif" panose="02020604070405020304" pitchFamily="18" charset="0"/>
                <a:sym typeface="Arial"/>
              </a:rPr>
              <a:t>sustainable</a:t>
            </a:r>
            <a:r>
              <a:rPr lang="de-DE" sz="4400" dirty="0">
                <a:latin typeface="Aptos Serif" panose="02020604070405020304" pitchFamily="18" charset="0"/>
                <a:ea typeface="Arial"/>
                <a:cs typeface="Aptos Serif" panose="02020604070405020304" pitchFamily="18" charset="0"/>
                <a:sym typeface="Arial"/>
              </a:rPr>
              <a:t> </a:t>
            </a:r>
            <a:r>
              <a:rPr lang="de-DE" sz="4400" dirty="0" err="1">
                <a:latin typeface="Aptos Serif" panose="02020604070405020304" pitchFamily="18" charset="0"/>
                <a:ea typeface="Arial"/>
                <a:cs typeface="Aptos Serif" panose="02020604070405020304" pitchFamily="18" charset="0"/>
                <a:sym typeface="Arial"/>
              </a:rPr>
              <a:t>procurement</a:t>
            </a:r>
            <a:r>
              <a:rPr lang="de-DE" sz="4400" dirty="0">
                <a:latin typeface="Aptos Serif" panose="02020604070405020304" pitchFamily="18" charset="0"/>
                <a:ea typeface="Arial"/>
                <a:cs typeface="Aptos Serif" panose="02020604070405020304" pitchFamily="18" charset="0"/>
                <a:sym typeface="Arial"/>
              </a:rPr>
              <a:t>: </a:t>
            </a:r>
            <a:br>
              <a:rPr lang="de-DE" sz="4400" dirty="0">
                <a:latin typeface="Aptos Serif" panose="02020604070405020304" pitchFamily="18" charset="0"/>
                <a:ea typeface="Arial"/>
                <a:cs typeface="Aptos Serif" panose="02020604070405020304" pitchFamily="18" charset="0"/>
                <a:sym typeface="Arial"/>
              </a:rPr>
            </a:br>
            <a:r>
              <a:rPr lang="de-DE" sz="4400" dirty="0" err="1">
                <a:latin typeface="Aptos Serif" panose="02020604070405020304" pitchFamily="18" charset="0"/>
                <a:ea typeface="Arial"/>
                <a:cs typeface="Aptos Serif" panose="02020604070405020304" pitchFamily="18" charset="0"/>
                <a:sym typeface="Arial"/>
              </a:rPr>
              <a:t>Important</a:t>
            </a:r>
            <a:r>
              <a:rPr lang="de-DE" sz="4400" dirty="0">
                <a:latin typeface="Aptos Serif" panose="02020604070405020304" pitchFamily="18" charset="0"/>
                <a:ea typeface="Arial"/>
                <a:cs typeface="Aptos Serif" panose="02020604070405020304" pitchFamily="18" charset="0"/>
                <a:sym typeface="Arial"/>
              </a:rPr>
              <a:t> </a:t>
            </a:r>
            <a:r>
              <a:rPr lang="de-DE" sz="4400" dirty="0" err="1">
                <a:latin typeface="Aptos Serif" panose="02020604070405020304" pitchFamily="18" charset="0"/>
                <a:ea typeface="Arial"/>
                <a:cs typeface="Aptos Serif" panose="02020604070405020304" pitchFamily="18" charset="0"/>
                <a:sym typeface="Arial"/>
              </a:rPr>
              <a:t>steps</a:t>
            </a:r>
            <a:endParaRPr sz="4400"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594360" y="972430"/>
            <a:ext cx="7073766"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1.6 Practice </a:t>
            </a:r>
            <a:r>
              <a:rPr lang="de-DE" dirty="0" err="1">
                <a:latin typeface="Aptos Serif" panose="02020604070405020304" pitchFamily="18" charset="0"/>
                <a:ea typeface="Arial"/>
                <a:cs typeface="Aptos Serif" panose="02020604070405020304" pitchFamily="18" charset="0"/>
                <a:sym typeface="Arial"/>
              </a:rPr>
              <a:t>example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municipal </a:t>
            </a:r>
            <a:r>
              <a:rPr lang="de-DE" dirty="0" err="1">
                <a:latin typeface="Aptos Serif" panose="02020604070405020304" pitchFamily="18" charset="0"/>
                <a:ea typeface="Arial"/>
                <a:cs typeface="Aptos Serif" panose="02020604070405020304" pitchFamily="18" charset="0"/>
                <a:sym typeface="Arial"/>
              </a:rPr>
              <a:t>employees</a:t>
            </a:r>
            <a:br>
              <a:rPr lang="de-DE" dirty="0">
                <a:latin typeface="Aptos Serif" panose="02020604070405020304" pitchFamily="18" charset="0"/>
                <a:ea typeface="Arial"/>
                <a:cs typeface="Aptos Serif" panose="02020604070405020304" pitchFamily="18" charset="0"/>
                <a:sym typeface="Arial"/>
              </a:rPr>
            </a:br>
            <a:r>
              <a:rPr lang="de-DE" sz="2400" dirty="0" err="1">
                <a:latin typeface="Aptos Serif" panose="02020604070405020304" pitchFamily="18" charset="0"/>
                <a:ea typeface="Arial"/>
                <a:cs typeface="Aptos Serif" panose="02020604070405020304" pitchFamily="18" charset="0"/>
                <a:sym typeface="Arial"/>
              </a:rPr>
              <a:t>Ecological</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cleaning</a:t>
            </a:r>
            <a:r>
              <a:rPr lang="de-DE" sz="2400" dirty="0">
                <a:latin typeface="Aptos Serif" panose="02020604070405020304" pitchFamily="18" charset="0"/>
                <a:ea typeface="Arial"/>
                <a:cs typeface="Aptos Serif" panose="02020604070405020304" pitchFamily="18" charset="0"/>
                <a:sym typeface="Arial"/>
              </a:rPr>
              <a:t> in </a:t>
            </a:r>
            <a:r>
              <a:rPr lang="de-DE" sz="2400" dirty="0" err="1">
                <a:latin typeface="Aptos Serif" panose="02020604070405020304" pitchFamily="18" charset="0"/>
                <a:ea typeface="Arial"/>
                <a:cs typeface="Aptos Serif" panose="02020604070405020304" pitchFamily="18" charset="0"/>
                <a:sym typeface="Arial"/>
              </a:rPr>
              <a:t>Payerbach</a:t>
            </a:r>
            <a:r>
              <a:rPr lang="de-DE" sz="2400" dirty="0">
                <a:latin typeface="Aptos Serif" panose="02020604070405020304" pitchFamily="18" charset="0"/>
                <a:ea typeface="Arial"/>
                <a:cs typeface="Aptos Serif" panose="02020604070405020304" pitchFamily="18" charset="0"/>
                <a:sym typeface="Arial"/>
              </a:rPr>
              <a:t>, Austria</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405" name="Google Shape;405;p56"/>
          <p:cNvSpPr txBox="1">
            <a:spLocks noGrp="1"/>
          </p:cNvSpPr>
          <p:nvPr>
            <p:ph type="body" idx="1"/>
          </p:nvPr>
        </p:nvSpPr>
        <p:spPr>
          <a:xfrm>
            <a:off x="599700" y="3012300"/>
            <a:ext cx="6649200" cy="3464700"/>
          </a:xfrm>
          <a:prstGeom prst="rect">
            <a:avLst/>
          </a:prstGeom>
          <a:noFill/>
          <a:ln>
            <a:noFill/>
          </a:ln>
        </p:spPr>
        <p:txBody>
          <a:bodyPr spcFirstLastPara="1" wrap="square" lIns="0" tIns="228600" rIns="0" bIns="0" anchor="t" anchorCtr="0">
            <a:normAutofit fontScale="77500" lnSpcReduction="20000"/>
          </a:bodyPr>
          <a:lstStyle/>
          <a:p>
            <a:pPr marL="0" lvl="0" indent="0" algn="l" rtl="0">
              <a:lnSpc>
                <a:spcPct val="120000"/>
              </a:lnSpc>
              <a:spcBef>
                <a:spcPts val="1800"/>
              </a:spcBef>
              <a:spcAft>
                <a:spcPts val="0"/>
              </a:spcAft>
              <a:buSzPct val="129032"/>
              <a:buNone/>
            </a:pPr>
            <a:r>
              <a:rPr lang="de-DE" dirty="0">
                <a:latin typeface="Aptos" panose="020B0004020202020204" pitchFamily="34" charset="0"/>
                <a:sym typeface="Arial"/>
              </a:rPr>
              <a:t>The </a:t>
            </a:r>
            <a:r>
              <a:rPr lang="de-DE" dirty="0" err="1">
                <a:latin typeface="Aptos" panose="020B0004020202020204" pitchFamily="34" charset="0"/>
                <a:sym typeface="Arial"/>
              </a:rPr>
              <a:t>cleaning</a:t>
            </a:r>
            <a:r>
              <a:rPr lang="de-DE" dirty="0">
                <a:latin typeface="Aptos" panose="020B0004020202020204" pitchFamily="34" charset="0"/>
                <a:sym typeface="Arial"/>
              </a:rPr>
              <a:t> </a:t>
            </a:r>
            <a:r>
              <a:rPr lang="de-DE" dirty="0" err="1">
                <a:latin typeface="Aptos" panose="020B0004020202020204" pitchFamily="34" charset="0"/>
                <a:sym typeface="Arial"/>
              </a:rPr>
              <a:t>staff</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municipality</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Payerbach</a:t>
            </a:r>
            <a:r>
              <a:rPr lang="de-DE" dirty="0">
                <a:latin typeface="Aptos" panose="020B0004020202020204" pitchFamily="34" charset="0"/>
                <a:sym typeface="Arial"/>
              </a:rPr>
              <a:t> (Lower Austria) </a:t>
            </a:r>
            <a:r>
              <a:rPr lang="de-DE" dirty="0" err="1">
                <a:latin typeface="Aptos" panose="020B0004020202020204" pitchFamily="34" charset="0"/>
                <a:sym typeface="Arial"/>
              </a:rPr>
              <a:t>completed</a:t>
            </a:r>
            <a:r>
              <a:rPr lang="de-DE" dirty="0">
                <a:latin typeface="Aptos" panose="020B0004020202020204" pitchFamily="34" charset="0"/>
                <a:sym typeface="Arial"/>
              </a:rPr>
              <a:t> a </a:t>
            </a:r>
            <a:r>
              <a:rPr lang="de-DE" dirty="0" err="1">
                <a:latin typeface="Aptos" panose="020B0004020202020204" pitchFamily="34" charset="0"/>
                <a:sym typeface="Arial"/>
              </a:rPr>
              <a:t>training</a:t>
            </a:r>
            <a:r>
              <a:rPr lang="de-DE" dirty="0">
                <a:latin typeface="Aptos" panose="020B0004020202020204" pitchFamily="34" charset="0"/>
                <a:sym typeface="Arial"/>
              </a:rPr>
              <a:t> </a:t>
            </a:r>
            <a:r>
              <a:rPr lang="de-DE" dirty="0" err="1">
                <a:latin typeface="Aptos" panose="020B0004020202020204" pitchFamily="34" charset="0"/>
                <a:sym typeface="Arial"/>
              </a:rPr>
              <a:t>course</a:t>
            </a:r>
            <a:r>
              <a:rPr lang="de-DE" dirty="0">
                <a:latin typeface="Aptos" panose="020B0004020202020204" pitchFamily="34" charset="0"/>
                <a:sym typeface="Arial"/>
              </a:rPr>
              <a:t> on </a:t>
            </a:r>
            <a:r>
              <a:rPr lang="de-DE" dirty="0" err="1">
                <a:latin typeface="Aptos" panose="020B0004020202020204" pitchFamily="34" charset="0"/>
                <a:sym typeface="Arial"/>
              </a:rPr>
              <a:t>ecological</a:t>
            </a:r>
            <a:r>
              <a:rPr lang="de-DE" dirty="0">
                <a:latin typeface="Aptos" panose="020B0004020202020204" pitchFamily="34" charset="0"/>
                <a:sym typeface="Arial"/>
              </a:rPr>
              <a:t> </a:t>
            </a:r>
            <a:r>
              <a:rPr lang="de-DE" dirty="0" err="1">
                <a:latin typeface="Aptos" panose="020B0004020202020204" pitchFamily="34" charset="0"/>
                <a:sym typeface="Arial"/>
              </a:rPr>
              <a:t>cleaning</a:t>
            </a:r>
            <a:r>
              <a:rPr lang="de-DE" dirty="0">
                <a:latin typeface="Aptos" panose="020B0004020202020204" pitchFamily="34" charset="0"/>
                <a:sym typeface="Arial"/>
              </a:rPr>
              <a:t> </a:t>
            </a:r>
            <a:r>
              <a:rPr lang="de-DE" dirty="0" err="1">
                <a:latin typeface="Aptos" panose="020B0004020202020204" pitchFamily="34" charset="0"/>
                <a:sym typeface="Arial"/>
              </a:rPr>
              <a:t>provided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“die </a:t>
            </a:r>
            <a:r>
              <a:rPr lang="de-DE" dirty="0" err="1">
                <a:latin typeface="Aptos" panose="020B0004020202020204" pitchFamily="34" charset="0"/>
                <a:sym typeface="Arial"/>
              </a:rPr>
              <a:t>umweltberatung</a:t>
            </a:r>
            <a:r>
              <a:rPr lang="de-DE" dirty="0">
                <a:latin typeface="Aptos" panose="020B0004020202020204" pitchFamily="34" charset="0"/>
                <a:sym typeface="Arial"/>
              </a:rPr>
              <a:t>.” The </a:t>
            </a:r>
            <a:r>
              <a:rPr lang="de-DE" dirty="0" err="1">
                <a:latin typeface="Aptos" panose="020B0004020202020204" pitchFamily="34" charset="0"/>
                <a:sym typeface="Arial"/>
              </a:rPr>
              <a:t>course</a:t>
            </a:r>
            <a:r>
              <a:rPr lang="de-DE" dirty="0">
                <a:latin typeface="Aptos" panose="020B0004020202020204" pitchFamily="34" charset="0"/>
                <a:sym typeface="Arial"/>
              </a:rPr>
              <a:t> </a:t>
            </a:r>
            <a:r>
              <a:rPr lang="de-DE" dirty="0" err="1">
                <a:latin typeface="Aptos" panose="020B0004020202020204" pitchFamily="34" charset="0"/>
                <a:sym typeface="Arial"/>
              </a:rPr>
              <a:t>covered</a:t>
            </a:r>
            <a:r>
              <a:rPr lang="de-DE" dirty="0">
                <a:latin typeface="Aptos" panose="020B0004020202020204" pitchFamily="34" charset="0"/>
                <a:sym typeface="Arial"/>
              </a:rPr>
              <a:t> </a:t>
            </a:r>
            <a:r>
              <a:rPr lang="de-DE" dirty="0" err="1">
                <a:latin typeface="Aptos" panose="020B0004020202020204" pitchFamily="34" charset="0"/>
                <a:sym typeface="Arial"/>
              </a:rPr>
              <a:t>ingredients</a:t>
            </a:r>
            <a:r>
              <a:rPr lang="de-DE" dirty="0">
                <a:latin typeface="Aptos" panose="020B0004020202020204" pitchFamily="34" charset="0"/>
                <a:sym typeface="Arial"/>
              </a:rPr>
              <a:t>, </a:t>
            </a:r>
            <a:r>
              <a:rPr lang="de-DE" dirty="0" err="1">
                <a:latin typeface="Aptos" panose="020B0004020202020204" pitchFamily="34" charset="0"/>
                <a:sym typeface="Arial"/>
              </a:rPr>
              <a:t>dosages</a:t>
            </a:r>
            <a:r>
              <a:rPr lang="de-DE" dirty="0">
                <a:latin typeface="Aptos" panose="020B0004020202020204" pitchFamily="34" charset="0"/>
                <a:sym typeface="Arial"/>
              </a:rPr>
              <a:t>, and </a:t>
            </a:r>
            <a:r>
              <a:rPr lang="de-DE" dirty="0" err="1">
                <a:latin typeface="Aptos" panose="020B0004020202020204" pitchFamily="34" charset="0"/>
                <a:sym typeface="Arial"/>
              </a:rPr>
              <a:t>occupational</a:t>
            </a:r>
            <a:r>
              <a:rPr lang="de-DE" dirty="0">
                <a:latin typeface="Aptos" panose="020B0004020202020204" pitchFamily="34" charset="0"/>
                <a:sym typeface="Arial"/>
              </a:rPr>
              <a:t> and </a:t>
            </a:r>
            <a:r>
              <a:rPr lang="de-DE" dirty="0" err="1">
                <a:latin typeface="Aptos" panose="020B0004020202020204" pitchFamily="34" charset="0"/>
                <a:sym typeface="Arial"/>
              </a:rPr>
              <a:t>skin</a:t>
            </a:r>
            <a:r>
              <a:rPr lang="de-DE" dirty="0">
                <a:latin typeface="Aptos" panose="020B0004020202020204" pitchFamily="34" charset="0"/>
                <a:sym typeface="Arial"/>
              </a:rPr>
              <a:t> </a:t>
            </a:r>
            <a:r>
              <a:rPr lang="de-DE" dirty="0" err="1">
                <a:latin typeface="Aptos" panose="020B0004020202020204" pitchFamily="34" charset="0"/>
                <a:sym typeface="Arial"/>
              </a:rPr>
              <a:t>protection</a:t>
            </a:r>
            <a:r>
              <a:rPr lang="de-DE" dirty="0">
                <a:latin typeface="Aptos" panose="020B0004020202020204" pitchFamily="34" charset="0"/>
                <a:sym typeface="Arial"/>
              </a:rPr>
              <a:t>. As a </a:t>
            </a:r>
            <a:r>
              <a:rPr lang="de-DE" dirty="0" err="1">
                <a:latin typeface="Aptos" panose="020B0004020202020204" pitchFamily="34" charset="0"/>
                <a:sym typeface="Arial"/>
              </a:rPr>
              <a:t>result</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municipality</a:t>
            </a:r>
            <a:r>
              <a:rPr lang="de-DE" dirty="0">
                <a:latin typeface="Aptos" panose="020B0004020202020204" pitchFamily="34" charset="0"/>
                <a:sym typeface="Arial"/>
              </a:rPr>
              <a:t> </a:t>
            </a:r>
            <a:r>
              <a:rPr lang="de-DE" dirty="0" err="1">
                <a:latin typeface="Aptos" panose="020B0004020202020204" pitchFamily="34" charset="0"/>
                <a:sym typeface="Arial"/>
              </a:rPr>
              <a:t>switched</a:t>
            </a:r>
            <a:r>
              <a:rPr lang="de-DE" dirty="0">
                <a:latin typeface="Aptos" panose="020B0004020202020204" pitchFamily="34" charset="0"/>
                <a:sym typeface="Arial"/>
              </a:rPr>
              <a:t> </a:t>
            </a:r>
            <a:r>
              <a:rPr lang="de-DE" dirty="0" err="1">
                <a:latin typeface="Aptos" panose="020B0004020202020204" pitchFamily="34" charset="0"/>
                <a:sym typeface="Arial"/>
              </a:rPr>
              <a:t>its</a:t>
            </a:r>
            <a:r>
              <a:rPr lang="de-DE" dirty="0">
                <a:latin typeface="Aptos" panose="020B0004020202020204" pitchFamily="34" charset="0"/>
                <a:sym typeface="Arial"/>
              </a:rPr>
              <a:t> </a:t>
            </a:r>
            <a:r>
              <a:rPr lang="de-DE" dirty="0" err="1">
                <a:latin typeface="Aptos" panose="020B0004020202020204" pitchFamily="34" charset="0"/>
                <a:sym typeface="Arial"/>
              </a:rPr>
              <a:t>cleaning</a:t>
            </a:r>
            <a:r>
              <a:rPr lang="de-DE" dirty="0">
                <a:latin typeface="Aptos" panose="020B0004020202020204" pitchFamily="34" charset="0"/>
                <a:sym typeface="Arial"/>
              </a:rPr>
              <a:t> </a:t>
            </a:r>
            <a:r>
              <a:rPr lang="de-DE" dirty="0" err="1">
                <a:latin typeface="Aptos" panose="020B0004020202020204" pitchFamily="34" charset="0"/>
                <a:sym typeface="Arial"/>
              </a:rPr>
              <a:t>methods</a:t>
            </a:r>
            <a:r>
              <a:rPr lang="de-DE" dirty="0">
                <a:latin typeface="Aptos" panose="020B0004020202020204" pitchFamily="34" charset="0"/>
                <a:sym typeface="Arial"/>
              </a:rPr>
              <a:t> and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environmentally</a:t>
            </a:r>
            <a:r>
              <a:rPr lang="de-DE" dirty="0">
                <a:latin typeface="Aptos" panose="020B0004020202020204" pitchFamily="34" charset="0"/>
                <a:sym typeface="Arial"/>
              </a:rPr>
              <a:t> </a:t>
            </a:r>
            <a:r>
              <a:rPr lang="de-DE" dirty="0" err="1">
                <a:latin typeface="Aptos" panose="020B0004020202020204" pitchFamily="34" charset="0"/>
                <a:sym typeface="Arial"/>
              </a:rPr>
              <a:t>friendly</a:t>
            </a:r>
            <a:r>
              <a:rPr lang="de-DE" dirty="0">
                <a:latin typeface="Aptos" panose="020B0004020202020204" pitchFamily="34" charset="0"/>
                <a:sym typeface="Arial"/>
              </a:rPr>
              <a:t> alternatives.</a:t>
            </a:r>
            <a:endParaRPr dirty="0">
              <a:latin typeface="Aptos" panose="020B0004020202020204" pitchFamily="34" charset="0"/>
              <a:sym typeface="Arial"/>
            </a:endParaRPr>
          </a:p>
          <a:p>
            <a:pPr marL="0" lvl="0" indent="0" algn="l" rtl="0">
              <a:lnSpc>
                <a:spcPct val="120000"/>
              </a:lnSpc>
              <a:spcBef>
                <a:spcPts val="1800"/>
              </a:spcBef>
              <a:spcAft>
                <a:spcPts val="0"/>
              </a:spcAft>
              <a:buSzPct val="129032"/>
              <a:buNone/>
            </a:pPr>
            <a:r>
              <a:rPr lang="de-DE" dirty="0">
                <a:latin typeface="Aptos" panose="020B0004020202020204" pitchFamily="34" charset="0"/>
                <a:sym typeface="Arial"/>
              </a:rPr>
              <a:t>The </a:t>
            </a:r>
            <a:r>
              <a:rPr lang="de-DE" dirty="0" err="1">
                <a:latin typeface="Aptos" panose="020B0004020202020204" pitchFamily="34" charset="0"/>
                <a:sym typeface="Arial"/>
              </a:rPr>
              <a:t>training</a:t>
            </a:r>
            <a:r>
              <a:rPr lang="de-DE" dirty="0">
                <a:latin typeface="Aptos" panose="020B0004020202020204" pitchFamily="34" charset="0"/>
                <a:sym typeface="Arial"/>
              </a:rPr>
              <a:t> </a:t>
            </a:r>
            <a:r>
              <a:rPr lang="de-DE" dirty="0" err="1">
                <a:latin typeface="Aptos" panose="020B0004020202020204" pitchFamily="34" charset="0"/>
                <a:sym typeface="Arial"/>
              </a:rPr>
              <a:t>led</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greater</a:t>
            </a:r>
            <a:r>
              <a:rPr lang="de-DE" dirty="0">
                <a:latin typeface="Aptos" panose="020B0004020202020204" pitchFamily="34" charset="0"/>
                <a:sym typeface="Arial"/>
              </a:rPr>
              <a:t> </a:t>
            </a:r>
            <a:r>
              <a:rPr lang="de-DE" dirty="0" err="1">
                <a:latin typeface="Aptos" panose="020B0004020202020204" pitchFamily="34" charset="0"/>
                <a:sym typeface="Arial"/>
              </a:rPr>
              <a:t>awareness</a:t>
            </a:r>
            <a:r>
              <a:rPr lang="de-DE" dirty="0">
                <a:latin typeface="Aptos" panose="020B0004020202020204" pitchFamily="34" charset="0"/>
                <a:sym typeface="Arial"/>
              </a:rPr>
              <a:t> and </a:t>
            </a:r>
            <a:r>
              <a:rPr lang="de-DE" dirty="0" err="1">
                <a:latin typeface="Aptos" panose="020B0004020202020204" pitchFamily="34" charset="0"/>
                <a:sym typeface="Arial"/>
              </a:rPr>
              <a:t>motivation</a:t>
            </a:r>
            <a:r>
              <a:rPr lang="de-DE" dirty="0">
                <a:latin typeface="Aptos" panose="020B0004020202020204" pitchFamily="34" charset="0"/>
                <a:sym typeface="Arial"/>
              </a:rPr>
              <a:t> </a:t>
            </a:r>
            <a:r>
              <a:rPr lang="de-DE" dirty="0" err="1">
                <a:latin typeface="Aptos" panose="020B0004020202020204" pitchFamily="34" charset="0"/>
                <a:sym typeface="Arial"/>
              </a:rPr>
              <a:t>within</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team</a:t>
            </a:r>
            <a:r>
              <a:rPr lang="de-DE" dirty="0">
                <a:latin typeface="Aptos" panose="020B0004020202020204" pitchFamily="34" charset="0"/>
                <a:sym typeface="Arial"/>
              </a:rPr>
              <a:t>, a </a:t>
            </a:r>
            <a:r>
              <a:rPr lang="de-DE" dirty="0" err="1">
                <a:latin typeface="Aptos" panose="020B0004020202020204" pitchFamily="34" charset="0"/>
                <a:sym typeface="Arial"/>
              </a:rPr>
              <a:t>more</a:t>
            </a:r>
            <a:r>
              <a:rPr lang="de-DE" dirty="0">
                <a:latin typeface="Aptos" panose="020B0004020202020204" pitchFamily="34" charset="0"/>
                <a:sym typeface="Arial"/>
              </a:rPr>
              <a:t> </a:t>
            </a:r>
            <a:r>
              <a:rPr lang="de-DE" dirty="0" err="1">
                <a:latin typeface="Aptos" panose="020B0004020202020204" pitchFamily="34" charset="0"/>
                <a:sym typeface="Arial"/>
              </a:rPr>
              <a:t>responsible</a:t>
            </a:r>
            <a:r>
              <a:rPr lang="de-DE" dirty="0">
                <a:latin typeface="Aptos" panose="020B0004020202020204" pitchFamily="34" charset="0"/>
                <a:sym typeface="Arial"/>
              </a:rPr>
              <a:t> </a:t>
            </a:r>
            <a:r>
              <a:rPr lang="de-DE" dirty="0" err="1">
                <a:latin typeface="Aptos" panose="020B0004020202020204" pitchFamily="34" charset="0"/>
                <a:sym typeface="Arial"/>
              </a:rPr>
              <a:t>approach</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environmental </a:t>
            </a:r>
            <a:r>
              <a:rPr lang="de-DE" dirty="0" err="1">
                <a:latin typeface="Aptos" panose="020B0004020202020204" pitchFamily="34" charset="0"/>
                <a:sym typeface="Arial"/>
              </a:rPr>
              <a:t>issues</a:t>
            </a:r>
            <a:r>
              <a:rPr lang="de-DE" dirty="0">
                <a:latin typeface="Aptos" panose="020B0004020202020204" pitchFamily="34" charset="0"/>
                <a:sym typeface="Arial"/>
              </a:rPr>
              <a:t>, and a </a:t>
            </a:r>
            <a:r>
              <a:rPr lang="de-DE" dirty="0" err="1">
                <a:latin typeface="Aptos" panose="020B0004020202020204" pitchFamily="34" charset="0"/>
                <a:sym typeface="Arial"/>
              </a:rPr>
              <a:t>significant</a:t>
            </a:r>
            <a:r>
              <a:rPr lang="de-DE" dirty="0">
                <a:latin typeface="Aptos" panose="020B0004020202020204" pitchFamily="34" charset="0"/>
                <a:sym typeface="Arial"/>
              </a:rPr>
              <a:t> </a:t>
            </a:r>
            <a:r>
              <a:rPr lang="de-DE" dirty="0" err="1">
                <a:latin typeface="Aptos" panose="020B0004020202020204" pitchFamily="34" charset="0"/>
                <a:sym typeface="Arial"/>
              </a:rPr>
              <a:t>reduction</a:t>
            </a:r>
            <a:r>
              <a:rPr lang="de-DE" dirty="0">
                <a:latin typeface="Aptos" panose="020B0004020202020204" pitchFamily="34" charset="0"/>
                <a:sym typeface="Arial"/>
              </a:rPr>
              <a:t> in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use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chemicals</a:t>
            </a:r>
            <a:r>
              <a:rPr lang="de-DE" dirty="0">
                <a:latin typeface="Aptos" panose="020B0004020202020204" pitchFamily="34" charset="0"/>
                <a:sym typeface="Arial"/>
              </a:rPr>
              <a:t>. At </a:t>
            </a:r>
            <a:r>
              <a:rPr lang="de-DE" dirty="0" err="1">
                <a:latin typeface="Aptos" panose="020B0004020202020204" pitchFamily="34" charset="0"/>
                <a:sym typeface="Arial"/>
              </a:rPr>
              <a:t>the</a:t>
            </a:r>
            <a:r>
              <a:rPr lang="de-DE" dirty="0">
                <a:latin typeface="Aptos" panose="020B0004020202020204" pitchFamily="34" charset="0"/>
                <a:sym typeface="Arial"/>
              </a:rPr>
              <a:t> same time,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costs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cleaning</a:t>
            </a:r>
            <a:r>
              <a:rPr lang="de-DE" dirty="0">
                <a:latin typeface="Aptos" panose="020B0004020202020204" pitchFamily="34" charset="0"/>
                <a:sym typeface="Arial"/>
              </a:rPr>
              <a:t> </a:t>
            </a:r>
            <a:r>
              <a:rPr lang="de-DE" dirty="0" err="1">
                <a:latin typeface="Aptos" panose="020B0004020202020204" pitchFamily="34" charset="0"/>
                <a:sym typeface="Arial"/>
              </a:rPr>
              <a:t>agents</a:t>
            </a:r>
            <a:r>
              <a:rPr lang="de-DE" dirty="0">
                <a:latin typeface="Aptos" panose="020B0004020202020204" pitchFamily="34" charset="0"/>
                <a:sym typeface="Arial"/>
              </a:rPr>
              <a:t> </a:t>
            </a:r>
            <a:r>
              <a:rPr lang="de-DE" dirty="0" err="1">
                <a:latin typeface="Aptos" panose="020B0004020202020204" pitchFamily="34" charset="0"/>
                <a:sym typeface="Arial"/>
              </a:rPr>
              <a:t>were</a:t>
            </a:r>
            <a:r>
              <a:rPr lang="de-DE" dirty="0">
                <a:latin typeface="Aptos" panose="020B0004020202020204" pitchFamily="34" charset="0"/>
                <a:sym typeface="Arial"/>
              </a:rPr>
              <a:t> </a:t>
            </a:r>
            <a:r>
              <a:rPr lang="de-DE" dirty="0" err="1">
                <a:latin typeface="Aptos" panose="020B0004020202020204" pitchFamily="34" charset="0"/>
                <a:sym typeface="Arial"/>
              </a:rPr>
              <a:t>reduced</a:t>
            </a:r>
            <a:r>
              <a:rPr lang="de-DE" dirty="0">
                <a:latin typeface="Aptos" panose="020B0004020202020204" pitchFamily="34" charset="0"/>
                <a:sym typeface="Arial"/>
              </a:rPr>
              <a:t> and </a:t>
            </a:r>
            <a:r>
              <a:rPr lang="de-DE" dirty="0" err="1">
                <a:latin typeface="Aptos" panose="020B0004020202020204" pitchFamily="34" charset="0"/>
                <a:sym typeface="Arial"/>
              </a:rPr>
              <a:t>ecological</a:t>
            </a:r>
            <a:r>
              <a:rPr lang="de-DE" dirty="0">
                <a:latin typeface="Aptos" panose="020B0004020202020204" pitchFamily="34" charset="0"/>
                <a:sym typeface="Arial"/>
              </a:rPr>
              <a:t> </a:t>
            </a:r>
            <a:r>
              <a:rPr lang="de-DE" dirty="0" err="1">
                <a:latin typeface="Aptos" panose="020B0004020202020204" pitchFamily="34" charset="0"/>
                <a:sym typeface="Arial"/>
              </a:rPr>
              <a:t>standards</a:t>
            </a:r>
            <a:r>
              <a:rPr lang="de-DE" dirty="0">
                <a:latin typeface="Aptos" panose="020B0004020202020204" pitchFamily="34" charset="0"/>
                <a:sym typeface="Arial"/>
              </a:rPr>
              <a:t> </a:t>
            </a:r>
            <a:r>
              <a:rPr lang="de-DE" dirty="0" err="1">
                <a:latin typeface="Aptos" panose="020B0004020202020204" pitchFamily="34" charset="0"/>
                <a:sym typeface="Arial"/>
              </a:rPr>
              <a:t>were</a:t>
            </a:r>
            <a:r>
              <a:rPr lang="de-DE" dirty="0">
                <a:latin typeface="Aptos" panose="020B0004020202020204" pitchFamily="34" charset="0"/>
                <a:sym typeface="Arial"/>
              </a:rPr>
              <a:t> </a:t>
            </a:r>
            <a:r>
              <a:rPr lang="de-DE" dirty="0" err="1">
                <a:latin typeface="Aptos" panose="020B0004020202020204" pitchFamily="34" charset="0"/>
                <a:sym typeface="Arial"/>
              </a:rPr>
              <a:t>improved</a:t>
            </a:r>
            <a:r>
              <a:rPr lang="de-DE" dirty="0">
                <a:latin typeface="Aptos" panose="020B0004020202020204" pitchFamily="34" charset="0"/>
                <a:sym typeface="Arial"/>
              </a:rPr>
              <a:t>.</a:t>
            </a:r>
            <a:endParaRPr dirty="0">
              <a:latin typeface="Aptos" panose="020B0004020202020204" pitchFamily="34" charset="0"/>
              <a:sym typeface="Arial"/>
            </a:endParaRPr>
          </a:p>
        </p:txBody>
      </p:sp>
      <p:sp>
        <p:nvSpPr>
          <p:cNvPr id="406" name="Google Shape;406;p5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30</a:t>
            </a:fld>
            <a:endParaRPr/>
          </a:p>
        </p:txBody>
      </p:sp>
      <p:pic>
        <p:nvPicPr>
          <p:cNvPr id="407" name="Google Shape;407;p56" descr="Ein Bild, das Text, Spielzeug, Screenshot, Grafikdesign enthält.&#10;&#10;KI-generierte Inhalte können fehlerhaft sein."/>
          <p:cNvPicPr preferRelativeResize="0"/>
          <p:nvPr/>
        </p:nvPicPr>
        <p:blipFill rotWithShape="1">
          <a:blip r:embed="rId3">
            <a:alphaModFix/>
          </a:blip>
          <a:srcRect l="9152" r="14381"/>
          <a:stretch/>
        </p:blipFill>
        <p:spPr>
          <a:xfrm>
            <a:off x="7551865" y="1238573"/>
            <a:ext cx="4479313" cy="43808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7"/>
          <p:cNvSpPr txBox="1">
            <a:spLocks noGrp="1"/>
          </p:cNvSpPr>
          <p:nvPr>
            <p:ph type="title"/>
          </p:nvPr>
        </p:nvSpPr>
        <p:spPr>
          <a:xfrm>
            <a:off x="594360" y="450657"/>
            <a:ext cx="953262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1.6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stakeholders</a:t>
            </a:r>
            <a:endParaRPr dirty="0">
              <a:latin typeface="Aptos Serif" panose="02020604070405020304" pitchFamily="18" charset="0"/>
              <a:ea typeface="Arial"/>
              <a:cs typeface="Aptos Serif" panose="02020604070405020304" pitchFamily="18" charset="0"/>
              <a:sym typeface="Arial"/>
            </a:endParaRPr>
          </a:p>
        </p:txBody>
      </p:sp>
      <p:sp>
        <p:nvSpPr>
          <p:cNvPr id="413" name="Google Shape;413;p57"/>
          <p:cNvSpPr txBox="1">
            <a:spLocks noGrp="1"/>
          </p:cNvSpPr>
          <p:nvPr>
            <p:ph type="body" idx="1"/>
          </p:nvPr>
        </p:nvSpPr>
        <p:spPr>
          <a:xfrm>
            <a:off x="571500" y="2792475"/>
            <a:ext cx="6858000" cy="2931600"/>
          </a:xfrm>
          <a:prstGeom prst="rect">
            <a:avLst/>
          </a:prstGeom>
          <a:noFill/>
          <a:ln>
            <a:noFill/>
          </a:ln>
        </p:spPr>
        <p:txBody>
          <a:bodyPr spcFirstLastPara="1" wrap="square" lIns="0" tIns="45700" rIns="91425" bIns="45700" anchor="t" anchorCtr="0">
            <a:normAutofit/>
          </a:bodyPr>
          <a:lstStyle/>
          <a:p>
            <a:pPr marL="571500" lvl="0" indent="-368300" algn="l" rtl="0">
              <a:lnSpc>
                <a:spcPct val="90000"/>
              </a:lnSpc>
              <a:spcBef>
                <a:spcPts val="1800"/>
              </a:spcBef>
              <a:spcAft>
                <a:spcPts val="0"/>
              </a:spcAft>
              <a:buSzPts val="2400"/>
              <a:buFont typeface="Arial"/>
              <a:buChar char="•"/>
            </a:pPr>
            <a:r>
              <a:rPr lang="de-DE" sz="2400" dirty="0" err="1">
                <a:latin typeface="Aptos" panose="020B0004020202020204" pitchFamily="34" charset="0"/>
                <a:sym typeface="Arial"/>
              </a:rPr>
              <a:t>Local</a:t>
            </a:r>
            <a:r>
              <a:rPr lang="de-DE" sz="2400" dirty="0">
                <a:latin typeface="Aptos" panose="020B0004020202020204" pitchFamily="34" charset="0"/>
                <a:sym typeface="Arial"/>
              </a:rPr>
              <a:t> </a:t>
            </a:r>
            <a:r>
              <a:rPr lang="de-DE" sz="2400" dirty="0" err="1">
                <a:latin typeface="Aptos" panose="020B0004020202020204" pitchFamily="34" charset="0"/>
                <a:sym typeface="Arial"/>
              </a:rPr>
              <a:t>businesses</a:t>
            </a:r>
            <a:endParaRPr sz="2400" dirty="0">
              <a:latin typeface="Aptos" panose="020B0004020202020204" pitchFamily="34" charset="0"/>
              <a:sym typeface="Arial"/>
            </a:endParaRPr>
          </a:p>
          <a:p>
            <a:pPr marL="571500" lvl="0" indent="-368300" algn="l" rtl="0">
              <a:lnSpc>
                <a:spcPct val="90000"/>
              </a:lnSpc>
              <a:spcBef>
                <a:spcPts val="1800"/>
              </a:spcBef>
              <a:spcAft>
                <a:spcPts val="0"/>
              </a:spcAft>
              <a:buSzPts val="2400"/>
              <a:buFont typeface="Arial"/>
              <a:buChar char="•"/>
            </a:pPr>
            <a:r>
              <a:rPr lang="de-DE" sz="2400" dirty="0">
                <a:latin typeface="Aptos" panose="020B0004020202020204" pitchFamily="34" charset="0"/>
                <a:sym typeface="Arial"/>
              </a:rPr>
              <a:t>Supplier </a:t>
            </a:r>
            <a:r>
              <a:rPr lang="de-DE" sz="2400" dirty="0" err="1">
                <a:latin typeface="Aptos" panose="020B0004020202020204" pitchFamily="34" charset="0"/>
                <a:sym typeface="Arial"/>
              </a:rPr>
              <a:t>workshop</a:t>
            </a:r>
            <a:r>
              <a:rPr lang="de-DE" sz="2400" dirty="0">
                <a:latin typeface="Aptos" panose="020B0004020202020204" pitchFamily="34" charset="0"/>
                <a:sym typeface="Arial"/>
              </a:rPr>
              <a:t>/</a:t>
            </a:r>
            <a:r>
              <a:rPr lang="de-DE" sz="2400" dirty="0" err="1">
                <a:latin typeface="Aptos" panose="020B0004020202020204" pitchFamily="34" charset="0"/>
                <a:sym typeface="Arial"/>
              </a:rPr>
              <a:t>dialogue</a:t>
            </a:r>
            <a:endParaRPr sz="2400" dirty="0">
              <a:latin typeface="Aptos" panose="020B0004020202020204" pitchFamily="34" charset="0"/>
              <a:sym typeface="Arial"/>
            </a:endParaRPr>
          </a:p>
          <a:p>
            <a:pPr marL="571500" lvl="0" indent="-368300" algn="l" rtl="0">
              <a:lnSpc>
                <a:spcPct val="90000"/>
              </a:lnSpc>
              <a:spcBef>
                <a:spcPts val="1800"/>
              </a:spcBef>
              <a:spcAft>
                <a:spcPts val="0"/>
              </a:spcAft>
              <a:buSzPts val="2400"/>
              <a:buFont typeface="Arial"/>
              <a:buChar char="•"/>
            </a:pPr>
            <a:r>
              <a:rPr lang="de-DE" sz="2400" dirty="0">
                <a:latin typeface="Aptos" panose="020B0004020202020204" pitchFamily="34" charset="0"/>
                <a:sym typeface="Arial"/>
              </a:rPr>
              <a:t>Easy-</a:t>
            </a:r>
            <a:r>
              <a:rPr lang="de-DE" sz="2400" dirty="0" err="1">
                <a:latin typeface="Aptos" panose="020B0004020202020204" pitchFamily="34" charset="0"/>
                <a:sym typeface="Arial"/>
              </a:rPr>
              <a:t>to</a:t>
            </a:r>
            <a:r>
              <a:rPr lang="de-DE" sz="2400" dirty="0">
                <a:latin typeface="Aptos" panose="020B0004020202020204" pitchFamily="34" charset="0"/>
                <a:sym typeface="Arial"/>
              </a:rPr>
              <a:t>-</a:t>
            </a:r>
            <a:r>
              <a:rPr lang="de-DE" sz="2400" dirty="0" err="1">
                <a:latin typeface="Aptos" panose="020B0004020202020204" pitchFamily="34" charset="0"/>
                <a:sym typeface="Arial"/>
              </a:rPr>
              <a:t>understand</a:t>
            </a:r>
            <a:r>
              <a:rPr lang="de-DE" sz="2400" dirty="0">
                <a:latin typeface="Aptos" panose="020B0004020202020204" pitchFamily="34" charset="0"/>
                <a:sym typeface="Arial"/>
              </a:rPr>
              <a:t> </a:t>
            </a:r>
            <a:r>
              <a:rPr lang="de-DE" sz="2400" dirty="0" err="1">
                <a:latin typeface="Aptos" panose="020B0004020202020204" pitchFamily="34" charset="0"/>
                <a:sym typeface="Arial"/>
              </a:rPr>
              <a:t>guidelines</a:t>
            </a:r>
            <a:r>
              <a:rPr lang="de-DE" sz="2400" dirty="0">
                <a:latin typeface="Aptos" panose="020B0004020202020204" pitchFamily="34" charset="0"/>
                <a:sym typeface="Arial"/>
              </a:rPr>
              <a:t> </a:t>
            </a:r>
            <a:r>
              <a:rPr lang="de-DE" sz="2400" dirty="0" err="1">
                <a:latin typeface="Aptos" panose="020B0004020202020204" pitchFamily="34" charset="0"/>
                <a:sym typeface="Arial"/>
              </a:rPr>
              <a:t>for</a:t>
            </a:r>
            <a:r>
              <a:rPr lang="de-DE" sz="2400" dirty="0">
                <a:latin typeface="Aptos" panose="020B0004020202020204" pitchFamily="34" charset="0"/>
                <a:sym typeface="Arial"/>
              </a:rPr>
              <a:t> </a:t>
            </a:r>
            <a:r>
              <a:rPr lang="de-DE" sz="2400" dirty="0" err="1">
                <a:latin typeface="Aptos" panose="020B0004020202020204" pitchFamily="34" charset="0"/>
                <a:sym typeface="Arial"/>
              </a:rPr>
              <a:t>suppliers</a:t>
            </a:r>
            <a:endParaRPr sz="2400" dirty="0">
              <a:latin typeface="Aptos" panose="020B0004020202020204" pitchFamily="34" charset="0"/>
              <a:sym typeface="Arial"/>
            </a:endParaRPr>
          </a:p>
          <a:p>
            <a:pPr marL="571500" lvl="0" indent="-368300" algn="l" rtl="0">
              <a:lnSpc>
                <a:spcPct val="90000"/>
              </a:lnSpc>
              <a:spcBef>
                <a:spcPts val="1800"/>
              </a:spcBef>
              <a:spcAft>
                <a:spcPts val="0"/>
              </a:spcAft>
              <a:buSzPts val="2400"/>
              <a:buFont typeface="Arial"/>
              <a:buChar char="•"/>
            </a:pPr>
            <a:r>
              <a:rPr lang="de-DE" sz="2400" dirty="0">
                <a:latin typeface="Aptos" panose="020B0004020202020204" pitchFamily="34" charset="0"/>
                <a:sym typeface="Arial"/>
              </a:rPr>
              <a:t>Public </a:t>
            </a:r>
            <a:r>
              <a:rPr lang="de-DE" sz="2400" dirty="0" err="1">
                <a:latin typeface="Aptos" panose="020B0004020202020204" pitchFamily="34" charset="0"/>
                <a:sym typeface="Arial"/>
              </a:rPr>
              <a:t>information</a:t>
            </a:r>
            <a:r>
              <a:rPr lang="de-DE" sz="2400" dirty="0">
                <a:latin typeface="Aptos" panose="020B0004020202020204" pitchFamily="34" charset="0"/>
                <a:sym typeface="Arial"/>
              </a:rPr>
              <a:t> </a:t>
            </a:r>
            <a:r>
              <a:rPr lang="de-DE" sz="2400" dirty="0" err="1">
                <a:latin typeface="Aptos" panose="020B0004020202020204" pitchFamily="34" charset="0"/>
                <a:sym typeface="Arial"/>
              </a:rPr>
              <a:t>campaigns</a:t>
            </a:r>
            <a:endParaRPr sz="2400" dirty="0">
              <a:latin typeface="Aptos" panose="020B0004020202020204" pitchFamily="34" charset="0"/>
              <a:sym typeface="Arial"/>
            </a:endParaRPr>
          </a:p>
          <a:p>
            <a:pPr marL="571500" lvl="0" indent="-368300" algn="l" rtl="0">
              <a:lnSpc>
                <a:spcPct val="90000"/>
              </a:lnSpc>
              <a:spcBef>
                <a:spcPts val="1800"/>
              </a:spcBef>
              <a:spcAft>
                <a:spcPts val="0"/>
              </a:spcAft>
              <a:buSzPts val="2400"/>
              <a:buFont typeface="Arial"/>
              <a:buChar char="•"/>
            </a:pPr>
            <a:r>
              <a:rPr lang="de-DE" sz="2400" dirty="0">
                <a:latin typeface="Aptos" panose="020B0004020202020204" pitchFamily="34" charset="0"/>
                <a:sym typeface="Arial"/>
              </a:rPr>
              <a:t>Other </a:t>
            </a:r>
            <a:r>
              <a:rPr lang="de-DE" sz="2400" dirty="0" err="1">
                <a:latin typeface="Aptos" panose="020B0004020202020204" pitchFamily="34" charset="0"/>
                <a:sym typeface="Arial"/>
              </a:rPr>
              <a:t>local</a:t>
            </a:r>
            <a:r>
              <a:rPr lang="de-DE" sz="2400" dirty="0">
                <a:latin typeface="Aptos" panose="020B0004020202020204" pitchFamily="34" charset="0"/>
                <a:sym typeface="Arial"/>
              </a:rPr>
              <a:t> </a:t>
            </a:r>
            <a:r>
              <a:rPr lang="de-DE" sz="2400" dirty="0" err="1">
                <a:latin typeface="Aptos" panose="020B0004020202020204" pitchFamily="34" charset="0"/>
                <a:sym typeface="Arial"/>
              </a:rPr>
              <a:t>authorities</a:t>
            </a:r>
            <a:r>
              <a:rPr lang="de-DE" sz="2400" dirty="0">
                <a:latin typeface="Aptos" panose="020B0004020202020204" pitchFamily="34" charset="0"/>
                <a:sym typeface="Arial"/>
              </a:rPr>
              <a:t> and </a:t>
            </a:r>
            <a:r>
              <a:rPr lang="de-DE" sz="2400" dirty="0" err="1">
                <a:latin typeface="Aptos" panose="020B0004020202020204" pitchFamily="34" charset="0"/>
                <a:sym typeface="Arial"/>
              </a:rPr>
              <a:t>networks</a:t>
            </a:r>
            <a:endParaRPr sz="2400" dirty="0">
              <a:latin typeface="Aptos" panose="020B0004020202020204" pitchFamily="34" charset="0"/>
              <a:sym typeface="Arial"/>
            </a:endParaRPr>
          </a:p>
        </p:txBody>
      </p:sp>
      <p:pic>
        <p:nvPicPr>
          <p:cNvPr id="414" name="Google Shape;414;p57" descr="Ein Bild, das Zeichnung, Clipart, Grafiken, Grafikdesign enthält.&#10;&#10;KI-generierte Inhalte können fehlerhaft sein."/>
          <p:cNvPicPr preferRelativeResize="0"/>
          <p:nvPr/>
        </p:nvPicPr>
        <p:blipFill rotWithShape="1">
          <a:blip r:embed="rId3">
            <a:alphaModFix/>
          </a:blip>
          <a:srcRect/>
          <a:stretch/>
        </p:blipFill>
        <p:spPr>
          <a:xfrm>
            <a:off x="7415775" y="924657"/>
            <a:ext cx="5874864" cy="5874864"/>
          </a:xfrm>
          <a:prstGeom prst="rect">
            <a:avLst/>
          </a:prstGeom>
          <a:noFill/>
          <a:ln>
            <a:noFill/>
          </a:ln>
        </p:spPr>
      </p:pic>
      <p:sp>
        <p:nvSpPr>
          <p:cNvPr id="415" name="Google Shape;415;p5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8"/>
          <p:cNvSpPr txBox="1">
            <a:spLocks noGrp="1"/>
          </p:cNvSpPr>
          <p:nvPr>
            <p:ph type="title"/>
          </p:nvPr>
        </p:nvSpPr>
        <p:spPr>
          <a:xfrm>
            <a:off x="594360" y="454542"/>
            <a:ext cx="6095198"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1.6 Practice </a:t>
            </a:r>
            <a:r>
              <a:rPr lang="de-DE" dirty="0" err="1">
                <a:latin typeface="Aptos Serif" panose="02020604070405020304" pitchFamily="18" charset="0"/>
                <a:ea typeface="Arial"/>
                <a:cs typeface="Aptos Serif" panose="02020604070405020304" pitchFamily="18" charset="0"/>
                <a:sym typeface="Arial"/>
              </a:rPr>
              <a:t>example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stakeholders</a:t>
            </a:r>
            <a:br>
              <a:rPr lang="de-DE" sz="3700" dirty="0">
                <a:latin typeface="Aptos Serif" panose="02020604070405020304" pitchFamily="18" charset="0"/>
                <a:ea typeface="Arial"/>
                <a:cs typeface="Aptos Serif" panose="02020604070405020304" pitchFamily="18" charset="0"/>
                <a:sym typeface="Arial"/>
              </a:rPr>
            </a:br>
            <a:r>
              <a:rPr lang="de-DE" sz="2400" dirty="0">
                <a:latin typeface="Aptos Serif" panose="02020604070405020304" pitchFamily="18" charset="0"/>
                <a:ea typeface="Arial"/>
                <a:cs typeface="Aptos Serif" panose="02020604070405020304" pitchFamily="18" charset="0"/>
                <a:sym typeface="Arial"/>
              </a:rPr>
              <a:t>Sun Festival – </a:t>
            </a:r>
            <a:r>
              <a:rPr lang="de-DE" sz="2400" dirty="0" err="1">
                <a:latin typeface="Aptos Serif" panose="02020604070405020304" pitchFamily="18" charset="0"/>
                <a:ea typeface="Arial"/>
                <a:cs typeface="Aptos Serif" panose="02020604070405020304" pitchFamily="18" charset="0"/>
                <a:sym typeface="Arial"/>
              </a:rPr>
              <a:t>Municipality</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of</a:t>
            </a:r>
            <a:r>
              <a:rPr lang="de-DE" sz="2400" dirty="0">
                <a:latin typeface="Aptos Serif" panose="02020604070405020304" pitchFamily="18" charset="0"/>
                <a:ea typeface="Arial"/>
                <a:cs typeface="Aptos Serif" panose="02020604070405020304" pitchFamily="18" charset="0"/>
                <a:sym typeface="Arial"/>
              </a:rPr>
              <a:t> Mäder, Austria</a:t>
            </a:r>
            <a:endParaRPr sz="4300" dirty="0">
              <a:latin typeface="Aptos Serif" panose="02020604070405020304" pitchFamily="18" charset="0"/>
              <a:ea typeface="Arial"/>
              <a:cs typeface="Aptos Serif" panose="02020604070405020304" pitchFamily="18" charset="0"/>
              <a:sym typeface="Arial"/>
            </a:endParaRPr>
          </a:p>
        </p:txBody>
      </p:sp>
      <p:sp>
        <p:nvSpPr>
          <p:cNvPr id="422" name="Google Shape;422;p58"/>
          <p:cNvSpPr txBox="1">
            <a:spLocks noGrp="1"/>
          </p:cNvSpPr>
          <p:nvPr>
            <p:ph type="body" idx="1"/>
          </p:nvPr>
        </p:nvSpPr>
        <p:spPr>
          <a:xfrm>
            <a:off x="594360" y="2984980"/>
            <a:ext cx="5932170" cy="3244370"/>
          </a:xfrm>
          <a:prstGeom prst="rect">
            <a:avLst/>
          </a:prstGeom>
          <a:noFill/>
          <a:ln>
            <a:noFill/>
          </a:ln>
        </p:spPr>
        <p:txBody>
          <a:bodyPr spcFirstLastPara="1" wrap="square" lIns="0" tIns="228600" rIns="0" bIns="0" anchor="t" anchorCtr="0">
            <a:normAutofit fontScale="92500" lnSpcReduction="10000"/>
          </a:bodyPr>
          <a:lstStyle/>
          <a:p>
            <a:pPr marL="0" lvl="0" indent="0" algn="l" rtl="0">
              <a:lnSpc>
                <a:spcPct val="90000"/>
              </a:lnSpc>
              <a:spcBef>
                <a:spcPts val="1800"/>
              </a:spcBef>
              <a:spcAft>
                <a:spcPts val="0"/>
              </a:spcAft>
              <a:buSzPct val="98280"/>
              <a:buNone/>
            </a:pPr>
            <a:r>
              <a:rPr lang="de-DE" dirty="0" err="1">
                <a:latin typeface="Aptos" panose="020B0004020202020204" pitchFamily="34" charset="0"/>
                <a:sym typeface="Arial"/>
              </a:rPr>
              <a:t>For</a:t>
            </a:r>
            <a:r>
              <a:rPr lang="de-DE" dirty="0">
                <a:latin typeface="Aptos" panose="020B0004020202020204" pitchFamily="34" charset="0"/>
                <a:sym typeface="Arial"/>
              </a:rPr>
              <a:t> 15 </a:t>
            </a:r>
            <a:r>
              <a:rPr lang="de-DE" dirty="0" err="1">
                <a:latin typeface="Aptos" panose="020B0004020202020204" pitchFamily="34" charset="0"/>
                <a:sym typeface="Arial"/>
              </a:rPr>
              <a:t>years</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municipality</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Mäder </a:t>
            </a:r>
            <a:r>
              <a:rPr lang="de-DE" dirty="0" err="1">
                <a:latin typeface="Aptos" panose="020B0004020202020204" pitchFamily="34" charset="0"/>
                <a:sym typeface="Arial"/>
              </a:rPr>
              <a:t>has</a:t>
            </a:r>
            <a:r>
              <a:rPr lang="de-DE" dirty="0">
                <a:latin typeface="Aptos" panose="020B0004020202020204" pitchFamily="34" charset="0"/>
                <a:sym typeface="Arial"/>
              </a:rPr>
              <a:t> </a:t>
            </a:r>
            <a:r>
              <a:rPr lang="de-DE" dirty="0" err="1">
                <a:latin typeface="Aptos" panose="020B0004020202020204" pitchFamily="34" charset="0"/>
                <a:sym typeface="Arial"/>
              </a:rPr>
              <a:t>been</a:t>
            </a:r>
            <a:r>
              <a:rPr lang="de-DE" dirty="0">
                <a:latin typeface="Aptos" panose="020B0004020202020204" pitchFamily="34" charset="0"/>
                <a:sym typeface="Arial"/>
              </a:rPr>
              <a:t> </a:t>
            </a:r>
            <a:r>
              <a:rPr lang="de-DE" dirty="0" err="1">
                <a:latin typeface="Aptos" panose="020B0004020202020204" pitchFamily="34" charset="0"/>
                <a:sym typeface="Arial"/>
              </a:rPr>
              <a:t>hosting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Sonnenfest (Sun Festival) and </a:t>
            </a:r>
            <a:r>
              <a:rPr lang="de-DE" dirty="0" err="1">
                <a:latin typeface="Aptos" panose="020B0004020202020204" pitchFamily="34" charset="0"/>
                <a:sym typeface="Arial"/>
              </a:rPr>
              <a:t>inviting</a:t>
            </a:r>
            <a:r>
              <a:rPr lang="de-DE" dirty="0">
                <a:latin typeface="Aptos" panose="020B0004020202020204" pitchFamily="34" charset="0"/>
                <a:sym typeface="Arial"/>
              </a:rPr>
              <a:t> </a:t>
            </a:r>
            <a:r>
              <a:rPr lang="de-DE" dirty="0" err="1">
                <a:latin typeface="Aptos" panose="020B0004020202020204" pitchFamily="34" charset="0"/>
                <a:sym typeface="Arial"/>
              </a:rPr>
              <a:t>over</a:t>
            </a:r>
            <a:r>
              <a:rPr lang="de-DE" dirty="0">
                <a:latin typeface="Aptos" panose="020B0004020202020204" pitchFamily="34" charset="0"/>
                <a:sym typeface="Arial"/>
              </a:rPr>
              <a:t> 1,000 </a:t>
            </a:r>
            <a:r>
              <a:rPr lang="de-DE" dirty="0" err="1">
                <a:latin typeface="Aptos" panose="020B0004020202020204" pitchFamily="34" charset="0"/>
                <a:sym typeface="Arial"/>
              </a:rPr>
              <a:t>co-owners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photovoltaic</a:t>
            </a:r>
            <a:r>
              <a:rPr lang="de-DE" dirty="0">
                <a:latin typeface="Aptos" panose="020B0004020202020204" pitchFamily="34" charset="0"/>
                <a:sym typeface="Arial"/>
              </a:rPr>
              <a:t> </a:t>
            </a:r>
            <a:r>
              <a:rPr lang="de-DE" dirty="0" err="1">
                <a:latin typeface="Aptos" panose="020B0004020202020204" pitchFamily="34" charset="0"/>
                <a:sym typeface="Arial"/>
              </a:rPr>
              <a:t>system</a:t>
            </a:r>
            <a:r>
              <a:rPr lang="de-DE" dirty="0">
                <a:latin typeface="Aptos" panose="020B0004020202020204" pitchFamily="34" charset="0"/>
                <a:sym typeface="Arial"/>
              </a:rPr>
              <a:t> on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roof</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ÖKO </a:t>
            </a:r>
            <a:r>
              <a:rPr lang="de-DE" dirty="0" err="1">
                <a:latin typeface="Aptos" panose="020B0004020202020204" pitchFamily="34" charset="0"/>
                <a:sym typeface="Arial"/>
              </a:rPr>
              <a:t>secondary</a:t>
            </a:r>
            <a:r>
              <a:rPr lang="de-DE" dirty="0">
                <a:latin typeface="Aptos" panose="020B0004020202020204" pitchFamily="34" charset="0"/>
                <a:sym typeface="Arial"/>
              </a:rPr>
              <a:t> </a:t>
            </a:r>
            <a:r>
              <a:rPr lang="de-DE" dirty="0" err="1">
                <a:latin typeface="Aptos" panose="020B0004020202020204" pitchFamily="34" charset="0"/>
                <a:sym typeface="Arial"/>
              </a:rPr>
              <a:t>school</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attend</a:t>
            </a:r>
            <a:r>
              <a:rPr lang="de-DE" dirty="0">
                <a:latin typeface="Aptos" panose="020B0004020202020204" pitchFamily="34" charset="0"/>
                <a:sym typeface="Arial"/>
              </a:rPr>
              <a:t>. The </a:t>
            </a:r>
            <a:r>
              <a:rPr lang="de-DE" dirty="0" err="1">
                <a:latin typeface="Aptos" panose="020B0004020202020204" pitchFamily="34" charset="0"/>
                <a:sym typeface="Arial"/>
              </a:rPr>
              <a:t>festival</a:t>
            </a:r>
            <a:r>
              <a:rPr lang="de-DE" dirty="0">
                <a:latin typeface="Aptos" panose="020B0004020202020204" pitchFamily="34" charset="0"/>
                <a:sym typeface="Arial"/>
              </a:rPr>
              <a:t> </a:t>
            </a:r>
            <a:r>
              <a:rPr lang="de-DE" dirty="0" err="1">
                <a:latin typeface="Aptos" panose="020B0004020202020204" pitchFamily="34" charset="0"/>
                <a:sym typeface="Arial"/>
              </a:rPr>
              <a:t>promotes</a:t>
            </a:r>
            <a:r>
              <a:rPr lang="de-DE" dirty="0">
                <a:latin typeface="Aptos" panose="020B0004020202020204" pitchFamily="34" charset="0"/>
                <a:sym typeface="Arial"/>
              </a:rPr>
              <a:t> environmental </a:t>
            </a:r>
            <a:r>
              <a:rPr lang="de-DE" dirty="0" err="1">
                <a:latin typeface="Aptos" panose="020B0004020202020204" pitchFamily="34" charset="0"/>
                <a:sym typeface="Arial"/>
              </a:rPr>
              <a:t>education</a:t>
            </a:r>
            <a:r>
              <a:rPr lang="de-DE" dirty="0">
                <a:latin typeface="Aptos" panose="020B0004020202020204" pitchFamily="34" charset="0"/>
                <a:sym typeface="Arial"/>
              </a:rPr>
              <a:t> and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hosted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 different Mäder </a:t>
            </a:r>
            <a:r>
              <a:rPr lang="de-DE" dirty="0" err="1">
                <a:latin typeface="Aptos" panose="020B0004020202020204" pitchFamily="34" charset="0"/>
                <a:sym typeface="Arial"/>
              </a:rPr>
              <a:t>association</a:t>
            </a:r>
            <a:r>
              <a:rPr lang="de-DE" dirty="0">
                <a:latin typeface="Aptos" panose="020B0004020202020204" pitchFamily="34" charset="0"/>
                <a:sym typeface="Arial"/>
              </a:rPr>
              <a:t> </a:t>
            </a:r>
            <a:r>
              <a:rPr lang="de-DE" dirty="0" err="1">
                <a:latin typeface="Aptos" panose="020B0004020202020204" pitchFamily="34" charset="0"/>
                <a:sym typeface="Arial"/>
              </a:rPr>
              <a:t>each</a:t>
            </a:r>
            <a:r>
              <a:rPr lang="de-DE" dirty="0">
                <a:latin typeface="Aptos" panose="020B0004020202020204" pitchFamily="34" charset="0"/>
                <a:sym typeface="Arial"/>
              </a:rPr>
              <a:t> </a:t>
            </a:r>
            <a:r>
              <a:rPr lang="de-DE" dirty="0" err="1">
                <a:latin typeface="Aptos" panose="020B0004020202020204" pitchFamily="34" charset="0"/>
                <a:sym typeface="Arial"/>
              </a:rPr>
              <a:t>year</a:t>
            </a:r>
            <a:r>
              <a:rPr lang="de-DE" dirty="0">
                <a:latin typeface="Aptos" panose="020B0004020202020204" pitchFamily="34" charset="0"/>
                <a:sym typeface="Arial"/>
              </a:rPr>
              <a:t>, </a:t>
            </a:r>
            <a:r>
              <a:rPr lang="de-DE" dirty="0" err="1">
                <a:latin typeface="Aptos" panose="020B0004020202020204" pitchFamily="34" charset="0"/>
                <a:sym typeface="Arial"/>
              </a:rPr>
              <a:t>with</a:t>
            </a:r>
            <a:r>
              <a:rPr lang="de-DE" dirty="0">
                <a:latin typeface="Aptos" panose="020B0004020202020204" pitchFamily="34" charset="0"/>
                <a:sym typeface="Arial"/>
              </a:rPr>
              <a:t> </a:t>
            </a:r>
            <a:r>
              <a:rPr lang="de-DE" dirty="0" err="1">
                <a:latin typeface="Aptos" panose="020B0004020202020204" pitchFamily="34" charset="0"/>
                <a:sym typeface="Arial"/>
              </a:rPr>
              <a:t>organic</a:t>
            </a:r>
            <a:r>
              <a:rPr lang="de-DE" dirty="0">
                <a:latin typeface="Aptos" panose="020B0004020202020204" pitchFamily="34" charset="0"/>
                <a:sym typeface="Arial"/>
              </a:rPr>
              <a:t> and regional </a:t>
            </a:r>
            <a:r>
              <a:rPr lang="de-DE" dirty="0" err="1">
                <a:latin typeface="Aptos" panose="020B0004020202020204" pitchFamily="34" charset="0"/>
                <a:sym typeface="Arial"/>
              </a:rPr>
              <a:t>products</a:t>
            </a:r>
            <a:r>
              <a:rPr lang="de-DE" dirty="0">
                <a:latin typeface="Aptos" panose="020B0004020202020204" pitchFamily="34" charset="0"/>
                <a:sym typeface="Arial"/>
              </a:rPr>
              <a:t>.</a:t>
            </a:r>
            <a:endParaRPr sz="2200" dirty="0">
              <a:latin typeface="Aptos" panose="020B0004020202020204" pitchFamily="34" charset="0"/>
              <a:sym typeface="Arial"/>
            </a:endParaRPr>
          </a:p>
          <a:p>
            <a:pPr marL="0" lvl="0" indent="0" algn="l" rtl="0">
              <a:lnSpc>
                <a:spcPct val="90000"/>
              </a:lnSpc>
              <a:spcBef>
                <a:spcPts val="1800"/>
              </a:spcBef>
              <a:spcAft>
                <a:spcPts val="0"/>
              </a:spcAft>
              <a:buSzPct val="108108"/>
              <a:buNone/>
            </a:pPr>
            <a:r>
              <a:rPr lang="de-DE" dirty="0">
                <a:latin typeface="Aptos" panose="020B0004020202020204" pitchFamily="34" charset="0"/>
                <a:sym typeface="Arial"/>
              </a:rPr>
              <a:t>The </a:t>
            </a:r>
            <a:r>
              <a:rPr lang="de-DE" dirty="0" err="1">
                <a:latin typeface="Aptos" panose="020B0004020202020204" pitchFamily="34" charset="0"/>
                <a:sym typeface="Arial"/>
              </a:rPr>
              <a:t>journey</a:t>
            </a:r>
            <a:r>
              <a:rPr lang="de-DE" dirty="0">
                <a:latin typeface="Aptos" panose="020B0004020202020204" pitchFamily="34" charset="0"/>
                <a:sym typeface="Arial"/>
              </a:rPr>
              <a:t> </a:t>
            </a:r>
            <a:r>
              <a:rPr lang="de-DE" dirty="0" err="1">
                <a:latin typeface="Aptos" panose="020B0004020202020204" pitchFamily="34" charset="0"/>
                <a:sym typeface="Arial"/>
              </a:rPr>
              <a:t>there</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climate-friendly</a:t>
            </a:r>
            <a:r>
              <a:rPr lang="de-DE" dirty="0">
                <a:latin typeface="Aptos" panose="020B0004020202020204" pitchFamily="34" charset="0"/>
                <a:sym typeface="Arial"/>
              </a:rPr>
              <a:t>, </a:t>
            </a:r>
            <a:r>
              <a:rPr lang="de-DE" dirty="0" err="1">
                <a:latin typeface="Aptos" panose="020B0004020202020204" pitchFamily="34" charset="0"/>
                <a:sym typeface="Arial"/>
              </a:rPr>
              <a:t>either</a:t>
            </a:r>
            <a:r>
              <a:rPr lang="de-DE" dirty="0">
                <a:latin typeface="Aptos" panose="020B0004020202020204" pitchFamily="34" charset="0"/>
                <a:sym typeface="Arial"/>
              </a:rPr>
              <a:t> on </a:t>
            </a:r>
            <a:r>
              <a:rPr lang="de-DE" dirty="0" err="1">
                <a:latin typeface="Aptos" panose="020B0004020202020204" pitchFamily="34" charset="0"/>
                <a:sym typeface="Arial"/>
              </a:rPr>
              <a:t>foot</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bike, </a:t>
            </a:r>
            <a:r>
              <a:rPr lang="de-DE" dirty="0" err="1">
                <a:latin typeface="Aptos" panose="020B0004020202020204" pitchFamily="34" charset="0"/>
                <a:sym typeface="Arial"/>
              </a:rPr>
              <a:t>or</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public</a:t>
            </a:r>
            <a:r>
              <a:rPr lang="de-DE" dirty="0">
                <a:latin typeface="Aptos" panose="020B0004020202020204" pitchFamily="34" charset="0"/>
                <a:sym typeface="Arial"/>
              </a:rPr>
              <a:t> </a:t>
            </a:r>
            <a:r>
              <a:rPr lang="de-DE" dirty="0" err="1">
                <a:latin typeface="Aptos" panose="020B0004020202020204" pitchFamily="34" charset="0"/>
                <a:sym typeface="Arial"/>
              </a:rPr>
              <a:t>transport</a:t>
            </a:r>
            <a:r>
              <a:rPr lang="de-DE" dirty="0">
                <a:latin typeface="Aptos" panose="020B0004020202020204" pitchFamily="34" charset="0"/>
                <a:sym typeface="Arial"/>
              </a:rPr>
              <a:t>. </a:t>
            </a:r>
            <a:r>
              <a:rPr lang="de-DE" dirty="0" err="1">
                <a:latin typeface="Aptos" panose="020B0004020202020204" pitchFamily="34" charset="0"/>
                <a:sym typeface="Arial"/>
              </a:rPr>
              <a:t>Thanks</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free</a:t>
            </a:r>
            <a:r>
              <a:rPr lang="de-DE" dirty="0">
                <a:latin typeface="Aptos" panose="020B0004020202020204" pitchFamily="34" charset="0"/>
                <a:sym typeface="Arial"/>
              </a:rPr>
              <a:t> bike </a:t>
            </a:r>
            <a:r>
              <a:rPr lang="de-DE" dirty="0" err="1">
                <a:latin typeface="Aptos" panose="020B0004020202020204" pitchFamily="34" charset="0"/>
                <a:sym typeface="Arial"/>
              </a:rPr>
              <a:t>cleaning</a:t>
            </a:r>
            <a:r>
              <a:rPr lang="de-DE" dirty="0">
                <a:latin typeface="Aptos" panose="020B0004020202020204" pitchFamily="34" charset="0"/>
                <a:sym typeface="Arial"/>
              </a:rPr>
              <a:t> and </a:t>
            </a:r>
            <a:r>
              <a:rPr lang="de-DE" dirty="0" err="1">
                <a:latin typeface="Aptos" panose="020B0004020202020204" pitchFamily="34" charset="0"/>
                <a:sym typeface="Arial"/>
              </a:rPr>
              <a:t>free</a:t>
            </a:r>
            <a:r>
              <a:rPr lang="de-DE" dirty="0">
                <a:latin typeface="Aptos" panose="020B0004020202020204" pitchFamily="34" charset="0"/>
                <a:sym typeface="Arial"/>
              </a:rPr>
              <a:t> </a:t>
            </a:r>
            <a:r>
              <a:rPr lang="de-DE" dirty="0" err="1">
                <a:latin typeface="Aptos" panose="020B0004020202020204" pitchFamily="34" charset="0"/>
                <a:sym typeface="Arial"/>
              </a:rPr>
              <a:t>public</a:t>
            </a:r>
            <a:r>
              <a:rPr lang="de-DE" dirty="0">
                <a:latin typeface="Aptos" panose="020B0004020202020204" pitchFamily="34" charset="0"/>
                <a:sym typeface="Arial"/>
              </a:rPr>
              <a:t> </a:t>
            </a:r>
            <a:r>
              <a:rPr lang="de-DE" dirty="0" err="1">
                <a:latin typeface="Aptos" panose="020B0004020202020204" pitchFamily="34" charset="0"/>
                <a:sym typeface="Arial"/>
              </a:rPr>
              <a:t>transport</a:t>
            </a:r>
            <a:r>
              <a:rPr lang="de-DE" dirty="0">
                <a:latin typeface="Aptos" panose="020B0004020202020204" pitchFamily="34" charset="0"/>
                <a:sym typeface="Arial"/>
              </a:rPr>
              <a:t>, </a:t>
            </a:r>
            <a:r>
              <a:rPr lang="de-DE" dirty="0" err="1">
                <a:latin typeface="Aptos" panose="020B0004020202020204" pitchFamily="34" charset="0"/>
                <a:sym typeface="Arial"/>
              </a:rPr>
              <a:t>car</a:t>
            </a:r>
            <a:r>
              <a:rPr lang="de-DE" dirty="0">
                <a:latin typeface="Aptos" panose="020B0004020202020204" pitchFamily="34" charset="0"/>
                <a:sym typeface="Arial"/>
              </a:rPr>
              <a:t> </a:t>
            </a:r>
            <a:r>
              <a:rPr lang="de-DE" dirty="0" err="1">
                <a:latin typeface="Aptos" panose="020B0004020202020204" pitchFamily="34" charset="0"/>
                <a:sym typeface="Arial"/>
              </a:rPr>
              <a:t>parking</a:t>
            </a:r>
            <a:r>
              <a:rPr lang="de-DE" dirty="0">
                <a:latin typeface="Aptos" panose="020B0004020202020204" pitchFamily="34" charset="0"/>
                <a:sym typeface="Arial"/>
              </a:rPr>
              <a:t> </a:t>
            </a:r>
            <a:r>
              <a:rPr lang="de-DE" dirty="0" err="1">
                <a:latin typeface="Aptos" panose="020B0004020202020204" pitchFamily="34" charset="0"/>
                <a:sym typeface="Arial"/>
              </a:rPr>
              <a:t>spaces</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no</a:t>
            </a:r>
            <a:r>
              <a:rPr lang="de-DE" dirty="0">
                <a:latin typeface="Aptos" panose="020B0004020202020204" pitchFamily="34" charset="0"/>
                <a:sym typeface="Arial"/>
              </a:rPr>
              <a:t> </a:t>
            </a:r>
            <a:r>
              <a:rPr lang="de-DE" dirty="0" err="1">
                <a:latin typeface="Aptos" panose="020B0004020202020204" pitchFamily="34" charset="0"/>
                <a:sym typeface="Arial"/>
              </a:rPr>
              <a:t>longer</a:t>
            </a:r>
            <a:r>
              <a:rPr lang="de-DE" dirty="0">
                <a:latin typeface="Aptos" panose="020B0004020202020204" pitchFamily="34" charset="0"/>
                <a:sym typeface="Arial"/>
              </a:rPr>
              <a:t> </a:t>
            </a:r>
            <a:r>
              <a:rPr lang="de-DE" dirty="0" err="1">
                <a:latin typeface="Aptos" panose="020B0004020202020204" pitchFamily="34" charset="0"/>
                <a:sym typeface="Arial"/>
              </a:rPr>
              <a:t>necessary</a:t>
            </a:r>
            <a:r>
              <a:rPr lang="de-DE" dirty="0">
                <a:latin typeface="Aptos" panose="020B0004020202020204" pitchFamily="34" charset="0"/>
                <a:sym typeface="Arial"/>
              </a:rPr>
              <a:t>.</a:t>
            </a:r>
            <a:endParaRPr dirty="0">
              <a:latin typeface="Aptos" panose="020B0004020202020204" pitchFamily="34" charset="0"/>
              <a:sym typeface="Arial"/>
            </a:endParaRPr>
          </a:p>
        </p:txBody>
      </p:sp>
      <p:sp>
        <p:nvSpPr>
          <p:cNvPr id="423" name="Google Shape;423;p5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Sonnenfest Mäder 2023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Quelle: vol.at</a:t>
            </a:r>
            <a:endParaRPr sz="1400" b="0" i="0" u="none" strike="noStrike" cap="none">
              <a:solidFill>
                <a:srgbClr val="000000"/>
              </a:solidFill>
              <a:latin typeface="Arial"/>
              <a:ea typeface="Arial"/>
              <a:cs typeface="Arial"/>
              <a:sym typeface="Arial"/>
            </a:endParaRPr>
          </a:p>
        </p:txBody>
      </p:sp>
      <p:sp>
        <p:nvSpPr>
          <p:cNvPr id="424" name="Google Shape;424;p5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32</a:t>
            </a:fld>
            <a:endParaRPr/>
          </a:p>
        </p:txBody>
      </p:sp>
      <p:pic>
        <p:nvPicPr>
          <p:cNvPr id="425" name="Google Shape;425;p58" descr="Ein Bild, das draußen, Himmel, Gebäude, Schuhwerk enthält.&#10;&#10;KI-generierte Inhalte können fehlerhaft sein."/>
          <p:cNvPicPr preferRelativeResize="0"/>
          <p:nvPr/>
        </p:nvPicPr>
        <p:blipFill rotWithShape="1">
          <a:blip r:embed="rId3">
            <a:alphaModFix/>
          </a:blip>
          <a:srcRect l="14216" r="23775"/>
          <a:stretch/>
        </p:blipFill>
        <p:spPr>
          <a:xfrm>
            <a:off x="7063952" y="213005"/>
            <a:ext cx="4897678" cy="56048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a:spLocks noGrp="1"/>
          </p:cNvSpPr>
          <p:nvPr>
            <p:ph type="ctrTitle"/>
          </p:nvPr>
        </p:nvSpPr>
        <p:spPr>
          <a:xfrm>
            <a:off x="6253654" y="411479"/>
            <a:ext cx="5822732"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2. Group </a:t>
            </a:r>
            <a:r>
              <a:rPr lang="de-DE" dirty="0" err="1">
                <a:latin typeface="Aptos Serif" panose="02020604070405020304" pitchFamily="18" charset="0"/>
                <a:ea typeface="Arial"/>
                <a:cs typeface="Aptos Serif" panose="02020604070405020304" pitchFamily="18" charset="0"/>
                <a:sym typeface="Arial"/>
              </a:rPr>
              <a:t>exercise</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2. Group </a:t>
            </a:r>
            <a:r>
              <a:rPr lang="de-DE" dirty="0" err="1">
                <a:latin typeface="Aptos Serif" panose="02020604070405020304" pitchFamily="18" charset="0"/>
                <a:ea typeface="Arial"/>
                <a:cs typeface="Aptos Serif" panose="02020604070405020304" pitchFamily="18" charset="0"/>
                <a:sym typeface="Arial"/>
              </a:rPr>
              <a:t>exercise</a:t>
            </a:r>
            <a:endParaRPr dirty="0">
              <a:latin typeface="Aptos Serif" panose="02020604070405020304" pitchFamily="18" charset="0"/>
              <a:ea typeface="Arial"/>
              <a:cs typeface="Aptos Serif" panose="02020604070405020304" pitchFamily="18" charset="0"/>
              <a:sym typeface="Arial"/>
            </a:endParaRPr>
          </a:p>
        </p:txBody>
      </p:sp>
      <p:sp>
        <p:nvSpPr>
          <p:cNvPr id="436" name="Google Shape;436;p60"/>
          <p:cNvSpPr txBox="1">
            <a:spLocks noGrp="1"/>
          </p:cNvSpPr>
          <p:nvPr>
            <p:ph type="body" idx="1"/>
          </p:nvPr>
        </p:nvSpPr>
        <p:spPr>
          <a:xfrm>
            <a:off x="157717" y="2203391"/>
            <a:ext cx="6787747" cy="3708517"/>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2200"/>
              </a:spcBef>
              <a:spcAft>
                <a:spcPts val="0"/>
              </a:spcAft>
              <a:buSzPts val="2400"/>
              <a:buNone/>
            </a:pPr>
            <a:r>
              <a:rPr lang="de-DE" dirty="0">
                <a:solidFill>
                  <a:schemeClr val="tx1">
                    <a:lumMod val="75000"/>
                    <a:lumOff val="25000"/>
                  </a:schemeClr>
                </a:solidFill>
                <a:latin typeface="Aptos" panose="020B0004020202020204" pitchFamily="34" charset="0"/>
                <a:sym typeface="Arial"/>
              </a:rPr>
              <a:t>Development </a:t>
            </a:r>
            <a:r>
              <a:rPr lang="de-DE" dirty="0" err="1">
                <a:solidFill>
                  <a:schemeClr val="tx1">
                    <a:lumMod val="75000"/>
                    <a:lumOff val="25000"/>
                  </a:schemeClr>
                </a:solidFill>
                <a:latin typeface="Aptos" panose="020B0004020202020204" pitchFamily="34" charset="0"/>
                <a:sym typeface="Arial"/>
              </a:rPr>
              <a:t>of</a:t>
            </a:r>
            <a:r>
              <a:rPr lang="de-DE" dirty="0">
                <a:solidFill>
                  <a:schemeClr val="tx1">
                    <a:lumMod val="75000"/>
                    <a:lumOff val="25000"/>
                  </a:schemeClr>
                </a:solidFill>
                <a:latin typeface="Aptos" panose="020B0004020202020204" pitchFamily="34" charset="0"/>
                <a:sym typeface="Arial"/>
              </a:rPr>
              <a:t> a plan </a:t>
            </a:r>
            <a:r>
              <a:rPr lang="de-DE" dirty="0" err="1">
                <a:solidFill>
                  <a:schemeClr val="tx1">
                    <a:lumMod val="75000"/>
                    <a:lumOff val="25000"/>
                  </a:schemeClr>
                </a:solidFill>
                <a:latin typeface="Aptos" panose="020B0004020202020204" pitchFamily="34" charset="0"/>
                <a:sym typeface="Arial"/>
              </a:rPr>
              <a:t>for</a:t>
            </a:r>
            <a:r>
              <a:rPr lang="de-DE" dirty="0">
                <a:solidFill>
                  <a:schemeClr val="tx1">
                    <a:lumMod val="75000"/>
                    <a:lumOff val="25000"/>
                  </a:schemeClr>
                </a:solidFill>
                <a:latin typeface="Aptos" panose="020B0004020202020204" pitchFamily="34" charset="0"/>
                <a:sym typeface="Arial"/>
              </a:rPr>
              <a:t> </a:t>
            </a:r>
            <a:r>
              <a:rPr lang="de-DE" dirty="0" err="1">
                <a:solidFill>
                  <a:schemeClr val="tx1">
                    <a:lumMod val="75000"/>
                    <a:lumOff val="25000"/>
                  </a:schemeClr>
                </a:solidFill>
                <a:latin typeface="Aptos" panose="020B0004020202020204" pitchFamily="34" charset="0"/>
                <a:sym typeface="Arial"/>
              </a:rPr>
              <a:t>implementing</a:t>
            </a:r>
            <a:r>
              <a:rPr lang="de-DE" dirty="0">
                <a:solidFill>
                  <a:schemeClr val="tx1">
                    <a:lumMod val="75000"/>
                    <a:lumOff val="25000"/>
                  </a:schemeClr>
                </a:solidFill>
                <a:latin typeface="Aptos" panose="020B0004020202020204" pitchFamily="34" charset="0"/>
                <a:sym typeface="Arial"/>
              </a:rPr>
              <a:t> </a:t>
            </a:r>
            <a:r>
              <a:rPr lang="de-DE" dirty="0" err="1">
                <a:solidFill>
                  <a:schemeClr val="tx1">
                    <a:lumMod val="75000"/>
                    <a:lumOff val="25000"/>
                  </a:schemeClr>
                </a:solidFill>
                <a:latin typeface="Aptos" panose="020B0004020202020204" pitchFamily="34" charset="0"/>
                <a:sym typeface="Arial"/>
              </a:rPr>
              <a:t>sustainable</a:t>
            </a:r>
            <a:r>
              <a:rPr lang="de-DE" dirty="0">
                <a:solidFill>
                  <a:schemeClr val="tx1">
                    <a:lumMod val="75000"/>
                    <a:lumOff val="25000"/>
                  </a:schemeClr>
                </a:solidFill>
                <a:latin typeface="Aptos" panose="020B0004020202020204" pitchFamily="34" charset="0"/>
                <a:sym typeface="Arial"/>
              </a:rPr>
              <a:t> </a:t>
            </a:r>
            <a:r>
              <a:rPr lang="de-DE" dirty="0" err="1">
                <a:solidFill>
                  <a:schemeClr val="tx1">
                    <a:lumMod val="75000"/>
                    <a:lumOff val="25000"/>
                  </a:schemeClr>
                </a:solidFill>
                <a:latin typeface="Aptos" panose="020B0004020202020204" pitchFamily="34" charset="0"/>
                <a:sym typeface="Arial"/>
              </a:rPr>
              <a:t>procurement</a:t>
            </a:r>
            <a:r>
              <a:rPr lang="de-DE" dirty="0">
                <a:solidFill>
                  <a:schemeClr val="tx1">
                    <a:lumMod val="75000"/>
                    <a:lumOff val="25000"/>
                  </a:schemeClr>
                </a:solidFill>
                <a:latin typeface="Aptos" panose="020B0004020202020204" pitchFamily="34" charset="0"/>
                <a:sym typeface="Arial"/>
              </a:rPr>
              <a:t> in a </a:t>
            </a:r>
            <a:r>
              <a:rPr lang="de-DE" dirty="0" err="1">
                <a:solidFill>
                  <a:schemeClr val="tx1">
                    <a:lumMod val="75000"/>
                    <a:lumOff val="25000"/>
                  </a:schemeClr>
                </a:solidFill>
                <a:latin typeface="Aptos" panose="020B0004020202020204" pitchFamily="34" charset="0"/>
                <a:sym typeface="Arial"/>
              </a:rPr>
              <a:t>fictional</a:t>
            </a:r>
            <a:r>
              <a:rPr lang="de-DE" dirty="0">
                <a:solidFill>
                  <a:schemeClr val="tx1">
                    <a:lumMod val="75000"/>
                    <a:lumOff val="25000"/>
                  </a:schemeClr>
                </a:solidFill>
                <a:latin typeface="Aptos" panose="020B0004020202020204" pitchFamily="34" charset="0"/>
                <a:sym typeface="Arial"/>
              </a:rPr>
              <a:t> </a:t>
            </a:r>
            <a:r>
              <a:rPr lang="de-DE" dirty="0" err="1">
                <a:solidFill>
                  <a:schemeClr val="tx1">
                    <a:lumMod val="75000"/>
                    <a:lumOff val="25000"/>
                  </a:schemeClr>
                </a:solidFill>
                <a:latin typeface="Aptos" panose="020B0004020202020204" pitchFamily="34" charset="0"/>
                <a:sym typeface="Arial"/>
              </a:rPr>
              <a:t>municipality</a:t>
            </a:r>
            <a:r>
              <a:rPr lang="de-DE" dirty="0">
                <a:solidFill>
                  <a:schemeClr val="tx1">
                    <a:lumMod val="75000"/>
                    <a:lumOff val="25000"/>
                  </a:schemeClr>
                </a:solidFill>
                <a:latin typeface="Aptos" panose="020B0004020202020204" pitchFamily="34" charset="0"/>
                <a:sym typeface="Arial"/>
              </a:rPr>
              <a:t>.</a:t>
            </a:r>
            <a:endParaRPr dirty="0">
              <a:solidFill>
                <a:schemeClr val="tx1">
                  <a:lumMod val="75000"/>
                  <a:lumOff val="25000"/>
                </a:schemeClr>
              </a:solidFill>
              <a:latin typeface="Aptos" panose="020B0004020202020204" pitchFamily="34" charset="0"/>
              <a:sym typeface="Arial"/>
            </a:endParaRPr>
          </a:p>
        </p:txBody>
      </p:sp>
      <p:sp>
        <p:nvSpPr>
          <p:cNvPr id="437" name="Google Shape;437;p6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34</a:t>
            </a:fld>
            <a:endParaRPr/>
          </a:p>
        </p:txBody>
      </p:sp>
      <p:pic>
        <p:nvPicPr>
          <p:cNvPr id="438" name="Google Shape;438;p60" descr="Ein Bild, das Kreis, Kinderkunst, Zeichnung, Cartoon enthält.&#10;&#10;KI-generierte Inhalte können fehlerhaft sein."/>
          <p:cNvPicPr preferRelativeResize="0"/>
          <p:nvPr/>
        </p:nvPicPr>
        <p:blipFill rotWithShape="1">
          <a:blip r:embed="rId3">
            <a:alphaModFix/>
          </a:blip>
          <a:srcRect/>
          <a:stretch/>
        </p:blipFill>
        <p:spPr>
          <a:xfrm>
            <a:off x="7491678" y="986325"/>
            <a:ext cx="4542605" cy="45426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1"/>
          <p:cNvSpPr txBox="1">
            <a:spLocks noGrp="1"/>
          </p:cNvSpPr>
          <p:nvPr>
            <p:ph type="ctrTitle"/>
          </p:nvPr>
        </p:nvSpPr>
        <p:spPr>
          <a:xfrm>
            <a:off x="6285186" y="411479"/>
            <a:ext cx="5511118"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3. Risk </a:t>
            </a:r>
            <a:r>
              <a:rPr lang="de-DE" dirty="0" err="1">
                <a:latin typeface="Aptos Serif" panose="02020604070405020304" pitchFamily="18" charset="0"/>
                <a:ea typeface="Arial"/>
                <a:cs typeface="Aptos Serif" panose="02020604070405020304" pitchFamily="18" charset="0"/>
                <a:sym typeface="Arial"/>
              </a:rPr>
              <a:t>management</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2"/>
          <p:cNvSpPr txBox="1">
            <a:spLocks noGrp="1"/>
          </p:cNvSpPr>
          <p:nvPr>
            <p:ph type="title"/>
          </p:nvPr>
        </p:nvSpPr>
        <p:spPr>
          <a:xfrm>
            <a:off x="575309" y="278129"/>
            <a:ext cx="5729797"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Risk </a:t>
            </a:r>
            <a:r>
              <a:rPr lang="de-DE" dirty="0" err="1">
                <a:latin typeface="Aptos Serif" panose="02020604070405020304" pitchFamily="18" charset="0"/>
                <a:ea typeface="Arial"/>
                <a:cs typeface="Aptos Serif" panose="02020604070405020304" pitchFamily="18" charset="0"/>
                <a:sym typeface="Arial"/>
              </a:rPr>
              <a:t>management</a:t>
            </a:r>
            <a:endParaRPr dirty="0">
              <a:latin typeface="Aptos Serif" panose="02020604070405020304" pitchFamily="18" charset="0"/>
              <a:ea typeface="Arial"/>
              <a:cs typeface="Aptos Serif" panose="02020604070405020304" pitchFamily="18" charset="0"/>
              <a:sym typeface="Arial"/>
            </a:endParaRPr>
          </a:p>
        </p:txBody>
      </p:sp>
      <p:sp>
        <p:nvSpPr>
          <p:cNvPr id="450" name="Google Shape;450;p62"/>
          <p:cNvSpPr txBox="1">
            <a:spLocks noGrp="1"/>
          </p:cNvSpPr>
          <p:nvPr>
            <p:ph type="body" idx="1"/>
          </p:nvPr>
        </p:nvSpPr>
        <p:spPr>
          <a:xfrm>
            <a:off x="594359" y="3279579"/>
            <a:ext cx="6401863" cy="3387035"/>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1800"/>
              </a:spcBef>
              <a:spcAft>
                <a:spcPts val="0"/>
              </a:spcAft>
              <a:buSzPts val="2000"/>
              <a:buNone/>
            </a:pPr>
            <a:r>
              <a:rPr lang="de-DE" dirty="0">
                <a:latin typeface="Aptos" panose="020B0004020202020204" pitchFamily="34" charset="0"/>
                <a:sym typeface="Arial"/>
              </a:rPr>
              <a:t>Possible </a:t>
            </a:r>
            <a:r>
              <a:rPr lang="de-DE" dirty="0" err="1">
                <a:latin typeface="Aptos" panose="020B0004020202020204" pitchFamily="34" charset="0"/>
                <a:sym typeface="Arial"/>
              </a:rPr>
              <a:t>risks</a:t>
            </a:r>
            <a:r>
              <a:rPr lang="de-DE" dirty="0">
                <a:latin typeface="Aptos" panose="020B0004020202020204" pitchFamily="34" charset="0"/>
                <a:sym typeface="Arial"/>
              </a:rPr>
              <a:t> </a:t>
            </a:r>
            <a:r>
              <a:rPr lang="de-DE" dirty="0" err="1">
                <a:latin typeface="Aptos" panose="020B0004020202020204" pitchFamily="34" charset="0"/>
                <a:sym typeface="Arial"/>
              </a:rPr>
              <a:t>include</a:t>
            </a:r>
            <a:r>
              <a:rPr lang="de-DE" dirty="0">
                <a:latin typeface="Aptos" panose="020B0004020202020204" pitchFamily="34" charset="0"/>
                <a:sym typeface="Arial"/>
              </a:rPr>
              <a:t>:</a:t>
            </a:r>
            <a:endParaRPr dirty="0">
              <a:latin typeface="Aptos" panose="020B0004020202020204" pitchFamily="34" charset="0"/>
              <a:sym typeface="Arial"/>
            </a:endParaRPr>
          </a:p>
          <a:p>
            <a:pPr marL="800100" lvl="0" indent="-342900" algn="l" rtl="0">
              <a:lnSpc>
                <a:spcPct val="100000"/>
              </a:lnSpc>
              <a:spcBef>
                <a:spcPts val="1800"/>
              </a:spcBef>
              <a:spcAft>
                <a:spcPts val="0"/>
              </a:spcAft>
              <a:buSzPts val="2000"/>
              <a:buFont typeface="Arial"/>
              <a:buChar char="•"/>
            </a:pP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does</a:t>
            </a:r>
            <a:r>
              <a:rPr lang="de-DE" dirty="0">
                <a:latin typeface="Aptos" panose="020B0004020202020204" pitchFamily="34" charset="0"/>
                <a:sym typeface="Arial"/>
              </a:rPr>
              <a:t> not </a:t>
            </a:r>
            <a:r>
              <a:rPr lang="de-DE" dirty="0" err="1">
                <a:latin typeface="Aptos" panose="020B0004020202020204" pitchFamily="34" charset="0"/>
                <a:sym typeface="Arial"/>
              </a:rPr>
              <a:t>meet</a:t>
            </a:r>
            <a:r>
              <a:rPr lang="de-DE" dirty="0">
                <a:latin typeface="Aptos" panose="020B0004020202020204" pitchFamily="34" charset="0"/>
                <a:sym typeface="Arial"/>
              </a:rPr>
              <a:t> </a:t>
            </a:r>
            <a:r>
              <a:rPr lang="de-DE" dirty="0" err="1">
                <a:latin typeface="Aptos" panose="020B0004020202020204" pitchFamily="34" charset="0"/>
                <a:sym typeface="Arial"/>
              </a:rPr>
              <a:t>expectations</a:t>
            </a:r>
            <a:endParaRPr dirty="0">
              <a:latin typeface="Aptos" panose="020B0004020202020204" pitchFamily="34" charset="0"/>
              <a:sym typeface="Arial"/>
            </a:endParaRPr>
          </a:p>
          <a:p>
            <a:pPr marL="800100" lvl="0" indent="-342900" algn="l" rtl="0">
              <a:lnSpc>
                <a:spcPct val="100000"/>
              </a:lnSpc>
              <a:spcBef>
                <a:spcPts val="1800"/>
              </a:spcBef>
              <a:spcAft>
                <a:spcPts val="0"/>
              </a:spcAft>
              <a:buSzPts val="2000"/>
              <a:buFont typeface="Arial"/>
              <a:buChar char="•"/>
            </a:pPr>
            <a:r>
              <a:rPr lang="de-DE" dirty="0">
                <a:latin typeface="Aptos" panose="020B0004020202020204" pitchFamily="34" charset="0"/>
                <a:sym typeface="Arial"/>
              </a:rPr>
              <a:t>Limited municipal </a:t>
            </a:r>
            <a:r>
              <a:rPr lang="de-DE" dirty="0" err="1">
                <a:latin typeface="Aptos" panose="020B0004020202020204" pitchFamily="34" charset="0"/>
                <a:sym typeface="Arial"/>
              </a:rPr>
              <a:t>budgets</a:t>
            </a:r>
            <a:endParaRPr dirty="0">
              <a:latin typeface="Aptos" panose="020B0004020202020204" pitchFamily="34" charset="0"/>
              <a:sym typeface="Arial"/>
            </a:endParaRPr>
          </a:p>
          <a:p>
            <a:pPr marL="800100" lvl="0" indent="-342900" algn="l" rtl="0">
              <a:lnSpc>
                <a:spcPct val="100000"/>
              </a:lnSpc>
              <a:spcBef>
                <a:spcPts val="1800"/>
              </a:spcBef>
              <a:spcAft>
                <a:spcPts val="0"/>
              </a:spcAft>
              <a:buSzPts val="2000"/>
              <a:buFont typeface="Arial"/>
              <a:buChar char="•"/>
            </a:pPr>
            <a:r>
              <a:rPr lang="de-DE" dirty="0">
                <a:latin typeface="Aptos" panose="020B0004020202020204" pitchFamily="34" charset="0"/>
                <a:sym typeface="Arial"/>
              </a:rPr>
              <a:t>Limited </a:t>
            </a:r>
            <a:r>
              <a:rPr lang="de-DE" dirty="0" err="1">
                <a:latin typeface="Aptos" panose="020B0004020202020204" pitchFamily="34" charset="0"/>
                <a:sym typeface="Arial"/>
              </a:rPr>
              <a:t>availability</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and </a:t>
            </a:r>
            <a:r>
              <a:rPr lang="de-DE" dirty="0" err="1">
                <a:latin typeface="Aptos" panose="020B0004020202020204" pitchFamily="34" charset="0"/>
                <a:sym typeface="Arial"/>
              </a:rPr>
              <a:t>services</a:t>
            </a:r>
            <a:endParaRPr dirty="0">
              <a:latin typeface="Aptos" panose="020B0004020202020204" pitchFamily="34" charset="0"/>
              <a:sym typeface="Arial"/>
            </a:endParaRPr>
          </a:p>
        </p:txBody>
      </p:sp>
      <p:sp>
        <p:nvSpPr>
          <p:cNvPr id="451" name="Google Shape;451;p62"/>
          <p:cNvSpPr>
            <a:spLocks noGrp="1"/>
          </p:cNvSpPr>
          <p:nvPr>
            <p:ph type="pic" idx="2"/>
          </p:nvPr>
        </p:nvSpPr>
        <p:spPr>
          <a:xfrm flipH="1">
            <a:off x="7147557" y="0"/>
            <a:ext cx="5044442" cy="6858000"/>
          </a:xfrm>
          <a:prstGeom prst="flowChartDelay">
            <a:avLst/>
          </a:prstGeom>
          <a:solidFill>
            <a:srgbClr val="87C3CD"/>
          </a:solidFill>
          <a:ln>
            <a:noFill/>
          </a:ln>
        </p:spPr>
        <p:txBody>
          <a:bodyPr/>
          <a:lstStyle/>
          <a:p>
            <a:endParaRPr lang="de-DE"/>
          </a:p>
        </p:txBody>
      </p:sp>
      <p:sp>
        <p:nvSpPr>
          <p:cNvPr id="452" name="Google Shape;452;p62"/>
          <p:cNvSpPr txBox="1"/>
          <p:nvPr/>
        </p:nvSpPr>
        <p:spPr>
          <a:xfrm>
            <a:off x="7493341" y="2305635"/>
            <a:ext cx="4104300" cy="2246729"/>
          </a:xfrm>
          <a:prstGeom prst="rect">
            <a:avLst/>
          </a:prstGeom>
          <a:solidFill>
            <a:srgbClr val="87C3C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800" b="0" i="0" u="none" strike="noStrike" cap="none" dirty="0" err="1">
                <a:solidFill>
                  <a:schemeClr val="lt1"/>
                </a:solidFill>
                <a:latin typeface="Aptos" panose="020B0004020202020204" pitchFamily="34" charset="0"/>
                <a:sym typeface="Arial"/>
              </a:rPr>
              <a:t>When</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it</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comes</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to</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sustainable</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procurement</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it</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is</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important</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to</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keep</a:t>
            </a:r>
            <a:r>
              <a:rPr lang="de-DE" sz="2800" b="0" i="0" u="none" strike="noStrike" cap="none" dirty="0">
                <a:solidFill>
                  <a:schemeClr val="lt1"/>
                </a:solidFill>
                <a:latin typeface="Aptos" panose="020B0004020202020204" pitchFamily="34" charset="0"/>
                <a:sym typeface="Arial"/>
              </a:rPr>
              <a:t> an </a:t>
            </a:r>
            <a:r>
              <a:rPr lang="de-DE" sz="2800" b="0" i="0" u="none" strike="noStrike" cap="none" dirty="0" err="1">
                <a:solidFill>
                  <a:schemeClr val="lt1"/>
                </a:solidFill>
                <a:latin typeface="Aptos" panose="020B0004020202020204" pitchFamily="34" charset="0"/>
                <a:sym typeface="Arial"/>
              </a:rPr>
              <a:t>eye</a:t>
            </a:r>
            <a:r>
              <a:rPr lang="de-DE" sz="2800" b="0" i="0" u="none" strike="noStrike" cap="none" dirty="0">
                <a:solidFill>
                  <a:schemeClr val="lt1"/>
                </a:solidFill>
                <a:latin typeface="Aptos" panose="020B0004020202020204" pitchFamily="34" charset="0"/>
                <a:sym typeface="Arial"/>
              </a:rPr>
              <a:t> on potential </a:t>
            </a:r>
            <a:r>
              <a:rPr lang="de-DE" sz="2800" b="0" i="0" u="none" strike="noStrike" cap="none" dirty="0" err="1">
                <a:solidFill>
                  <a:schemeClr val="lt1"/>
                </a:solidFill>
                <a:latin typeface="Aptos" panose="020B0004020202020204" pitchFamily="34" charset="0"/>
                <a:sym typeface="Arial"/>
              </a:rPr>
              <a:t>risks</a:t>
            </a:r>
            <a:r>
              <a:rPr lang="de-DE" sz="2800" b="0" i="0" u="none" strike="noStrike" cap="none" dirty="0">
                <a:solidFill>
                  <a:schemeClr val="lt1"/>
                </a:solidFill>
                <a:latin typeface="Aptos" panose="020B0004020202020204" pitchFamily="34" charset="0"/>
                <a:sym typeface="Arial"/>
              </a:rPr>
              <a:t>.</a:t>
            </a:r>
            <a:endParaRPr sz="2800" b="0" i="0" u="none" strike="noStrike" cap="none" dirty="0">
              <a:solidFill>
                <a:schemeClr val="lt1"/>
              </a:solidFill>
              <a:latin typeface="Aptos" panose="020B0004020202020204" pitchFamily="34" charset="0"/>
              <a:sym typeface="Arial"/>
            </a:endParaRPr>
          </a:p>
        </p:txBody>
      </p:sp>
      <p:sp>
        <p:nvSpPr>
          <p:cNvPr id="453" name="Google Shape;453;p6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594359" y="349060"/>
            <a:ext cx="8411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Risk: </a:t>
            </a:r>
            <a:r>
              <a:rPr lang="de-DE" dirty="0" err="1">
                <a:latin typeface="Aptos Serif" panose="02020604070405020304" pitchFamily="18" charset="0"/>
                <a:ea typeface="Arial"/>
                <a:cs typeface="Aptos Serif" panose="02020604070405020304" pitchFamily="18" charset="0"/>
                <a:sym typeface="Arial"/>
              </a:rPr>
              <a:t>Product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does</a:t>
            </a:r>
            <a:r>
              <a:rPr lang="de-DE" dirty="0">
                <a:latin typeface="Aptos Serif" panose="02020604070405020304" pitchFamily="18" charset="0"/>
                <a:ea typeface="Arial"/>
                <a:cs typeface="Aptos Serif" panose="02020604070405020304" pitchFamily="18" charset="0"/>
                <a:sym typeface="Arial"/>
              </a:rPr>
              <a:t> not </a:t>
            </a:r>
            <a:r>
              <a:rPr lang="de-DE" dirty="0" err="1">
                <a:latin typeface="Aptos Serif" panose="02020604070405020304" pitchFamily="18" charset="0"/>
                <a:ea typeface="Arial"/>
                <a:cs typeface="Aptos Serif" panose="02020604070405020304" pitchFamily="18" charset="0"/>
                <a:sym typeface="Arial"/>
              </a:rPr>
              <a:t>meet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expectations</a:t>
            </a:r>
            <a:endParaRPr dirty="0">
              <a:latin typeface="Aptos Serif" panose="02020604070405020304" pitchFamily="18" charset="0"/>
              <a:ea typeface="Arial"/>
              <a:cs typeface="Aptos Serif" panose="02020604070405020304" pitchFamily="18" charset="0"/>
              <a:sym typeface="Arial"/>
            </a:endParaRPr>
          </a:p>
        </p:txBody>
      </p:sp>
      <p:sp>
        <p:nvSpPr>
          <p:cNvPr id="460" name="Google Shape;460;p63"/>
          <p:cNvSpPr txBox="1">
            <a:spLocks noGrp="1"/>
          </p:cNvSpPr>
          <p:nvPr>
            <p:ph type="body" idx="1"/>
          </p:nvPr>
        </p:nvSpPr>
        <p:spPr>
          <a:xfrm>
            <a:off x="594359" y="2281918"/>
            <a:ext cx="5501641" cy="4227022"/>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sz="2000" b="0" dirty="0" err="1">
                <a:solidFill>
                  <a:srgbClr val="3F3F3F"/>
                </a:solidFill>
                <a:latin typeface="Aptos" panose="020B0004020202020204" pitchFamily="34" charset="0"/>
                <a:cs typeface="Aptos Serif" panose="02020604070405020304" pitchFamily="18" charset="0"/>
                <a:sym typeface="Arial"/>
              </a:rPr>
              <a:t>Examples</a:t>
            </a:r>
            <a:r>
              <a:rPr lang="de-DE" sz="2000" b="0" dirty="0">
                <a:solidFill>
                  <a:srgbClr val="3F3F3F"/>
                </a:solidFill>
                <a:latin typeface="Aptos" panose="020B0004020202020204" pitchFamily="34" charset="0"/>
                <a:cs typeface="Aptos Serif" panose="02020604070405020304" pitchFamily="18" charset="0"/>
                <a:sym typeface="Arial"/>
              </a:rPr>
              <a:t>:</a:t>
            </a:r>
            <a:endParaRPr sz="2000" dirty="0">
              <a:latin typeface="Aptos" panose="020B0004020202020204" pitchFamily="34" charset="0"/>
              <a:cs typeface="Aptos Serif" panose="02020604070405020304" pitchFamily="18" charset="0"/>
              <a:sym typeface="Arial"/>
            </a:endParaRPr>
          </a:p>
          <a:p>
            <a:pPr marL="571500" lvl="0" indent="-342900"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cs typeface="Aptos Serif" panose="02020604070405020304" pitchFamily="18" charset="0"/>
                <a:sym typeface="Arial"/>
              </a:rPr>
              <a:t>Clothes </a:t>
            </a:r>
            <a:r>
              <a:rPr lang="de-DE" sz="2000" b="0" dirty="0" err="1">
                <a:solidFill>
                  <a:srgbClr val="3F3F3F"/>
                </a:solidFill>
                <a:latin typeface="Aptos" panose="020B0004020202020204" pitchFamily="34" charset="0"/>
                <a:cs typeface="Aptos Serif" panose="02020604070405020304" pitchFamily="18" charset="0"/>
                <a:sym typeface="Arial"/>
              </a:rPr>
              <a:t>wear</a:t>
            </a:r>
            <a:r>
              <a:rPr lang="de-DE" sz="2000" b="0" dirty="0">
                <a:solidFill>
                  <a:srgbClr val="3F3F3F"/>
                </a:solidFill>
                <a:latin typeface="Aptos" panose="020B0004020202020204" pitchFamily="34" charset="0"/>
                <a:cs typeface="Aptos Serif" panose="02020604070405020304" pitchFamily="18" charset="0"/>
                <a:sym typeface="Arial"/>
              </a:rPr>
              <a:t> out </a:t>
            </a:r>
            <a:r>
              <a:rPr lang="de-DE" sz="2000" b="0" dirty="0" err="1">
                <a:solidFill>
                  <a:srgbClr val="3F3F3F"/>
                </a:solidFill>
                <a:latin typeface="Aptos" panose="020B0004020202020204" pitchFamily="34" charset="0"/>
                <a:cs typeface="Aptos Serif" panose="02020604070405020304" pitchFamily="18" charset="0"/>
                <a:sym typeface="Arial"/>
              </a:rPr>
              <a:t>quickly</a:t>
            </a:r>
            <a:endParaRPr sz="2000" dirty="0">
              <a:latin typeface="Aptos" panose="020B0004020202020204" pitchFamily="34" charset="0"/>
              <a:cs typeface="Aptos Serif" panose="02020604070405020304" pitchFamily="18" charset="0"/>
              <a:sym typeface="Arial"/>
            </a:endParaRPr>
          </a:p>
          <a:p>
            <a:pPr marL="571500" lvl="0" indent="-342900"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cs typeface="Aptos Serif" panose="02020604070405020304" pitchFamily="18" charset="0"/>
                <a:sym typeface="Arial"/>
              </a:rPr>
              <a:t>Coffee </a:t>
            </a:r>
            <a:r>
              <a:rPr lang="de-DE" sz="2000" b="0" dirty="0" err="1">
                <a:solidFill>
                  <a:srgbClr val="3F3F3F"/>
                </a:solidFill>
                <a:latin typeface="Aptos" panose="020B0004020202020204" pitchFamily="34" charset="0"/>
                <a:cs typeface="Aptos Serif" panose="02020604070405020304" pitchFamily="18" charset="0"/>
                <a:sym typeface="Arial"/>
              </a:rPr>
              <a:t>doesn't</a:t>
            </a:r>
            <a:r>
              <a:rPr lang="de-DE" sz="2000" b="0" dirty="0">
                <a:solidFill>
                  <a:srgbClr val="3F3F3F"/>
                </a:solidFill>
                <a:latin typeface="Aptos" panose="020B0004020202020204" pitchFamily="34" charset="0"/>
                <a:cs typeface="Aptos Serif" panose="02020604070405020304" pitchFamily="18" charset="0"/>
                <a:sym typeface="Arial"/>
              </a:rPr>
              <a:t> taste </a:t>
            </a:r>
            <a:r>
              <a:rPr lang="de-DE" sz="2000" b="0" dirty="0" err="1">
                <a:solidFill>
                  <a:srgbClr val="3F3F3F"/>
                </a:solidFill>
                <a:latin typeface="Aptos" panose="020B0004020202020204" pitchFamily="34" charset="0"/>
                <a:cs typeface="Aptos Serif" panose="02020604070405020304" pitchFamily="18" charset="0"/>
                <a:sym typeface="Arial"/>
              </a:rPr>
              <a:t>good</a:t>
            </a:r>
            <a:endParaRPr sz="2000" dirty="0">
              <a:latin typeface="Aptos" panose="020B0004020202020204" pitchFamily="34" charset="0"/>
              <a:cs typeface="Aptos Serif" panose="02020604070405020304" pitchFamily="18" charset="0"/>
              <a:sym typeface="Arial"/>
            </a:endParaRPr>
          </a:p>
          <a:p>
            <a:pPr marL="571500" lvl="0" indent="-342900"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cs typeface="Aptos Serif" panose="02020604070405020304" pitchFamily="18" charset="0"/>
                <a:sym typeface="Arial"/>
              </a:rPr>
              <a:t>Maintenance </a:t>
            </a:r>
            <a:r>
              <a:rPr lang="de-DE" sz="2000" b="0" dirty="0" err="1">
                <a:solidFill>
                  <a:srgbClr val="3F3F3F"/>
                </a:solidFill>
                <a:latin typeface="Aptos" panose="020B0004020202020204" pitchFamily="34" charset="0"/>
                <a:cs typeface="Aptos Serif" panose="02020604070405020304" pitchFamily="18" charset="0"/>
                <a:sym typeface="Arial"/>
              </a:rPr>
              <a:t>costs</a:t>
            </a:r>
            <a:r>
              <a:rPr lang="de-DE" sz="2000" b="0" dirty="0">
                <a:solidFill>
                  <a:srgbClr val="3F3F3F"/>
                </a:solidFill>
                <a:latin typeface="Aptos" panose="020B0004020202020204" pitchFamily="34" charset="0"/>
                <a:cs typeface="Aptos Serif" panose="02020604070405020304" pitchFamily="18" charset="0"/>
                <a:sym typeface="Arial"/>
              </a:rPr>
              <a:t> </a:t>
            </a:r>
            <a:r>
              <a:rPr lang="de-DE" sz="2000" b="0" dirty="0" err="1">
                <a:solidFill>
                  <a:srgbClr val="3F3F3F"/>
                </a:solidFill>
                <a:latin typeface="Aptos" panose="020B0004020202020204" pitchFamily="34" charset="0"/>
                <a:cs typeface="Aptos Serif" panose="02020604070405020304" pitchFamily="18" charset="0"/>
                <a:sym typeface="Arial"/>
              </a:rPr>
              <a:t>for</a:t>
            </a:r>
            <a:r>
              <a:rPr lang="de-DE" sz="2000" b="0" dirty="0">
                <a:solidFill>
                  <a:srgbClr val="3F3F3F"/>
                </a:solidFill>
                <a:latin typeface="Aptos" panose="020B0004020202020204" pitchFamily="34" charset="0"/>
                <a:cs typeface="Aptos Serif" panose="02020604070405020304" pitchFamily="18" charset="0"/>
                <a:sym typeface="Arial"/>
              </a:rPr>
              <a:t> </a:t>
            </a:r>
            <a:r>
              <a:rPr lang="de-DE" sz="2000" b="0" dirty="0" err="1">
                <a:solidFill>
                  <a:srgbClr val="3F3F3F"/>
                </a:solidFill>
                <a:latin typeface="Aptos" panose="020B0004020202020204" pitchFamily="34" charset="0"/>
                <a:cs typeface="Aptos Serif" panose="02020604070405020304" pitchFamily="18" charset="0"/>
                <a:sym typeface="Arial"/>
              </a:rPr>
              <a:t>electric</a:t>
            </a:r>
            <a:r>
              <a:rPr lang="de-DE" sz="2000" b="0" dirty="0">
                <a:solidFill>
                  <a:srgbClr val="3F3F3F"/>
                </a:solidFill>
                <a:latin typeface="Aptos" panose="020B0004020202020204" pitchFamily="34" charset="0"/>
                <a:cs typeface="Aptos Serif" panose="02020604070405020304" pitchFamily="18" charset="0"/>
                <a:sym typeface="Arial"/>
              </a:rPr>
              <a:t> </a:t>
            </a:r>
            <a:r>
              <a:rPr lang="de-DE" sz="2000" b="0" dirty="0" err="1">
                <a:solidFill>
                  <a:srgbClr val="3F3F3F"/>
                </a:solidFill>
                <a:latin typeface="Aptos" panose="020B0004020202020204" pitchFamily="34" charset="0"/>
                <a:cs typeface="Aptos Serif" panose="02020604070405020304" pitchFamily="18" charset="0"/>
                <a:sym typeface="Arial"/>
              </a:rPr>
              <a:t>cars</a:t>
            </a:r>
            <a:r>
              <a:rPr lang="de-DE" sz="2000" b="0" dirty="0">
                <a:solidFill>
                  <a:srgbClr val="3F3F3F"/>
                </a:solidFill>
                <a:latin typeface="Aptos" panose="020B0004020202020204" pitchFamily="34" charset="0"/>
                <a:cs typeface="Aptos Serif" panose="02020604070405020304" pitchFamily="18" charset="0"/>
                <a:sym typeface="Arial"/>
              </a:rPr>
              <a:t> </a:t>
            </a:r>
            <a:r>
              <a:rPr lang="de-DE" sz="2000" b="0" dirty="0" err="1">
                <a:solidFill>
                  <a:srgbClr val="3F3F3F"/>
                </a:solidFill>
                <a:latin typeface="Aptos" panose="020B0004020202020204" pitchFamily="34" charset="0"/>
                <a:cs typeface="Aptos Serif" panose="02020604070405020304" pitchFamily="18" charset="0"/>
                <a:sym typeface="Arial"/>
              </a:rPr>
              <a:t>are</a:t>
            </a:r>
            <a:r>
              <a:rPr lang="de-DE" sz="2000" b="0" dirty="0">
                <a:solidFill>
                  <a:srgbClr val="3F3F3F"/>
                </a:solidFill>
                <a:latin typeface="Aptos" panose="020B0004020202020204" pitchFamily="34" charset="0"/>
                <a:cs typeface="Aptos Serif" panose="02020604070405020304" pitchFamily="18" charset="0"/>
                <a:sym typeface="Arial"/>
              </a:rPr>
              <a:t> </a:t>
            </a:r>
            <a:r>
              <a:rPr lang="de-DE" sz="2000" b="0" dirty="0" err="1">
                <a:solidFill>
                  <a:srgbClr val="3F3F3F"/>
                </a:solidFill>
                <a:latin typeface="Aptos" panose="020B0004020202020204" pitchFamily="34" charset="0"/>
                <a:cs typeface="Aptos Serif" panose="02020604070405020304" pitchFamily="18" charset="0"/>
                <a:sym typeface="Arial"/>
              </a:rPr>
              <a:t>too</a:t>
            </a:r>
            <a:r>
              <a:rPr lang="de-DE" sz="2000" b="0" dirty="0">
                <a:solidFill>
                  <a:srgbClr val="3F3F3F"/>
                </a:solidFill>
                <a:latin typeface="Aptos" panose="020B0004020202020204" pitchFamily="34" charset="0"/>
                <a:cs typeface="Aptos Serif" panose="02020604070405020304" pitchFamily="18" charset="0"/>
                <a:sym typeface="Arial"/>
              </a:rPr>
              <a:t> high</a:t>
            </a:r>
            <a:endParaRPr sz="2000" b="0" dirty="0">
              <a:solidFill>
                <a:srgbClr val="3F3F3F"/>
              </a:solidFill>
              <a:latin typeface="Aptos" panose="020B0004020202020204" pitchFamily="34" charset="0"/>
              <a:cs typeface="Aptos Serif" panose="02020604070405020304" pitchFamily="18" charset="0"/>
              <a:sym typeface="Arial"/>
            </a:endParaRPr>
          </a:p>
        </p:txBody>
      </p:sp>
      <p:sp>
        <p:nvSpPr>
          <p:cNvPr id="461" name="Google Shape;461;p63"/>
          <p:cNvSpPr txBox="1"/>
          <p:nvPr/>
        </p:nvSpPr>
        <p:spPr>
          <a:xfrm>
            <a:off x="6096000" y="2281918"/>
            <a:ext cx="5501641" cy="4227022"/>
          </a:xfrm>
          <a:prstGeom prst="rect">
            <a:avLst/>
          </a:prstGeom>
          <a:noFill/>
          <a:ln>
            <a:noFill/>
          </a:ln>
        </p:spPr>
        <p:txBody>
          <a:bodyPr spcFirstLastPara="1" wrap="square" lIns="0" tIns="228600" rIns="0" bIns="0" anchor="t" anchorCtr="0">
            <a:normAutofit/>
          </a:bodyPr>
          <a:lstStyle/>
          <a:p>
            <a:pPr marL="457200" marR="0" lvl="0" indent="-228600" algn="l" rtl="0">
              <a:lnSpc>
                <a:spcPct val="80000"/>
              </a:lnSpc>
              <a:spcBef>
                <a:spcPts val="2200"/>
              </a:spcBef>
              <a:spcAft>
                <a:spcPts val="0"/>
              </a:spcAft>
              <a:buClr>
                <a:schemeClr val="accent4"/>
              </a:buClr>
              <a:buSzPts val="2400"/>
              <a:buFont typeface="Arial"/>
              <a:buNone/>
            </a:pPr>
            <a:r>
              <a:rPr lang="de-DE" sz="2000" b="0" i="0" u="none" strike="noStrike" cap="none">
                <a:solidFill>
                  <a:srgbClr val="3F3F3F"/>
                </a:solidFill>
                <a:latin typeface="Aptos" panose="020B0004020202020204" pitchFamily="34" charset="0"/>
                <a:cs typeface="Aptos Serif" panose="02020604070405020304" pitchFamily="18" charset="0"/>
                <a:sym typeface="Arial"/>
              </a:rPr>
              <a:t>Possible solutions are:</a:t>
            </a:r>
            <a:endParaRPr sz="2000" b="0" i="0" u="none" strike="noStrike" cap="none">
              <a:solidFill>
                <a:srgbClr val="000000"/>
              </a:solidFill>
              <a:latin typeface="Aptos" panose="020B0004020202020204" pitchFamily="34" charset="0"/>
              <a:cs typeface="Aptos Serif" panose="02020604070405020304" pitchFamily="18" charset="0"/>
              <a:sym typeface="Arial"/>
            </a:endParaRPr>
          </a:p>
          <a:p>
            <a:pPr marL="571500" marR="0" lvl="0" indent="-342900" algn="l" rtl="0">
              <a:lnSpc>
                <a:spcPct val="80000"/>
              </a:lnSpc>
              <a:spcBef>
                <a:spcPts val="2200"/>
              </a:spcBef>
              <a:spcAft>
                <a:spcPts val="0"/>
              </a:spcAft>
              <a:buClr>
                <a:schemeClr val="accent4"/>
              </a:buClr>
              <a:buSzPts val="2400"/>
              <a:buFont typeface="Arial"/>
              <a:buChar char="•"/>
            </a:pPr>
            <a:r>
              <a:rPr lang="de-DE" sz="2000" b="0" i="0" u="none" strike="noStrike" cap="none">
                <a:solidFill>
                  <a:srgbClr val="3F3F3F"/>
                </a:solidFill>
                <a:latin typeface="Aptos" panose="020B0004020202020204" pitchFamily="34" charset="0"/>
                <a:cs typeface="Aptos Serif" panose="02020604070405020304" pitchFamily="18" charset="0"/>
                <a:sym typeface="Arial"/>
              </a:rPr>
              <a:t>Gather as much information about the product as possible before purchasing (reviews, etc.)</a:t>
            </a:r>
            <a:endParaRPr sz="2000" b="0" i="0" u="none" strike="noStrike" cap="none">
              <a:solidFill>
                <a:srgbClr val="000000"/>
              </a:solidFill>
              <a:latin typeface="Aptos" panose="020B0004020202020204" pitchFamily="34" charset="0"/>
              <a:cs typeface="Aptos Serif" panose="02020604070405020304" pitchFamily="18" charset="0"/>
              <a:sym typeface="Arial"/>
            </a:endParaRPr>
          </a:p>
          <a:p>
            <a:pPr marL="571500" marR="0" lvl="0" indent="-342900" algn="l" rtl="0">
              <a:lnSpc>
                <a:spcPct val="80000"/>
              </a:lnSpc>
              <a:spcBef>
                <a:spcPts val="2200"/>
              </a:spcBef>
              <a:spcAft>
                <a:spcPts val="0"/>
              </a:spcAft>
              <a:buClr>
                <a:schemeClr val="accent4"/>
              </a:buClr>
              <a:buSzPts val="2400"/>
              <a:buFont typeface="Arial"/>
              <a:buChar char="•"/>
            </a:pPr>
            <a:r>
              <a:rPr lang="de-DE" sz="2000" b="0" i="0" u="none" strike="noStrike" cap="none">
                <a:solidFill>
                  <a:srgbClr val="3F3F3F"/>
                </a:solidFill>
                <a:latin typeface="Aptos" panose="020B0004020202020204" pitchFamily="34" charset="0"/>
                <a:cs typeface="Aptos Serif" panose="02020604070405020304" pitchFamily="18" charset="0"/>
                <a:sym typeface="Arial"/>
              </a:rPr>
              <a:t>Test the product under real conditions</a:t>
            </a:r>
            <a:endParaRPr sz="2000" b="0" i="0" u="none" strike="noStrike" cap="none">
              <a:solidFill>
                <a:srgbClr val="000000"/>
              </a:solidFill>
              <a:latin typeface="Aptos" panose="020B0004020202020204" pitchFamily="34" charset="0"/>
              <a:cs typeface="Aptos Serif" panose="02020604070405020304" pitchFamily="18" charset="0"/>
              <a:sym typeface="Arial"/>
            </a:endParaRPr>
          </a:p>
          <a:p>
            <a:pPr marL="571500" marR="0" lvl="0" indent="-342900" algn="l" rtl="0">
              <a:lnSpc>
                <a:spcPct val="80000"/>
              </a:lnSpc>
              <a:spcBef>
                <a:spcPts val="2200"/>
              </a:spcBef>
              <a:spcAft>
                <a:spcPts val="0"/>
              </a:spcAft>
              <a:buClr>
                <a:schemeClr val="accent4"/>
              </a:buClr>
              <a:buSzPts val="2400"/>
              <a:buFont typeface="Arial"/>
              <a:buChar char="•"/>
            </a:pPr>
            <a:r>
              <a:rPr lang="de-DE" sz="2000" b="0" i="0" u="none" strike="noStrike" cap="none">
                <a:solidFill>
                  <a:srgbClr val="3F3F3F"/>
                </a:solidFill>
                <a:latin typeface="Aptos" panose="020B0004020202020204" pitchFamily="34" charset="0"/>
                <a:cs typeface="Aptos Serif" panose="02020604070405020304" pitchFamily="18" charset="0"/>
                <a:sym typeface="Arial"/>
              </a:rPr>
              <a:t>Place your first order with small quantities</a:t>
            </a:r>
            <a:endParaRPr sz="2000" b="0" i="0" u="none" strike="noStrike" cap="none">
              <a:solidFill>
                <a:srgbClr val="3F3F3F"/>
              </a:solidFill>
              <a:latin typeface="Aptos" panose="020B0004020202020204" pitchFamily="34" charset="0"/>
              <a:cs typeface="Aptos Serif" panose="02020604070405020304" pitchFamily="18" charset="0"/>
              <a:sym typeface="Arial"/>
            </a:endParaRPr>
          </a:p>
        </p:txBody>
      </p:sp>
      <p:sp>
        <p:nvSpPr>
          <p:cNvPr id="462" name="Google Shape;462;p6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594429" y="440667"/>
            <a:ext cx="66228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Practice </a:t>
            </a:r>
            <a:r>
              <a:rPr lang="de-DE" dirty="0" err="1">
                <a:latin typeface="Aptos Serif" panose="02020604070405020304" pitchFamily="18" charset="0"/>
                <a:ea typeface="Arial"/>
                <a:cs typeface="Aptos Serif" panose="02020604070405020304" pitchFamily="18" charset="0"/>
                <a:sym typeface="Arial"/>
              </a:rPr>
              <a:t>example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risk</a:t>
            </a:r>
            <a:r>
              <a:rPr lang="de-DE" dirty="0">
                <a:latin typeface="Aptos Serif" panose="02020604070405020304" pitchFamily="18" charset="0"/>
                <a:ea typeface="Arial"/>
                <a:cs typeface="Aptos Serif" panose="02020604070405020304" pitchFamily="18" charset="0"/>
                <a:sym typeface="Arial"/>
              </a:rPr>
              <a:t>:</a:t>
            </a:r>
            <a:br>
              <a:rPr lang="de-DE" sz="4000" dirty="0">
                <a:latin typeface="Aptos Serif" panose="02020604070405020304" pitchFamily="18" charset="0"/>
                <a:ea typeface="Arial"/>
                <a:cs typeface="Aptos Serif" panose="02020604070405020304" pitchFamily="18" charset="0"/>
                <a:sym typeface="Arial"/>
              </a:rPr>
            </a:br>
            <a:r>
              <a:rPr lang="de-DE" sz="2400" dirty="0">
                <a:latin typeface="Aptos Serif" panose="02020604070405020304" pitchFamily="18" charset="0"/>
                <a:ea typeface="Arial"/>
                <a:cs typeface="Aptos Serif" panose="02020604070405020304" pitchFamily="18" charset="0"/>
                <a:sym typeface="Arial"/>
              </a:rPr>
              <a:t>Long </a:t>
            </a:r>
            <a:r>
              <a:rPr lang="de-DE" sz="2400" dirty="0" err="1">
                <a:latin typeface="Aptos Serif" panose="02020604070405020304" pitchFamily="18" charset="0"/>
                <a:ea typeface="Arial"/>
                <a:cs typeface="Aptos Serif" panose="02020604070405020304" pitchFamily="18" charset="0"/>
                <a:sym typeface="Arial"/>
              </a:rPr>
              <a:t>charging</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times</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for</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electric</a:t>
            </a:r>
            <a:r>
              <a:rPr lang="de-DE" sz="2400" dirty="0">
                <a:latin typeface="Aptos Serif" panose="02020604070405020304" pitchFamily="18" charset="0"/>
                <a:ea typeface="Arial"/>
                <a:cs typeface="Aptos Serif" panose="02020604070405020304" pitchFamily="18" charset="0"/>
                <a:sym typeface="Arial"/>
              </a:rPr>
              <a:t> </a:t>
            </a:r>
            <a:r>
              <a:rPr lang="de-DE" sz="2400" dirty="0" err="1">
                <a:latin typeface="Aptos Serif" panose="02020604070405020304" pitchFamily="18" charset="0"/>
                <a:ea typeface="Arial"/>
                <a:cs typeface="Aptos Serif" panose="02020604070405020304" pitchFamily="18" charset="0"/>
                <a:sym typeface="Arial"/>
              </a:rPr>
              <a:t>cars</a:t>
            </a:r>
            <a:r>
              <a:rPr lang="de-DE" sz="2400" dirty="0">
                <a:latin typeface="Aptos Serif" panose="02020604070405020304" pitchFamily="18" charset="0"/>
                <a:ea typeface="Arial"/>
                <a:cs typeface="Aptos Serif" panose="02020604070405020304" pitchFamily="18" charset="0"/>
                <a:sym typeface="Arial"/>
              </a:rPr>
              <a:t>, Berlin Police Department</a:t>
            </a:r>
            <a:endParaRPr sz="2400" dirty="0">
              <a:latin typeface="Aptos Serif" panose="02020604070405020304" pitchFamily="18" charset="0"/>
              <a:ea typeface="Arial"/>
              <a:cs typeface="Aptos Serif" panose="02020604070405020304" pitchFamily="18" charset="0"/>
              <a:sym typeface="Arial"/>
            </a:endParaRPr>
          </a:p>
        </p:txBody>
      </p:sp>
      <p:sp>
        <p:nvSpPr>
          <p:cNvPr id="469" name="Google Shape;469;p64"/>
          <p:cNvSpPr txBox="1">
            <a:spLocks noGrp="1"/>
          </p:cNvSpPr>
          <p:nvPr>
            <p:ph type="body" idx="1"/>
          </p:nvPr>
        </p:nvSpPr>
        <p:spPr>
          <a:xfrm>
            <a:off x="594359" y="2281918"/>
            <a:ext cx="6622870" cy="4050302"/>
          </a:xfrm>
          <a:prstGeom prst="rect">
            <a:avLst/>
          </a:prstGeom>
          <a:noFill/>
          <a:ln>
            <a:noFill/>
          </a:ln>
        </p:spPr>
        <p:txBody>
          <a:bodyPr spcFirstLastPara="1" wrap="square" lIns="0" tIns="228600" rIns="0" bIns="0" anchor="t" anchorCtr="0">
            <a:noAutofit/>
          </a:bodyPr>
          <a:lstStyle/>
          <a:p>
            <a:pPr marL="0" lvl="0" indent="0" algn="l" rtl="0">
              <a:lnSpc>
                <a:spcPct val="100000"/>
              </a:lnSpc>
              <a:spcBef>
                <a:spcPts val="2200"/>
              </a:spcBef>
              <a:spcAft>
                <a:spcPts val="0"/>
              </a:spcAft>
              <a:buSzPts val="2400"/>
              <a:buNone/>
            </a:pPr>
            <a:r>
              <a:rPr lang="de-DE" sz="2000" b="0" dirty="0">
                <a:solidFill>
                  <a:srgbClr val="3F3F3F"/>
                </a:solidFill>
                <a:latin typeface="Aptos" panose="020B0004020202020204" pitchFamily="34" charset="0"/>
                <a:sym typeface="Arial"/>
              </a:rPr>
              <a:t>Police </a:t>
            </a:r>
            <a:r>
              <a:rPr lang="de-DE" sz="2000" b="0" dirty="0" err="1">
                <a:solidFill>
                  <a:srgbClr val="3F3F3F"/>
                </a:solidFill>
                <a:latin typeface="Aptos" panose="020B0004020202020204" pitchFamily="34" charset="0"/>
                <a:sym typeface="Arial"/>
              </a:rPr>
              <a:t>patrol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ready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action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day</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night</a:t>
            </a:r>
            <a:r>
              <a:rPr lang="de-DE" sz="2000" b="0" dirty="0">
                <a:solidFill>
                  <a:srgbClr val="3F3F3F"/>
                </a:solidFill>
                <a:latin typeface="Aptos" panose="020B0004020202020204" pitchFamily="34" charset="0"/>
                <a:sym typeface="Arial"/>
              </a:rPr>
              <a:t>. Long </a:t>
            </a:r>
            <a:r>
              <a:rPr lang="de-DE" sz="2000" b="0" dirty="0" err="1">
                <a:solidFill>
                  <a:srgbClr val="3F3F3F"/>
                </a:solidFill>
                <a:latin typeface="Aptos" panose="020B0004020202020204" pitchFamily="34" charset="0"/>
                <a:sym typeface="Arial"/>
              </a:rPr>
              <a:t>charging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times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electric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require</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great</a:t>
            </a:r>
            <a:r>
              <a:rPr lang="de-DE" sz="2000" b="0" dirty="0">
                <a:solidFill>
                  <a:srgbClr val="3F3F3F"/>
                </a:solidFill>
                <a:latin typeface="Aptos" panose="020B0004020202020204" pitchFamily="34" charset="0"/>
                <a:sym typeface="Arial"/>
              </a:rPr>
              <a:t> deal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logistical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effort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ensure</a:t>
            </a:r>
            <a:r>
              <a:rPr lang="de-DE" sz="2000" b="0" dirty="0">
                <a:solidFill>
                  <a:srgbClr val="3F3F3F"/>
                </a:solidFill>
                <a:latin typeface="Aptos" panose="020B0004020202020204" pitchFamily="34" charset="0"/>
                <a:sym typeface="Arial"/>
              </a:rPr>
              <a:t> operational </a:t>
            </a:r>
            <a:r>
              <a:rPr lang="de-DE" sz="2000" b="0" dirty="0" err="1">
                <a:solidFill>
                  <a:srgbClr val="3F3F3F"/>
                </a:solidFill>
                <a:latin typeface="Aptos" panose="020B0004020202020204" pitchFamily="34" charset="0"/>
                <a:sym typeface="Arial"/>
              </a:rPr>
              <a:t>readiness</a:t>
            </a:r>
            <a:r>
              <a:rPr lang="de-DE" sz="2000" b="0" dirty="0">
                <a:solidFill>
                  <a:srgbClr val="3F3F3F"/>
                </a:solidFill>
                <a:latin typeface="Aptos" panose="020B0004020202020204" pitchFamily="34" charset="0"/>
                <a:sym typeface="Arial"/>
              </a:rPr>
              <a:t>.</a:t>
            </a:r>
            <a:endParaRPr sz="2000" dirty="0">
              <a:latin typeface="Aptos" panose="020B0004020202020204" pitchFamily="34" charset="0"/>
              <a:sym typeface="Arial"/>
            </a:endParaRPr>
          </a:p>
          <a:p>
            <a:pPr marL="0" lvl="0" indent="0" algn="l" rtl="0">
              <a:lnSpc>
                <a:spcPct val="100000"/>
              </a:lnSpc>
              <a:spcBef>
                <a:spcPts val="2200"/>
              </a:spcBef>
              <a:spcAft>
                <a:spcPts val="0"/>
              </a:spcAft>
              <a:buSzPts val="2400"/>
              <a:buNone/>
            </a:pP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Procurement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officers</a:t>
            </a:r>
            <a:r>
              <a:rPr lang="de-DE" sz="2000" b="0" dirty="0">
                <a:solidFill>
                  <a:srgbClr val="3F3F3F"/>
                </a:solidFill>
                <a:latin typeface="Aptos" panose="020B0004020202020204" pitchFamily="34" charset="0"/>
                <a:sym typeface="Arial"/>
              </a:rPr>
              <a:t>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Berlin Police Department </a:t>
            </a:r>
            <a:r>
              <a:rPr lang="de-DE" sz="2000" b="0" dirty="0" err="1">
                <a:solidFill>
                  <a:srgbClr val="3F3F3F"/>
                </a:solidFill>
                <a:latin typeface="Aptos" panose="020B0004020202020204" pitchFamily="34" charset="0"/>
                <a:sym typeface="Arial"/>
              </a:rPr>
              <a:t>would</a:t>
            </a:r>
            <a:r>
              <a:rPr lang="de-DE" sz="2000" b="0" dirty="0">
                <a:solidFill>
                  <a:srgbClr val="3F3F3F"/>
                </a:solidFill>
                <a:latin typeface="Aptos" panose="020B0004020202020204" pitchFamily="34" charset="0"/>
                <a:sym typeface="Arial"/>
              </a:rPr>
              <a:t> like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certificates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manufacture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vehicles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with</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combustion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engines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well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electric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 so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can</a:t>
            </a:r>
            <a:r>
              <a:rPr lang="de-DE" sz="2000" b="0" dirty="0">
                <a:solidFill>
                  <a:srgbClr val="3F3F3F"/>
                </a:solidFill>
                <a:latin typeface="Aptos" panose="020B0004020202020204" pitchFamily="34" charset="0"/>
                <a:sym typeface="Arial"/>
              </a:rPr>
              <a:t> also </a:t>
            </a:r>
            <a:r>
              <a:rPr lang="de-DE" sz="2000" b="0" dirty="0" err="1">
                <a:solidFill>
                  <a:srgbClr val="3F3F3F"/>
                </a:solidFill>
                <a:latin typeface="Aptos" panose="020B0004020202020204" pitchFamily="34" charset="0"/>
                <a:sym typeface="Arial"/>
              </a:rPr>
              <a:t>ensure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sustainability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combustion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engines</a:t>
            </a:r>
            <a:r>
              <a:rPr lang="de-DE" sz="2000" b="0" dirty="0">
                <a:solidFill>
                  <a:srgbClr val="3F3F3F"/>
                </a:solidFill>
                <a:latin typeface="Aptos" panose="020B0004020202020204" pitchFamily="34" charset="0"/>
                <a:sym typeface="Arial"/>
              </a:rPr>
              <a:t>.</a:t>
            </a:r>
            <a:endParaRPr sz="2000" dirty="0">
              <a:latin typeface="Aptos" panose="020B0004020202020204" pitchFamily="34" charset="0"/>
              <a:sym typeface="Arial"/>
            </a:endParaRPr>
          </a:p>
          <a:p>
            <a:pPr marL="0" lvl="0" indent="0" algn="l" rtl="0">
              <a:lnSpc>
                <a:spcPct val="100000"/>
              </a:lnSpc>
              <a:spcBef>
                <a:spcPts val="2200"/>
              </a:spcBef>
              <a:spcAft>
                <a:spcPts val="0"/>
              </a:spcAft>
              <a:buSzPts val="2400"/>
              <a:buNone/>
            </a:pPr>
            <a:r>
              <a:rPr lang="de-DE" sz="2000" b="0" dirty="0">
                <a:solidFill>
                  <a:srgbClr val="3F3F3F"/>
                </a:solidFill>
                <a:latin typeface="Aptos" panose="020B0004020202020204" pitchFamily="34" charset="0"/>
                <a:sym typeface="Arial"/>
              </a:rPr>
              <a:t>In </a:t>
            </a:r>
            <a:r>
              <a:rPr lang="de-DE" sz="2000" b="0" dirty="0" err="1">
                <a:solidFill>
                  <a:srgbClr val="3F3F3F"/>
                </a:solidFill>
                <a:latin typeface="Aptos" panose="020B0004020202020204" pitchFamily="34" charset="0"/>
                <a:sym typeface="Arial"/>
              </a:rPr>
              <a:t>addition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electric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Berlin </a:t>
            </a:r>
            <a:r>
              <a:rPr lang="de-DE" sz="2000" b="0" dirty="0" err="1">
                <a:solidFill>
                  <a:srgbClr val="3F3F3F"/>
                </a:solidFill>
                <a:latin typeface="Aptos" panose="020B0004020202020204" pitchFamily="34" charset="0"/>
                <a:sym typeface="Arial"/>
              </a:rPr>
              <a:t>police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also </a:t>
            </a:r>
            <a:r>
              <a:rPr lang="de-DE" sz="2000" b="0" dirty="0" err="1">
                <a:solidFill>
                  <a:srgbClr val="3F3F3F"/>
                </a:solidFill>
                <a:latin typeface="Aptos" panose="020B0004020202020204" pitchFamily="34" charset="0"/>
                <a:sym typeface="Arial"/>
              </a:rPr>
              <a:t>procuring</a:t>
            </a:r>
            <a:r>
              <a:rPr lang="de-DE" sz="2000" b="0" dirty="0">
                <a:solidFill>
                  <a:srgbClr val="3F3F3F"/>
                </a:solidFill>
                <a:latin typeface="Aptos" panose="020B0004020202020204" pitchFamily="34" charset="0"/>
                <a:sym typeface="Arial"/>
              </a:rPr>
              <a:t> hydrogen-</a:t>
            </a:r>
            <a:r>
              <a:rPr lang="de-DE" sz="2000" b="0" dirty="0" err="1">
                <a:solidFill>
                  <a:srgbClr val="3F3F3F"/>
                </a:solidFill>
                <a:latin typeface="Aptos" panose="020B0004020202020204" pitchFamily="34" charset="0"/>
                <a:sym typeface="Arial"/>
              </a:rPr>
              <a:t>powered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cars</a:t>
            </a:r>
            <a:r>
              <a:rPr lang="de-DE" sz="2000" b="0" dirty="0">
                <a:solidFill>
                  <a:srgbClr val="3F3F3F"/>
                </a:solidFill>
                <a:latin typeface="Aptos" panose="020B0004020202020204" pitchFamily="34" charset="0"/>
                <a:sym typeface="Arial"/>
              </a:rPr>
              <a:t>.</a:t>
            </a:r>
            <a:endParaRPr sz="2000" b="0" dirty="0">
              <a:solidFill>
                <a:srgbClr val="3F3F3F"/>
              </a:solidFill>
              <a:latin typeface="Aptos" panose="020B0004020202020204" pitchFamily="34" charset="0"/>
              <a:sym typeface="Arial"/>
            </a:endParaRPr>
          </a:p>
        </p:txBody>
      </p:sp>
      <p:sp>
        <p:nvSpPr>
          <p:cNvPr id="470" name="Google Shape;470;p6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38</a:t>
            </a:fld>
            <a:endParaRPr/>
          </a:p>
        </p:txBody>
      </p:sp>
      <p:pic>
        <p:nvPicPr>
          <p:cNvPr id="471" name="Google Shape;471;p64" descr="Ein Bild, das Landfahrzeug, Fahrzeug, Transport, Rad enthält.&#10;&#10;KI-generierte Inhalte können fehlerhaft sein."/>
          <p:cNvPicPr preferRelativeResize="0"/>
          <p:nvPr/>
        </p:nvPicPr>
        <p:blipFill rotWithShape="1">
          <a:blip r:embed="rId3">
            <a:alphaModFix/>
          </a:blip>
          <a:srcRect/>
          <a:stretch/>
        </p:blipFill>
        <p:spPr>
          <a:xfrm>
            <a:off x="7474876" y="2088823"/>
            <a:ext cx="4451912" cy="28266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594359" y="346626"/>
            <a:ext cx="966373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Risk: Limited municipal </a:t>
            </a:r>
            <a:r>
              <a:rPr lang="de-DE" dirty="0" err="1">
                <a:latin typeface="Aptos Serif" panose="02020604070405020304" pitchFamily="18" charset="0"/>
                <a:ea typeface="Arial"/>
                <a:cs typeface="Aptos Serif" panose="02020604070405020304" pitchFamily="18" charset="0"/>
                <a:sym typeface="Arial"/>
              </a:rPr>
              <a:t>budgets</a:t>
            </a:r>
            <a:endParaRPr dirty="0">
              <a:latin typeface="Aptos Serif" panose="02020604070405020304" pitchFamily="18" charset="0"/>
              <a:ea typeface="Arial"/>
              <a:cs typeface="Aptos Serif" panose="02020604070405020304" pitchFamily="18" charset="0"/>
              <a:sym typeface="Arial"/>
            </a:endParaRPr>
          </a:p>
        </p:txBody>
      </p:sp>
      <p:sp>
        <p:nvSpPr>
          <p:cNvPr id="477" name="Google Shape;477;p65"/>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b="0" dirty="0">
                <a:solidFill>
                  <a:srgbClr val="3F3F3F"/>
                </a:solidFill>
                <a:latin typeface="Aptos" panose="020B0004020202020204" pitchFamily="34" charset="0"/>
                <a:sym typeface="Arial"/>
              </a:rPr>
              <a:t>Possible </a:t>
            </a:r>
            <a:r>
              <a:rPr lang="de-DE" b="0" dirty="0" err="1">
                <a:solidFill>
                  <a:srgbClr val="3F3F3F"/>
                </a:solidFill>
                <a:latin typeface="Aptos" panose="020B0004020202020204" pitchFamily="34" charset="0"/>
                <a:sym typeface="Arial"/>
              </a:rPr>
              <a:t>solutions</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include</a:t>
            </a:r>
            <a:r>
              <a:rPr lang="de-DE" b="0" dirty="0">
                <a:solidFill>
                  <a:srgbClr val="3F3F3F"/>
                </a:solidFill>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a:solidFill>
                  <a:srgbClr val="3F3F3F"/>
                </a:solidFill>
                <a:latin typeface="Aptos" panose="020B0004020202020204" pitchFamily="34" charset="0"/>
                <a:sym typeface="Arial"/>
              </a:rPr>
              <a:t>Transparency in </a:t>
            </a:r>
            <a:r>
              <a:rPr lang="de-DE" b="0" dirty="0" err="1">
                <a:solidFill>
                  <a:srgbClr val="3F3F3F"/>
                </a:solidFill>
                <a:latin typeface="Aptos" panose="020B0004020202020204" pitchFamily="34" charset="0"/>
                <a:sym typeface="Arial"/>
              </a:rPr>
              <a:t>prices</a:t>
            </a:r>
            <a:r>
              <a:rPr lang="de-DE" b="0" dirty="0">
                <a:solidFill>
                  <a:srgbClr val="3F3F3F"/>
                </a:solidFill>
                <a:latin typeface="Aptos" panose="020B0004020202020204" pitchFamily="34" charset="0"/>
                <a:sym typeface="Arial"/>
              </a:rPr>
              <a:t> and </a:t>
            </a:r>
            <a:r>
              <a:rPr lang="de-DE" b="0" dirty="0" err="1">
                <a:solidFill>
                  <a:srgbClr val="3F3F3F"/>
                </a:solidFill>
                <a:latin typeface="Aptos" panose="020B0004020202020204" pitchFamily="34" charset="0"/>
                <a:sym typeface="Arial"/>
              </a:rPr>
              <a:t>costs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Reducing</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procurement</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requirements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Sustainable</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procurement</a:t>
            </a:r>
            <a:r>
              <a:rPr lang="de-DE" b="0" dirty="0">
                <a:solidFill>
                  <a:srgbClr val="3F3F3F"/>
                </a:solidFill>
                <a:latin typeface="Aptos" panose="020B0004020202020204" pitchFamily="34" charset="0"/>
                <a:sym typeface="Arial"/>
              </a:rPr>
              <a:t> at </a:t>
            </a:r>
            <a:r>
              <a:rPr lang="de-DE" b="0" dirty="0" err="1">
                <a:solidFill>
                  <a:srgbClr val="3F3F3F"/>
                </a:solidFill>
                <a:latin typeface="Aptos" panose="020B0004020202020204" pitchFamily="34" charset="0"/>
                <a:sym typeface="Arial"/>
              </a:rPr>
              <a:t>competitive</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prices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Better</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prices</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through</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central</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procurement</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offices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Better</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prices</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through</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joint</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procurement</a:t>
            </a:r>
            <a:endParaRPr sz="2800" dirty="0">
              <a:latin typeface="Aptos" panose="020B0004020202020204" pitchFamily="34" charset="0"/>
              <a:sym typeface="Arial"/>
            </a:endParaRPr>
          </a:p>
        </p:txBody>
      </p:sp>
      <p:sp>
        <p:nvSpPr>
          <p:cNvPr id="478" name="Google Shape;478;p6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594360" y="278129"/>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134" name="Google Shape;134;p30"/>
          <p:cNvSpPr txBox="1">
            <a:spLocks noGrp="1"/>
          </p:cNvSpPr>
          <p:nvPr>
            <p:ph type="body" idx="1"/>
          </p:nvPr>
        </p:nvSpPr>
        <p:spPr>
          <a:xfrm>
            <a:off x="594341" y="2281923"/>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1.1 How </a:t>
            </a:r>
            <a:r>
              <a:rPr lang="de-DE" dirty="0" err="1">
                <a:solidFill>
                  <a:schemeClr val="accent6"/>
                </a:solidFill>
                <a:latin typeface="Aptos" panose="020B0004020202020204" pitchFamily="34" charset="0"/>
                <a:sym typeface="Arial"/>
              </a:rPr>
              <a:t>to</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get</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started</a:t>
            </a:r>
            <a:endParaRPr dirty="0">
              <a:solidFill>
                <a:schemeClr val="accent6"/>
              </a:solidFill>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1.2 </a:t>
            </a:r>
            <a:r>
              <a:rPr lang="de-DE" dirty="0" err="1">
                <a:latin typeface="Aptos" panose="020B0004020202020204" pitchFamily="34" charset="0"/>
                <a:sym typeface="Arial"/>
              </a:rPr>
              <a:t>Four</a:t>
            </a:r>
            <a:r>
              <a:rPr lang="de-DE" dirty="0">
                <a:latin typeface="Aptos" panose="020B0004020202020204" pitchFamily="34" charset="0"/>
                <a:sym typeface="Arial"/>
              </a:rPr>
              <a:t> </a:t>
            </a:r>
            <a:r>
              <a:rPr lang="de-DE" dirty="0" err="1">
                <a:latin typeface="Aptos" panose="020B0004020202020204" pitchFamily="34" charset="0"/>
                <a:sym typeface="Arial"/>
              </a:rPr>
              <a:t>approaches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procurement</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1.3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essential </a:t>
            </a:r>
            <a:r>
              <a:rPr lang="de-DE" dirty="0" err="1">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1.4 </a:t>
            </a:r>
            <a:r>
              <a:rPr lang="de-DE" dirty="0" err="1">
                <a:latin typeface="Aptos" panose="020B0004020202020204" pitchFamily="34" charset="0"/>
                <a:sym typeface="Arial"/>
              </a:rPr>
              <a:t>Exploring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market</a:t>
            </a:r>
            <a:r>
              <a:rPr lang="de-DE" dirty="0">
                <a:latin typeface="Aptos" panose="020B0004020202020204" pitchFamily="34" charset="0"/>
                <a:sym typeface="Arial"/>
              </a:rPr>
              <a:t> and </a:t>
            </a:r>
            <a:r>
              <a:rPr lang="de-DE" dirty="0" err="1">
                <a:latin typeface="Aptos" panose="020B0004020202020204" pitchFamily="34" charset="0"/>
                <a:sym typeface="Arial"/>
              </a:rPr>
              <a:t>creating</a:t>
            </a:r>
            <a:r>
              <a:rPr lang="de-DE" dirty="0">
                <a:latin typeface="Aptos" panose="020B0004020202020204" pitchFamily="34" charset="0"/>
                <a:sym typeface="Arial"/>
              </a:rPr>
              <a:t> a </a:t>
            </a:r>
            <a:r>
              <a:rPr lang="de-DE" dirty="0" err="1">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1.5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locally</a:t>
            </a:r>
            <a:r>
              <a:rPr lang="de-DE" dirty="0">
                <a:latin typeface="Aptos" panose="020B0004020202020204" pitchFamily="34" charset="0"/>
                <a:sym typeface="Arial"/>
              </a:rPr>
              <a:t> and </a:t>
            </a:r>
            <a:r>
              <a:rPr lang="de-DE" dirty="0" err="1">
                <a:latin typeface="Aptos" panose="020B0004020202020204" pitchFamily="34" charset="0"/>
                <a:sym typeface="Arial"/>
              </a:rPr>
              <a:t>regionally</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1.6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communicate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endParaRPr dirty="0">
              <a:latin typeface="Aptos" panose="020B0004020202020204" pitchFamily="34" charset="0"/>
              <a:sym typeface="Arial"/>
            </a:endParaRPr>
          </a:p>
        </p:txBody>
      </p:sp>
      <p:sp>
        <p:nvSpPr>
          <p:cNvPr id="135" name="Google Shape;135;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594359" y="517518"/>
            <a:ext cx="759320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Risk: Limited </a:t>
            </a:r>
            <a:r>
              <a:rPr lang="de-DE" dirty="0" err="1">
                <a:latin typeface="Aptos Serif" panose="02020604070405020304" pitchFamily="18" charset="0"/>
                <a:ea typeface="Arial"/>
                <a:cs typeface="Aptos Serif" panose="02020604070405020304" pitchFamily="18" charset="0"/>
                <a:sym typeface="Arial"/>
              </a:rPr>
              <a:t>availability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products</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services</a:t>
            </a:r>
            <a:endParaRPr dirty="0">
              <a:latin typeface="Aptos Serif" panose="02020604070405020304" pitchFamily="18" charset="0"/>
              <a:ea typeface="Arial"/>
              <a:cs typeface="Aptos Serif" panose="02020604070405020304" pitchFamily="18" charset="0"/>
              <a:sym typeface="Arial"/>
            </a:endParaRPr>
          </a:p>
        </p:txBody>
      </p:sp>
      <p:sp>
        <p:nvSpPr>
          <p:cNvPr id="484" name="Google Shape;484;p66"/>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b="0" dirty="0">
                <a:solidFill>
                  <a:srgbClr val="3F3F3F"/>
                </a:solidFill>
                <a:latin typeface="Aptos" panose="020B0004020202020204" pitchFamily="34" charset="0"/>
                <a:sym typeface="Arial"/>
              </a:rPr>
              <a:t>Possible </a:t>
            </a:r>
            <a:r>
              <a:rPr lang="de-DE" b="0" dirty="0" err="1">
                <a:solidFill>
                  <a:srgbClr val="3F3F3F"/>
                </a:solidFill>
                <a:latin typeface="Aptos" panose="020B0004020202020204" pitchFamily="34" charset="0"/>
                <a:sym typeface="Arial"/>
              </a:rPr>
              <a:t>solutions</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include</a:t>
            </a:r>
            <a:r>
              <a:rPr lang="de-DE" b="0" dirty="0">
                <a:solidFill>
                  <a:srgbClr val="3F3F3F"/>
                </a:solidFill>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Collaboration</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with</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other</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municipalities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err="1">
                <a:solidFill>
                  <a:srgbClr val="3F3F3F"/>
                </a:solidFill>
                <a:latin typeface="Aptos" panose="020B0004020202020204" pitchFamily="34" charset="0"/>
                <a:sym typeface="Arial"/>
              </a:rPr>
              <a:t>Collaboration</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with</a:t>
            </a:r>
            <a:r>
              <a:rPr lang="de-DE" b="0" dirty="0">
                <a:solidFill>
                  <a:srgbClr val="3F3F3F"/>
                </a:solidFill>
                <a:latin typeface="Aptos" panose="020B0004020202020204" pitchFamily="34" charset="0"/>
                <a:sym typeface="Arial"/>
              </a:rPr>
              <a:t> </a:t>
            </a:r>
            <a:r>
              <a:rPr lang="de-DE" b="0" dirty="0" err="1">
                <a:solidFill>
                  <a:srgbClr val="3F3F3F"/>
                </a:solidFill>
                <a:latin typeface="Aptos" panose="020B0004020202020204" pitchFamily="34" charset="0"/>
                <a:sym typeface="Arial"/>
              </a:rPr>
              <a:t>suppliers</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a:solidFill>
                  <a:srgbClr val="3F3F3F"/>
                </a:solidFill>
                <a:latin typeface="Aptos" panose="020B0004020202020204" pitchFamily="34" charset="0"/>
                <a:sym typeface="Arial"/>
              </a:rPr>
              <a:t>Reuse</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a:solidFill>
                  <a:srgbClr val="3F3F3F"/>
                </a:solidFill>
                <a:latin typeface="Aptos" panose="020B0004020202020204" pitchFamily="34" charset="0"/>
                <a:sym typeface="Arial"/>
              </a:rPr>
              <a:t>Gradual </a:t>
            </a:r>
            <a:r>
              <a:rPr lang="de-DE" b="0" dirty="0" err="1">
                <a:solidFill>
                  <a:srgbClr val="3F3F3F"/>
                </a:solidFill>
                <a:latin typeface="Aptos" panose="020B0004020202020204" pitchFamily="34" charset="0"/>
                <a:sym typeface="Arial"/>
              </a:rPr>
              <a:t>transition</a:t>
            </a:r>
            <a:r>
              <a:rPr lang="de-DE" b="0" dirty="0">
                <a:solidFill>
                  <a:srgbClr val="3F3F3F"/>
                </a:solidFill>
                <a:latin typeface="Aptos" panose="020B0004020202020204" pitchFamily="34" charset="0"/>
                <a:sym typeface="Arial"/>
              </a:rPr>
              <a:t> and </a:t>
            </a:r>
            <a:r>
              <a:rPr lang="de-DE" b="0" dirty="0" err="1">
                <a:solidFill>
                  <a:srgbClr val="3F3F3F"/>
                </a:solidFill>
                <a:latin typeface="Aptos" panose="020B0004020202020204" pitchFamily="34" charset="0"/>
                <a:sym typeface="Arial"/>
              </a:rPr>
              <a:t>implementation</a:t>
            </a:r>
            <a:endParaRPr b="0" dirty="0">
              <a:solidFill>
                <a:srgbClr val="3F3F3F"/>
              </a:solidFill>
              <a:latin typeface="Aptos" panose="020B0004020202020204" pitchFamily="34" charset="0"/>
              <a:sym typeface="Arial"/>
            </a:endParaRPr>
          </a:p>
        </p:txBody>
      </p:sp>
      <p:sp>
        <p:nvSpPr>
          <p:cNvPr id="485" name="Google Shape;485;p6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7"/>
          <p:cNvSpPr txBox="1">
            <a:spLocks noGrp="1"/>
          </p:cNvSpPr>
          <p:nvPr>
            <p:ph type="ctrTitle"/>
          </p:nvPr>
        </p:nvSpPr>
        <p:spPr>
          <a:xfrm>
            <a:off x="6326851" y="4562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4. Monitoring</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8"/>
          <p:cNvSpPr txBox="1">
            <a:spLocks noGrp="1"/>
          </p:cNvSpPr>
          <p:nvPr>
            <p:ph type="title"/>
          </p:nvPr>
        </p:nvSpPr>
        <p:spPr>
          <a:xfrm>
            <a:off x="594360" y="462782"/>
            <a:ext cx="5063490"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4. Monitoring</a:t>
            </a:r>
            <a:endParaRPr dirty="0">
              <a:latin typeface="Aptos Serif" panose="02020604070405020304" pitchFamily="18" charset="0"/>
              <a:ea typeface="Arial"/>
              <a:cs typeface="Aptos Serif" panose="02020604070405020304" pitchFamily="18" charset="0"/>
              <a:sym typeface="Arial"/>
            </a:endParaRPr>
          </a:p>
        </p:txBody>
      </p:sp>
      <p:sp>
        <p:nvSpPr>
          <p:cNvPr id="496" name="Google Shape;496;p68"/>
          <p:cNvSpPr txBox="1">
            <a:spLocks noGrp="1"/>
          </p:cNvSpPr>
          <p:nvPr>
            <p:ph type="body" idx="1"/>
          </p:nvPr>
        </p:nvSpPr>
        <p:spPr>
          <a:xfrm>
            <a:off x="240792" y="3077306"/>
            <a:ext cx="6614514" cy="2994415"/>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1800"/>
              </a:spcBef>
              <a:spcAft>
                <a:spcPts val="0"/>
              </a:spcAft>
              <a:buSzPts val="2000"/>
              <a:buNone/>
            </a:pPr>
            <a:r>
              <a:rPr lang="de-DE" sz="2400" b="1" dirty="0">
                <a:solidFill>
                  <a:schemeClr val="tx1">
                    <a:lumMod val="75000"/>
                    <a:lumOff val="25000"/>
                  </a:schemeClr>
                </a:solidFill>
                <a:latin typeface="Aptos" panose="020B0004020202020204" pitchFamily="34" charset="0"/>
                <a:sym typeface="Arial"/>
              </a:rPr>
              <a:t>Monitoring </a:t>
            </a:r>
            <a:r>
              <a:rPr lang="de-DE" sz="2400" b="1" dirty="0" err="1">
                <a:solidFill>
                  <a:schemeClr val="tx1">
                    <a:lumMod val="75000"/>
                    <a:lumOff val="25000"/>
                  </a:schemeClr>
                </a:solidFill>
                <a:latin typeface="Aptos" panose="020B0004020202020204" pitchFamily="34" charset="0"/>
                <a:sym typeface="Arial"/>
              </a:rPr>
              <a:t>involves</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tracking</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progress</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by</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regularly</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collecting</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data</a:t>
            </a:r>
            <a:r>
              <a:rPr lang="de-DE" sz="2400" b="1" dirty="0">
                <a:solidFill>
                  <a:schemeClr val="tx1">
                    <a:lumMod val="75000"/>
                    <a:lumOff val="25000"/>
                  </a:schemeClr>
                </a:solidFill>
                <a:latin typeface="Aptos" panose="020B0004020202020204" pitchFamily="34" charset="0"/>
                <a:sym typeface="Arial"/>
              </a:rPr>
              <a:t> and </a:t>
            </a:r>
            <a:r>
              <a:rPr lang="de-DE" sz="2400" b="1" dirty="0" err="1">
                <a:solidFill>
                  <a:schemeClr val="tx1">
                    <a:lumMod val="75000"/>
                    <a:lumOff val="25000"/>
                  </a:schemeClr>
                </a:solidFill>
                <a:latin typeface="Aptos" panose="020B0004020202020204" pitchFamily="34" charset="0"/>
                <a:sym typeface="Arial"/>
              </a:rPr>
              <a:t>analysing</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it</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using</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key</a:t>
            </a:r>
            <a:r>
              <a:rPr lang="de-DE" sz="2400" b="1" dirty="0">
                <a:solidFill>
                  <a:schemeClr val="tx1">
                    <a:lumMod val="75000"/>
                    <a:lumOff val="25000"/>
                  </a:schemeClr>
                </a:solidFill>
                <a:latin typeface="Aptos" panose="020B0004020202020204" pitchFamily="34" charset="0"/>
                <a:sym typeface="Arial"/>
              </a:rPr>
              <a:t> </a:t>
            </a:r>
            <a:r>
              <a:rPr lang="de-DE" sz="2400" b="1" dirty="0" err="1">
                <a:solidFill>
                  <a:schemeClr val="tx1">
                    <a:lumMod val="75000"/>
                    <a:lumOff val="25000"/>
                  </a:schemeClr>
                </a:solidFill>
                <a:latin typeface="Aptos" panose="020B0004020202020204" pitchFamily="34" charset="0"/>
                <a:sym typeface="Arial"/>
              </a:rPr>
              <a:t>indicators</a:t>
            </a:r>
            <a:r>
              <a:rPr lang="de-DE" sz="2400" b="1" dirty="0">
                <a:solidFill>
                  <a:schemeClr val="tx1">
                    <a:lumMod val="75000"/>
                    <a:lumOff val="25000"/>
                  </a:schemeClr>
                </a:solidFill>
                <a:latin typeface="Aptos" panose="020B0004020202020204" pitchFamily="34" charset="0"/>
                <a:sym typeface="Arial"/>
              </a:rPr>
              <a:t>.</a:t>
            </a:r>
            <a:endParaRPr sz="2400" b="1" dirty="0">
              <a:solidFill>
                <a:schemeClr val="tx1">
                  <a:lumMod val="75000"/>
                  <a:lumOff val="25000"/>
                </a:schemeClr>
              </a:solidFill>
              <a:latin typeface="Aptos" panose="020B0004020202020204" pitchFamily="34" charset="0"/>
              <a:sym typeface="Arial"/>
            </a:endParaRPr>
          </a:p>
        </p:txBody>
      </p:sp>
      <p:pic>
        <p:nvPicPr>
          <p:cNvPr id="497" name="Google Shape;497;p68" descr="Ein Bild, das Screenshot enthält.&#10;&#10;KI-generierte Inhalte können fehlerhaft sein."/>
          <p:cNvPicPr preferRelativeResize="0"/>
          <p:nvPr/>
        </p:nvPicPr>
        <p:blipFill rotWithShape="1">
          <a:blip r:embed="rId3">
            <a:alphaModFix/>
          </a:blip>
          <a:srcRect l="9218" r="11188" b="-2"/>
          <a:stretch/>
        </p:blipFill>
        <p:spPr>
          <a:xfrm>
            <a:off x="6733505" y="10"/>
            <a:ext cx="5458495" cy="6857990"/>
          </a:xfrm>
          <a:prstGeom prst="flowChartDelay">
            <a:avLst/>
          </a:prstGeom>
          <a:noFill/>
          <a:ln>
            <a:noFill/>
          </a:ln>
        </p:spPr>
      </p:pic>
      <p:sp>
        <p:nvSpPr>
          <p:cNvPr id="498" name="Google Shape;498;p6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9"/>
          <p:cNvSpPr txBox="1">
            <a:spLocks noGrp="1"/>
          </p:cNvSpPr>
          <p:nvPr>
            <p:ph type="title"/>
          </p:nvPr>
        </p:nvSpPr>
        <p:spPr>
          <a:xfrm>
            <a:off x="594350" y="27812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ea typeface="Arial"/>
                <a:cs typeface="Aptos Serif" panose="02020604070405020304" pitchFamily="18" charset="0"/>
                <a:sym typeface="Arial"/>
              </a:rPr>
              <a:t>4. How to monitor progress</a:t>
            </a:r>
            <a:endParaRPr>
              <a:latin typeface="Aptos Serif" panose="02020604070405020304" pitchFamily="18" charset="0"/>
              <a:ea typeface="Arial"/>
              <a:cs typeface="Aptos Serif" panose="02020604070405020304" pitchFamily="18" charset="0"/>
              <a:sym typeface="Arial"/>
            </a:endParaRPr>
          </a:p>
        </p:txBody>
      </p:sp>
      <p:sp>
        <p:nvSpPr>
          <p:cNvPr id="504" name="Google Shape;504;p69"/>
          <p:cNvSpPr txBox="1">
            <a:spLocks noGrp="1"/>
          </p:cNvSpPr>
          <p:nvPr>
            <p:ph type="body" idx="1"/>
          </p:nvPr>
        </p:nvSpPr>
        <p:spPr>
          <a:xfrm>
            <a:off x="594350" y="2263176"/>
            <a:ext cx="10554900" cy="3990900"/>
          </a:xfrm>
          <a:prstGeom prst="rect">
            <a:avLst/>
          </a:prstGeom>
          <a:noFill/>
          <a:ln>
            <a:noFill/>
          </a:ln>
        </p:spPr>
        <p:txBody>
          <a:bodyPr spcFirstLastPara="1" wrap="square" lIns="0" tIns="228600" rIns="0" bIns="0" anchor="t" anchorCtr="0">
            <a:normAutofit lnSpcReduction="10000"/>
          </a:bodyPr>
          <a:lstStyle/>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1: Review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data</a:t>
            </a:r>
            <a:r>
              <a:rPr lang="de-DE" dirty="0">
                <a:latin typeface="Aptos" panose="020B0004020202020204" pitchFamily="34" charset="0"/>
                <a:sym typeface="Arial"/>
              </a:rPr>
              <a:t> </a:t>
            </a:r>
            <a:r>
              <a:rPr lang="de-DE" dirty="0" err="1">
                <a:latin typeface="Aptos" panose="020B0004020202020204" pitchFamily="34" charset="0"/>
                <a:sym typeface="Arial"/>
              </a:rPr>
              <a:t>types</a:t>
            </a:r>
            <a:r>
              <a:rPr lang="de-DE" dirty="0">
                <a:latin typeface="Aptos" panose="020B0004020202020204" pitchFamily="34" charset="0"/>
                <a:sym typeface="Arial"/>
              </a:rPr>
              <a:t> </a:t>
            </a:r>
            <a:r>
              <a:rPr lang="de-DE" dirty="0" err="1">
                <a:latin typeface="Aptos" panose="020B0004020202020204" pitchFamily="34" charset="0"/>
                <a:sym typeface="Arial"/>
              </a:rPr>
              <a:t>collected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municipality</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2: </a:t>
            </a:r>
            <a:r>
              <a:rPr lang="de-DE" dirty="0" err="1">
                <a:latin typeface="Aptos" panose="020B0004020202020204" pitchFamily="34" charset="0"/>
                <a:sym typeface="Arial"/>
              </a:rPr>
              <a:t>Developing</a:t>
            </a:r>
            <a:r>
              <a:rPr lang="de-DE" dirty="0">
                <a:latin typeface="Aptos" panose="020B0004020202020204" pitchFamily="34" charset="0"/>
                <a:sym typeface="Arial"/>
              </a:rPr>
              <a:t> </a:t>
            </a:r>
            <a:r>
              <a:rPr lang="de-DE" dirty="0" err="1">
                <a:latin typeface="Aptos" panose="020B0004020202020204" pitchFamily="34" charset="0"/>
                <a:sym typeface="Arial"/>
              </a:rPr>
              <a:t>key</a:t>
            </a:r>
            <a:r>
              <a:rPr lang="de-DE" dirty="0">
                <a:latin typeface="Aptos" panose="020B0004020202020204" pitchFamily="34" charset="0"/>
                <a:sym typeface="Arial"/>
              </a:rPr>
              <a:t> </a:t>
            </a:r>
            <a:r>
              <a:rPr lang="de-DE" dirty="0" err="1">
                <a:latin typeface="Aptos" panose="020B0004020202020204" pitchFamily="34" charset="0"/>
                <a:sym typeface="Arial"/>
              </a:rPr>
              <a:t>indicators</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existing</a:t>
            </a:r>
            <a:r>
              <a:rPr lang="de-DE" dirty="0">
                <a:latin typeface="Aptos" panose="020B0004020202020204" pitchFamily="34" charset="0"/>
                <a:sym typeface="Arial"/>
              </a:rPr>
              <a:t> </a:t>
            </a:r>
            <a:r>
              <a:rPr lang="de-DE" dirty="0" err="1">
                <a:latin typeface="Aptos" panose="020B0004020202020204" pitchFamily="34" charset="0"/>
                <a:sym typeface="Arial"/>
              </a:rPr>
              <a:t>data</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3: </a:t>
            </a:r>
            <a:r>
              <a:rPr lang="de-DE" dirty="0" err="1">
                <a:latin typeface="Aptos" panose="020B0004020202020204" pitchFamily="34" charset="0"/>
                <a:sym typeface="Arial"/>
              </a:rPr>
              <a:t>Developing</a:t>
            </a:r>
            <a:r>
              <a:rPr lang="de-DE" dirty="0">
                <a:latin typeface="Aptos" panose="020B0004020202020204" pitchFamily="34" charset="0"/>
                <a:sym typeface="Arial"/>
              </a:rPr>
              <a:t> additional </a:t>
            </a:r>
            <a:r>
              <a:rPr lang="de-DE" dirty="0" err="1">
                <a:latin typeface="Aptos" panose="020B0004020202020204" pitchFamily="34" charset="0"/>
                <a:sym typeface="Arial"/>
              </a:rPr>
              <a:t>key</a:t>
            </a:r>
            <a:r>
              <a:rPr lang="de-DE" dirty="0">
                <a:latin typeface="Aptos" panose="020B0004020202020204" pitchFamily="34" charset="0"/>
                <a:sym typeface="Arial"/>
              </a:rPr>
              <a:t> </a:t>
            </a:r>
            <a:r>
              <a:rPr lang="de-DE" dirty="0" err="1">
                <a:latin typeface="Aptos" panose="020B0004020202020204" pitchFamily="34" charset="0"/>
                <a:sym typeface="Arial"/>
              </a:rPr>
              <a:t>indicators</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4: </a:t>
            </a:r>
            <a:r>
              <a:rPr lang="de-DE" dirty="0" err="1">
                <a:latin typeface="Aptos" panose="020B0004020202020204" pitchFamily="34" charset="0"/>
                <a:sym typeface="Arial"/>
              </a:rPr>
              <a:t>Developing</a:t>
            </a:r>
            <a:r>
              <a:rPr lang="de-DE" dirty="0">
                <a:latin typeface="Aptos" panose="020B0004020202020204" pitchFamily="34" charset="0"/>
                <a:sym typeface="Arial"/>
              </a:rPr>
              <a:t> a </a:t>
            </a:r>
            <a:r>
              <a:rPr lang="de-DE" dirty="0" err="1">
                <a:latin typeface="Aptos" panose="020B0004020202020204" pitchFamily="34" charset="0"/>
                <a:sym typeface="Arial"/>
              </a:rPr>
              <a:t>system</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ensure</a:t>
            </a:r>
            <a:r>
              <a:rPr lang="de-DE" dirty="0">
                <a:latin typeface="Aptos" panose="020B0004020202020204" pitchFamily="34" charset="0"/>
                <a:sym typeface="Arial"/>
              </a:rPr>
              <a:t> </a:t>
            </a:r>
            <a:r>
              <a:rPr lang="de-DE" dirty="0" err="1">
                <a:latin typeface="Aptos" panose="020B0004020202020204" pitchFamily="34" charset="0"/>
                <a:sym typeface="Arial"/>
              </a:rPr>
              <a:t>regular</a:t>
            </a:r>
            <a:r>
              <a:rPr lang="de-DE" dirty="0">
                <a:latin typeface="Aptos" panose="020B0004020202020204" pitchFamily="34" charset="0"/>
                <a:sym typeface="Arial"/>
              </a:rPr>
              <a:t> </a:t>
            </a:r>
            <a:r>
              <a:rPr lang="de-DE" dirty="0" err="1">
                <a:latin typeface="Aptos" panose="020B0004020202020204" pitchFamily="34" charset="0"/>
                <a:sym typeface="Arial"/>
              </a:rPr>
              <a:t>data</a:t>
            </a:r>
            <a:r>
              <a:rPr lang="de-DE" dirty="0">
                <a:latin typeface="Aptos" panose="020B0004020202020204" pitchFamily="34" charset="0"/>
                <a:sym typeface="Arial"/>
              </a:rPr>
              <a:t> </a:t>
            </a:r>
            <a:r>
              <a:rPr lang="de-DE" dirty="0" err="1">
                <a:latin typeface="Aptos" panose="020B0004020202020204" pitchFamily="34" charset="0"/>
                <a:sym typeface="Arial"/>
              </a:rPr>
              <a:t>delivery</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5: Regular </a:t>
            </a:r>
            <a:r>
              <a:rPr lang="de-DE" dirty="0" err="1">
                <a:latin typeface="Aptos" panose="020B0004020202020204" pitchFamily="34" charset="0"/>
                <a:sym typeface="Arial"/>
              </a:rPr>
              <a:t>analysis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data</a:t>
            </a:r>
            <a:endParaRPr dirty="0">
              <a:latin typeface="Aptos" panose="020B0004020202020204" pitchFamily="34" charset="0"/>
              <a:sym typeface="Arial"/>
            </a:endParaRPr>
          </a:p>
          <a:p>
            <a:pPr marL="457200" lvl="0" indent="0" algn="l" rtl="0">
              <a:lnSpc>
                <a:spcPct val="100000"/>
              </a:lnSpc>
              <a:spcBef>
                <a:spcPts val="2200"/>
              </a:spcBef>
              <a:spcAft>
                <a:spcPts val="0"/>
              </a:spcAft>
              <a:buSzPts val="2400"/>
              <a:buNone/>
            </a:pPr>
            <a:r>
              <a:rPr lang="de-DE" dirty="0" err="1">
                <a:latin typeface="Aptos" panose="020B0004020202020204" pitchFamily="34" charset="0"/>
                <a:sym typeface="Arial"/>
              </a:rPr>
              <a:t>Step</a:t>
            </a:r>
            <a:r>
              <a:rPr lang="de-DE" dirty="0">
                <a:latin typeface="Aptos" panose="020B0004020202020204" pitchFamily="34" charset="0"/>
                <a:sym typeface="Arial"/>
              </a:rPr>
              <a:t> 6: </a:t>
            </a:r>
            <a:r>
              <a:rPr lang="de-DE" dirty="0" err="1">
                <a:latin typeface="Aptos" panose="020B0004020202020204" pitchFamily="34" charset="0"/>
                <a:sym typeface="Arial"/>
              </a:rPr>
              <a:t>Discussion</a:t>
            </a:r>
            <a:r>
              <a:rPr lang="de-DE" dirty="0">
                <a:latin typeface="Aptos" panose="020B0004020202020204" pitchFamily="34" charset="0"/>
                <a:sym typeface="Arial"/>
              </a:rPr>
              <a:t> and </a:t>
            </a:r>
            <a:r>
              <a:rPr lang="de-DE" dirty="0" err="1">
                <a:latin typeface="Aptos" panose="020B0004020202020204" pitchFamily="34" charset="0"/>
                <a:sym typeface="Arial"/>
              </a:rPr>
              <a:t>reporting</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results</a:t>
            </a:r>
            <a:endParaRPr dirty="0">
              <a:latin typeface="Aptos" panose="020B0004020202020204" pitchFamily="34" charset="0"/>
              <a:sym typeface="Arial"/>
            </a:endParaRPr>
          </a:p>
        </p:txBody>
      </p:sp>
      <p:sp>
        <p:nvSpPr>
          <p:cNvPr id="505" name="Google Shape;505;p6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0"/>
          <p:cNvSpPr txBox="1">
            <a:spLocks noGrp="1"/>
          </p:cNvSpPr>
          <p:nvPr>
            <p:ph type="title"/>
          </p:nvPr>
        </p:nvSpPr>
        <p:spPr>
          <a:xfrm>
            <a:off x="594360" y="189572"/>
            <a:ext cx="714538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Review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Module 5</a:t>
            </a:r>
            <a:endParaRPr dirty="0">
              <a:latin typeface="Aptos Serif" panose="02020604070405020304" pitchFamily="18" charset="0"/>
              <a:ea typeface="Arial"/>
              <a:cs typeface="Aptos Serif" panose="02020604070405020304" pitchFamily="18" charset="0"/>
              <a:sym typeface="Arial"/>
            </a:endParaRPr>
          </a:p>
        </p:txBody>
      </p:sp>
      <p:sp>
        <p:nvSpPr>
          <p:cNvPr id="511" name="Google Shape;511;p7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44</a:t>
            </a:fld>
            <a:endParaRPr/>
          </a:p>
        </p:txBody>
      </p:sp>
      <p:grpSp>
        <p:nvGrpSpPr>
          <p:cNvPr id="512" name="Google Shape;512;p70"/>
          <p:cNvGrpSpPr/>
          <p:nvPr/>
        </p:nvGrpSpPr>
        <p:grpSpPr>
          <a:xfrm>
            <a:off x="594360" y="2307266"/>
            <a:ext cx="10793110" cy="3623577"/>
            <a:chOff x="0" y="0"/>
            <a:chExt cx="10793110" cy="3623577"/>
          </a:xfrm>
        </p:grpSpPr>
        <p:sp>
          <p:nvSpPr>
            <p:cNvPr id="513" name="Google Shape;513;p70"/>
            <p:cNvSpPr/>
            <p:nvPr/>
          </p:nvSpPr>
          <p:spPr>
            <a:xfrm>
              <a:off x="0" y="0"/>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70"/>
            <p:cNvSpPr txBox="1"/>
            <p:nvPr/>
          </p:nvSpPr>
          <p:spPr>
            <a:xfrm>
              <a:off x="2242891" y="0"/>
              <a:ext cx="8550218" cy="84269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de-DE" sz="2800" b="0" i="0" u="none" strike="noStrike" cap="none" dirty="0">
                  <a:solidFill>
                    <a:schemeClr val="lt1"/>
                  </a:solidFill>
                  <a:latin typeface="Aptos" panose="020B0004020202020204" pitchFamily="34" charset="0"/>
                  <a:sym typeface="Arial"/>
                </a:rPr>
                <a:t>How </a:t>
              </a:r>
              <a:r>
                <a:rPr lang="de-DE" sz="2800" b="0" i="0" u="none" strike="noStrike" cap="none" dirty="0" err="1">
                  <a:solidFill>
                    <a:schemeClr val="lt1"/>
                  </a:solidFill>
                  <a:latin typeface="Aptos" panose="020B0004020202020204" pitchFamily="34" charset="0"/>
                  <a:sym typeface="Arial"/>
                </a:rPr>
                <a:t>to</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implement</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sustainable</a:t>
              </a:r>
              <a:r>
                <a:rPr lang="de-DE" sz="2800" b="0" i="0" u="none" strike="noStrike" cap="none" dirty="0">
                  <a:solidFill>
                    <a:schemeClr val="lt1"/>
                  </a:solidFill>
                  <a:latin typeface="Aptos" panose="020B0004020202020204" pitchFamily="34" charset="0"/>
                  <a:sym typeface="Arial"/>
                </a:rPr>
                <a:t> </a:t>
              </a:r>
              <a:r>
                <a:rPr lang="de-DE" sz="2800" b="0" i="0" u="none" strike="noStrike" cap="none" dirty="0" err="1">
                  <a:solidFill>
                    <a:schemeClr val="lt1"/>
                  </a:solidFill>
                  <a:latin typeface="Aptos" panose="020B0004020202020204" pitchFamily="34" charset="0"/>
                  <a:sym typeface="Arial"/>
                </a:rPr>
                <a:t>procurement</a:t>
              </a:r>
              <a:endParaRPr sz="2800" b="0" i="0" u="none" strike="noStrike" cap="none" dirty="0">
                <a:solidFill>
                  <a:schemeClr val="lt1"/>
                </a:solidFill>
                <a:latin typeface="Aptos" panose="020B0004020202020204" pitchFamily="34" charset="0"/>
                <a:sym typeface="Arial"/>
              </a:endParaRPr>
            </a:p>
          </p:txBody>
        </p:sp>
        <p:sp>
          <p:nvSpPr>
            <p:cNvPr id="515" name="Google Shape;515;p70"/>
            <p:cNvSpPr/>
            <p:nvPr/>
          </p:nvSpPr>
          <p:spPr>
            <a:xfrm>
              <a:off x="84269" y="84269"/>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0"/>
            <p:cNvSpPr/>
            <p:nvPr/>
          </p:nvSpPr>
          <p:spPr>
            <a:xfrm>
              <a:off x="0" y="931427"/>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0"/>
            <p:cNvSpPr txBox="1"/>
            <p:nvPr/>
          </p:nvSpPr>
          <p:spPr>
            <a:xfrm>
              <a:off x="2242891" y="931427"/>
              <a:ext cx="8550218" cy="84269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de-DE" sz="2800" b="0" i="0" u="none" strike="noStrike" cap="none">
                  <a:solidFill>
                    <a:schemeClr val="lt1"/>
                  </a:solidFill>
                  <a:latin typeface="Aptos" panose="020B0004020202020204" pitchFamily="34" charset="0"/>
                  <a:sym typeface="Arial"/>
                </a:rPr>
                <a:t>Group Exercise</a:t>
              </a:r>
              <a:endParaRPr sz="2800" b="0" i="0" u="none" strike="noStrike" cap="none">
                <a:solidFill>
                  <a:schemeClr val="lt1"/>
                </a:solidFill>
                <a:latin typeface="Aptos" panose="020B0004020202020204" pitchFamily="34" charset="0"/>
                <a:sym typeface="Arial"/>
              </a:endParaRPr>
            </a:p>
          </p:txBody>
        </p:sp>
        <p:sp>
          <p:nvSpPr>
            <p:cNvPr id="518" name="Google Shape;518;p70"/>
            <p:cNvSpPr/>
            <p:nvPr/>
          </p:nvSpPr>
          <p:spPr>
            <a:xfrm>
              <a:off x="84269" y="1011230"/>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70"/>
            <p:cNvSpPr/>
            <p:nvPr/>
          </p:nvSpPr>
          <p:spPr>
            <a:xfrm>
              <a:off x="0" y="1853923"/>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70"/>
            <p:cNvSpPr txBox="1"/>
            <p:nvPr/>
          </p:nvSpPr>
          <p:spPr>
            <a:xfrm>
              <a:off x="2242891" y="1853923"/>
              <a:ext cx="8550218" cy="84269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de-DE" sz="2800" b="0" i="0" u="none" strike="noStrike" cap="none">
                  <a:solidFill>
                    <a:schemeClr val="lt1"/>
                  </a:solidFill>
                  <a:latin typeface="Aptos" panose="020B0004020202020204" pitchFamily="34" charset="0"/>
                  <a:sym typeface="Arial"/>
                </a:rPr>
                <a:t>Risk management</a:t>
              </a:r>
              <a:endParaRPr sz="2800" b="0" i="0" u="none" strike="noStrike" cap="none">
                <a:solidFill>
                  <a:schemeClr val="lt1"/>
                </a:solidFill>
                <a:latin typeface="Aptos" panose="020B0004020202020204" pitchFamily="34" charset="0"/>
                <a:sym typeface="Arial"/>
              </a:endParaRPr>
            </a:p>
          </p:txBody>
        </p:sp>
        <p:sp>
          <p:nvSpPr>
            <p:cNvPr id="521" name="Google Shape;521;p70"/>
            <p:cNvSpPr/>
            <p:nvPr/>
          </p:nvSpPr>
          <p:spPr>
            <a:xfrm>
              <a:off x="84269" y="1938192"/>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70"/>
            <p:cNvSpPr/>
            <p:nvPr/>
          </p:nvSpPr>
          <p:spPr>
            <a:xfrm>
              <a:off x="0" y="2780885"/>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0"/>
            <p:cNvSpPr txBox="1"/>
            <p:nvPr/>
          </p:nvSpPr>
          <p:spPr>
            <a:xfrm>
              <a:off x="2242891" y="2780885"/>
              <a:ext cx="8550218" cy="84269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de-DE" sz="2800" b="0" i="0" u="none" strike="noStrike" cap="none">
                  <a:solidFill>
                    <a:schemeClr val="lt1"/>
                  </a:solidFill>
                  <a:latin typeface="Aptos" panose="020B0004020202020204" pitchFamily="34" charset="0"/>
                  <a:sym typeface="Arial"/>
                </a:rPr>
                <a:t>Monitoring</a:t>
              </a:r>
              <a:endParaRPr sz="2800" b="0" i="0" u="none" strike="noStrike" cap="none">
                <a:solidFill>
                  <a:srgbClr val="000000"/>
                </a:solidFill>
                <a:latin typeface="Aptos" panose="020B0004020202020204" pitchFamily="34" charset="0"/>
                <a:sym typeface="Arial"/>
              </a:endParaRPr>
            </a:p>
          </p:txBody>
        </p:sp>
        <p:sp>
          <p:nvSpPr>
            <p:cNvPr id="524" name="Google Shape;524;p70"/>
            <p:cNvSpPr/>
            <p:nvPr/>
          </p:nvSpPr>
          <p:spPr>
            <a:xfrm>
              <a:off x="84269" y="2865154"/>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5" name="Google Shape;525;p70" descr="Ein Bild, das Zeichnung, Clipart, Grafiken, Grafikdesign enthält.&#10;&#10;KI-generierte Inhalte können fehlerhaft sein."/>
          <p:cNvPicPr preferRelativeResize="0"/>
          <p:nvPr/>
        </p:nvPicPr>
        <p:blipFill rotWithShape="1">
          <a:blip r:embed="rId3">
            <a:alphaModFix/>
          </a:blip>
          <a:srcRect/>
          <a:stretch/>
        </p:blipFill>
        <p:spPr>
          <a:xfrm>
            <a:off x="1117600" y="2103970"/>
            <a:ext cx="1285849" cy="1285849"/>
          </a:xfrm>
          <a:prstGeom prst="rect">
            <a:avLst/>
          </a:prstGeom>
          <a:noFill/>
          <a:ln>
            <a:noFill/>
          </a:ln>
        </p:spPr>
      </p:pic>
      <p:pic>
        <p:nvPicPr>
          <p:cNvPr id="526" name="Google Shape;526;p70" descr="Ein Bild, das Screenshot enthält.&#10;&#10;KI-generierte Inhalte können fehlerhaft sein."/>
          <p:cNvPicPr preferRelativeResize="0"/>
          <p:nvPr/>
        </p:nvPicPr>
        <p:blipFill rotWithShape="1">
          <a:blip r:embed="rId4">
            <a:alphaModFix/>
          </a:blip>
          <a:srcRect/>
          <a:stretch/>
        </p:blipFill>
        <p:spPr>
          <a:xfrm>
            <a:off x="1166585" y="4843061"/>
            <a:ext cx="1187877" cy="1187877"/>
          </a:xfrm>
          <a:prstGeom prst="rect">
            <a:avLst/>
          </a:prstGeom>
          <a:noFill/>
          <a:ln>
            <a:noFill/>
          </a:ln>
        </p:spPr>
      </p:pic>
      <p:pic>
        <p:nvPicPr>
          <p:cNvPr id="527" name="Google Shape;527;p70" descr="Ein Bild, das Kreis, Kinderkunst, Zeichnung, Cartoon enthält.&#10;&#10;KI-generierte Inhalte können fehlerhaft sein."/>
          <p:cNvPicPr preferRelativeResize="0"/>
          <p:nvPr/>
        </p:nvPicPr>
        <p:blipFill rotWithShape="1">
          <a:blip r:embed="rId5">
            <a:alphaModFix/>
          </a:blip>
          <a:srcRect/>
          <a:stretch/>
        </p:blipFill>
        <p:spPr>
          <a:xfrm>
            <a:off x="1068613" y="3017113"/>
            <a:ext cx="1285849" cy="1285849"/>
          </a:xfrm>
          <a:prstGeom prst="rect">
            <a:avLst/>
          </a:prstGeom>
          <a:noFill/>
          <a:ln>
            <a:noFill/>
          </a:ln>
        </p:spPr>
      </p:pic>
      <p:pic>
        <p:nvPicPr>
          <p:cNvPr id="528" name="Google Shape;528;p70" descr="Ein Bild, das Uhr, Kreis enthält.&#10;&#10;KI-generierte Inhalte können fehlerhaft sein."/>
          <p:cNvPicPr preferRelativeResize="0"/>
          <p:nvPr/>
        </p:nvPicPr>
        <p:blipFill rotWithShape="1">
          <a:blip r:embed="rId6">
            <a:alphaModFix/>
          </a:blip>
          <a:srcRect/>
          <a:stretch/>
        </p:blipFill>
        <p:spPr>
          <a:xfrm>
            <a:off x="1068613" y="3930087"/>
            <a:ext cx="1187877" cy="11878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dirty="0">
                <a:latin typeface="Aptos Serif" panose="02020604070405020304" pitchFamily="18" charset="0"/>
                <a:ea typeface="Arial"/>
                <a:cs typeface="Aptos Serif" panose="02020604070405020304" pitchFamily="18" charset="0"/>
                <a:sym typeface="Arial"/>
              </a:rPr>
              <a:t>Many </a:t>
            </a:r>
            <a:r>
              <a:rPr lang="de-DE" dirty="0" err="1">
                <a:latin typeface="Aptos Serif" panose="02020604070405020304" pitchFamily="18" charset="0"/>
                <a:ea typeface="Arial"/>
                <a:cs typeface="Aptos Serif" panose="02020604070405020304" pitchFamily="18" charset="0"/>
                <a:sym typeface="Arial"/>
              </a:rPr>
              <a:t>thanks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pic>
        <p:nvPicPr>
          <p:cNvPr id="535" name="Google Shape;535;p15" descr="Ein Bild, das Text, Schrift, Screenshot, Grafiken enthält.&#10;&#10;Automatisch generierte Beschreibung"/>
          <p:cNvPicPr preferRelativeResize="0"/>
          <p:nvPr/>
        </p:nvPicPr>
        <p:blipFill rotWithShape="1">
          <a:blip r:embed="rId3">
            <a:alphaModFix/>
          </a:blip>
          <a:srcRect/>
          <a:stretch/>
        </p:blipFill>
        <p:spPr>
          <a:xfrm>
            <a:off x="6788842" y="4836746"/>
            <a:ext cx="5273749" cy="1904297"/>
          </a:xfrm>
          <a:prstGeom prst="rect">
            <a:avLst/>
          </a:prstGeom>
          <a:noFill/>
          <a:ln>
            <a:noFill/>
          </a:ln>
        </p:spPr>
      </p:pic>
      <p:pic>
        <p:nvPicPr>
          <p:cNvPr id="536" name="Google Shape;536;p15" descr="Ein Bild, das Text, Screenshot, Schrift, Design enthält.&#10;&#10;KI-generierte Inhalte können fehlerhaft sein."/>
          <p:cNvPicPr preferRelativeResize="0"/>
          <p:nvPr/>
        </p:nvPicPr>
        <p:blipFill rotWithShape="1">
          <a:blip r:embed="rId4">
            <a:alphaModFix/>
          </a:blip>
          <a:srcRect/>
          <a:stretch/>
        </p:blipFill>
        <p:spPr>
          <a:xfrm>
            <a:off x="129409" y="5031273"/>
            <a:ext cx="4274425" cy="170977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Sources </a:t>
            </a:r>
            <a:r>
              <a:rPr lang="de-DE" dirty="0" err="1">
                <a:latin typeface="Aptos Serif" panose="02020604070405020304" pitchFamily="18" charset="0"/>
                <a:ea typeface="Arial"/>
                <a:cs typeface="Aptos Serif" panose="02020604070405020304" pitchFamily="18" charset="0"/>
                <a:sym typeface="Arial"/>
              </a:rPr>
              <a:t>textes</a:t>
            </a:r>
            <a:endParaRPr dirty="0">
              <a:latin typeface="Aptos Serif" panose="02020604070405020304" pitchFamily="18" charset="0"/>
              <a:ea typeface="Arial"/>
              <a:cs typeface="Aptos Serif" panose="02020604070405020304" pitchFamily="18" charset="0"/>
              <a:sym typeface="Arial"/>
            </a:endParaRPr>
          </a:p>
        </p:txBody>
      </p:sp>
      <p:sp>
        <p:nvSpPr>
          <p:cNvPr id="542" name="Google Shape;542;p71"/>
          <p:cNvSpPr txBox="1">
            <a:spLocks noGrp="1"/>
          </p:cNvSpPr>
          <p:nvPr>
            <p:ph type="body" idx="1"/>
          </p:nvPr>
        </p:nvSpPr>
        <p:spPr>
          <a:xfrm>
            <a:off x="594360" y="1956391"/>
            <a:ext cx="11303472" cy="4623479"/>
          </a:xfrm>
          <a:prstGeom prst="rect">
            <a:avLst/>
          </a:prstGeom>
          <a:noFill/>
          <a:ln>
            <a:noFill/>
          </a:ln>
        </p:spPr>
        <p:txBody>
          <a:bodyPr spcFirstLastPara="1" wrap="square" lIns="0" tIns="228600" rIns="0" bIns="0" anchor="t" anchorCtr="0">
            <a:noAutofit/>
          </a:bodyPr>
          <a:lstStyle/>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Handbuch „Kleine Schritte, große Wirkung“ aus dem Projekt </a:t>
            </a:r>
            <a:r>
              <a:rPr lang="de-DE" sz="1200" dirty="0" err="1">
                <a:latin typeface="Aptos" panose="020B0004020202020204" pitchFamily="34" charset="0"/>
                <a:sym typeface="Arial"/>
              </a:rPr>
              <a:t>proCURE</a:t>
            </a:r>
            <a:r>
              <a:rPr lang="de-DE" sz="1200" dirty="0">
                <a:latin typeface="Aptos" panose="020B0004020202020204" pitchFamily="34" charset="0"/>
                <a:sym typeface="Arial"/>
              </a:rPr>
              <a:t>, Hrsg. Gemeindenetzwerk Allianz in den Alpen e.V. als Koordinator des Projekts </a:t>
            </a:r>
            <a:r>
              <a:rPr lang="de-DE" sz="1200" dirty="0" err="1">
                <a:latin typeface="Aptos" panose="020B0004020202020204" pitchFamily="34" charset="0"/>
                <a:sym typeface="Arial"/>
              </a:rPr>
              <a:t>proCURE</a:t>
            </a:r>
            <a:endParaRPr sz="1200" dirty="0">
              <a:latin typeface="Aptos" panose="020B0004020202020204" pitchFamily="34" charset="0"/>
              <a:sym typeface="Arial"/>
            </a:endParaRPr>
          </a:p>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„Kommunen und Eine Welt – Handreichung für kommunale Eine Welt-Arbeit in Bayern“ Dr. Alexander </a:t>
            </a:r>
            <a:r>
              <a:rPr lang="de-DE" sz="1200" dirty="0" err="1">
                <a:latin typeface="Aptos" panose="020B0004020202020204" pitchFamily="34" charset="0"/>
                <a:sym typeface="Arial"/>
              </a:rPr>
              <a:t>Fonari</a:t>
            </a:r>
            <a:r>
              <a:rPr lang="de-DE" sz="1200" dirty="0">
                <a:latin typeface="Aptos" panose="020B0004020202020204" pitchFamily="34" charset="0"/>
                <a:sym typeface="Arial"/>
              </a:rPr>
              <a:t>, Vivien Führ und Norbert Stamm für Eine Welt Netzwerk Bayern e.V. 6. Auflage, Augsburg 2024. S. 36</a:t>
            </a:r>
            <a:endParaRPr sz="1480" dirty="0">
              <a:latin typeface="Aptos" panose="020B0004020202020204" pitchFamily="34" charset="0"/>
              <a:sym typeface="Arial"/>
            </a:endParaRPr>
          </a:p>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Kompass Nachhaltigkeit „Nürnberg - Elektronisches Einkaufssystem zur Steuerung nachhaltiger Beschaffung (2023)“. Online verfügbar: </a:t>
            </a:r>
            <a:r>
              <a:rPr lang="de-DE" sz="1200" u="sng" dirty="0">
                <a:solidFill>
                  <a:schemeClr val="hlink"/>
                </a:solidFill>
                <a:latin typeface="Aptos" panose="020B0004020202020204" pitchFamily="34" charset="0"/>
                <a:sym typeface="Arial"/>
                <a:hlinkClick r:id="rId3"/>
              </a:rPr>
              <a:t>https://www.kompass-nachhaltigkeit.de/kommunaler-kompass/bayern/rahmenbedingungen-nutzen#c42191036</a:t>
            </a:r>
            <a:endParaRPr sz="1200" dirty="0">
              <a:latin typeface="Aptos" panose="020B0004020202020204" pitchFamily="34" charset="0"/>
              <a:sym typeface="Arial"/>
            </a:endParaRPr>
          </a:p>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Kompass Nachhaltigkeit, Film „Einblicke in die Beschaffungspraxis“. Online verfügbar: https://</a:t>
            </a:r>
            <a:r>
              <a:rPr lang="de-DE" sz="1200" dirty="0" err="1">
                <a:latin typeface="Aptos" panose="020B0004020202020204" pitchFamily="34" charset="0"/>
                <a:sym typeface="Arial"/>
              </a:rPr>
              <a:t>www.kompass-nachhaltigkeit.de</a:t>
            </a:r>
            <a:r>
              <a:rPr lang="de-DE" sz="1200" dirty="0">
                <a:latin typeface="Aptos" panose="020B0004020202020204" pitchFamily="34" charset="0"/>
                <a:sym typeface="Arial"/>
              </a:rPr>
              <a:t>/grundlagenwissen/</a:t>
            </a:r>
            <a:r>
              <a:rPr lang="de-DE" sz="1200" dirty="0" err="1">
                <a:latin typeface="Aptos" panose="020B0004020202020204" pitchFamily="34" charset="0"/>
                <a:sym typeface="Arial"/>
              </a:rPr>
              <a:t>einblick</a:t>
            </a:r>
            <a:r>
              <a:rPr lang="de-DE" sz="1200" dirty="0">
                <a:latin typeface="Aptos" panose="020B0004020202020204" pitchFamily="34" charset="0"/>
                <a:sym typeface="Arial"/>
              </a:rPr>
              <a:t>-in-die-</a:t>
            </a:r>
            <a:r>
              <a:rPr lang="de-DE" sz="1200" dirty="0" err="1">
                <a:latin typeface="Aptos" panose="020B0004020202020204" pitchFamily="34" charset="0"/>
                <a:sym typeface="Arial"/>
              </a:rPr>
              <a:t>beschaffungspraxis</a:t>
            </a:r>
            <a:endParaRPr sz="1480" dirty="0">
              <a:latin typeface="Aptos" panose="020B0004020202020204" pitchFamily="34" charset="0"/>
              <a:sym typeface="Arial"/>
            </a:endParaRPr>
          </a:p>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Leitfaden „Klimaschutz in Gemeinden“, Kapitel „Nachhaltige Beschaffung für Gemeinden“, 2016. Herausgeber und Vertrieb: Klimabündnis Österreich GmbH. „</a:t>
            </a:r>
            <a:r>
              <a:rPr lang="de-DE" sz="1200" dirty="0" err="1">
                <a:latin typeface="Aptos" panose="020B0004020202020204" pitchFamily="34" charset="0"/>
                <a:sym typeface="Arial"/>
              </a:rPr>
              <a:t>Good</a:t>
            </a:r>
            <a:r>
              <a:rPr lang="de-DE" sz="1200" dirty="0">
                <a:latin typeface="Aptos" panose="020B0004020202020204" pitchFamily="34" charset="0"/>
                <a:sym typeface="Arial"/>
              </a:rPr>
              <a:t>-Practice Beispiel: Sonnenfest – Gemeinde Mäder, Vorarlberg“ S. 8. Online verfügbar: https://</a:t>
            </a:r>
            <a:r>
              <a:rPr lang="de-DE" sz="1200" dirty="0" err="1">
                <a:latin typeface="Aptos" panose="020B0004020202020204" pitchFamily="34" charset="0"/>
                <a:sym typeface="Arial"/>
              </a:rPr>
              <a:t>www.klimabuendnis.at</a:t>
            </a:r>
            <a:r>
              <a:rPr lang="de-DE" sz="1200" dirty="0">
                <a:latin typeface="Aptos" panose="020B0004020202020204" pitchFamily="34" charset="0"/>
                <a:sym typeface="Arial"/>
              </a:rPr>
              <a:t>/</a:t>
            </a:r>
            <a:r>
              <a:rPr lang="de-DE" sz="1200" dirty="0" err="1">
                <a:latin typeface="Aptos" panose="020B0004020202020204" pitchFamily="34" charset="0"/>
                <a:sym typeface="Arial"/>
              </a:rPr>
              <a:t>wp</a:t>
            </a:r>
            <a:r>
              <a:rPr lang="de-DE" sz="1200" dirty="0">
                <a:latin typeface="Aptos" panose="020B0004020202020204" pitchFamily="34" charset="0"/>
                <a:sym typeface="Arial"/>
              </a:rPr>
              <a:t>-content/</a:t>
            </a:r>
            <a:r>
              <a:rPr lang="de-DE" sz="1200" dirty="0" err="1">
                <a:latin typeface="Aptos" panose="020B0004020202020204" pitchFamily="34" charset="0"/>
                <a:sym typeface="Arial"/>
              </a:rPr>
              <a:t>uploads</a:t>
            </a:r>
            <a:r>
              <a:rPr lang="de-DE" sz="1200" dirty="0">
                <a:latin typeface="Aptos" panose="020B0004020202020204" pitchFamily="34" charset="0"/>
                <a:sym typeface="Arial"/>
              </a:rPr>
              <a:t>/2024/03/6_kbu_lf_beschaffung.pdf</a:t>
            </a:r>
            <a:endParaRPr sz="1480" dirty="0">
              <a:latin typeface="Aptos" panose="020B0004020202020204" pitchFamily="34" charset="0"/>
              <a:sym typeface="Arial"/>
            </a:endParaRPr>
          </a:p>
          <a:p>
            <a:pPr marL="571500" lvl="0" indent="-330200" algn="l" rtl="0">
              <a:lnSpc>
                <a:spcPct val="80000"/>
              </a:lnSpc>
              <a:spcBef>
                <a:spcPts val="2200"/>
              </a:spcBef>
              <a:spcAft>
                <a:spcPts val="0"/>
              </a:spcAft>
              <a:buSzPts val="2200"/>
              <a:buFont typeface="Arial"/>
              <a:buChar char="•"/>
            </a:pPr>
            <a:r>
              <a:rPr lang="de-DE" sz="1200" dirty="0">
                <a:latin typeface="Aptos" panose="020B0004020202020204" pitchFamily="34" charset="0"/>
                <a:sym typeface="Arial"/>
              </a:rPr>
              <a:t>Maßnahmenkatalog „ Ressourceneffiziente Gemeinde“ 2016, Hrsg. Ressourcen Management Agentur (RMA).S. 41 – 42. Online verfügbar: https://</a:t>
            </a:r>
            <a:r>
              <a:rPr lang="de-DE" sz="1200" dirty="0" err="1">
                <a:latin typeface="Aptos" panose="020B0004020202020204" pitchFamily="34" charset="0"/>
                <a:sym typeface="Arial"/>
              </a:rPr>
              <a:t>gemeindebund.at</a:t>
            </a:r>
            <a:r>
              <a:rPr lang="de-DE" sz="1200" dirty="0">
                <a:latin typeface="Aptos" panose="020B0004020202020204" pitchFamily="34" charset="0"/>
                <a:sym typeface="Arial"/>
              </a:rPr>
              <a:t>/</a:t>
            </a:r>
            <a:r>
              <a:rPr lang="de-DE" sz="1200" dirty="0" err="1">
                <a:latin typeface="Aptos" panose="020B0004020202020204" pitchFamily="34" charset="0"/>
                <a:sym typeface="Arial"/>
              </a:rPr>
              <a:t>images</a:t>
            </a:r>
            <a:r>
              <a:rPr lang="de-DE" sz="1200" dirty="0">
                <a:latin typeface="Aptos" panose="020B0004020202020204" pitchFamily="34" charset="0"/>
                <a:sym typeface="Arial"/>
              </a:rPr>
              <a:t>/</a:t>
            </a:r>
            <a:r>
              <a:rPr lang="de-DE" sz="1200" dirty="0" err="1">
                <a:latin typeface="Aptos" panose="020B0004020202020204" pitchFamily="34" charset="0"/>
                <a:sym typeface="Arial"/>
              </a:rPr>
              <a:t>uploads</a:t>
            </a:r>
            <a:r>
              <a:rPr lang="de-DE" sz="1200" dirty="0">
                <a:latin typeface="Aptos" panose="020B0004020202020204" pitchFamily="34" charset="0"/>
                <a:sym typeface="Arial"/>
              </a:rPr>
              <a:t>/</a:t>
            </a:r>
            <a:r>
              <a:rPr lang="de-DE" sz="1200" dirty="0" err="1">
                <a:latin typeface="Aptos" panose="020B0004020202020204" pitchFamily="34" charset="0"/>
                <a:sym typeface="Arial"/>
              </a:rPr>
              <a:t>downloads</a:t>
            </a:r>
            <a:r>
              <a:rPr lang="de-DE" sz="1200" dirty="0">
                <a:latin typeface="Aptos" panose="020B0004020202020204" pitchFamily="34" charset="0"/>
                <a:sym typeface="Arial"/>
              </a:rPr>
              <a:t>/2017/Projekte/</a:t>
            </a:r>
            <a:r>
              <a:rPr lang="de-DE" sz="1200" dirty="0" err="1">
                <a:latin typeface="Aptos" panose="020B0004020202020204" pitchFamily="34" charset="0"/>
                <a:sym typeface="Arial"/>
              </a:rPr>
              <a:t>Ressourceneffiziente_Gemeinde</a:t>
            </a:r>
            <a:r>
              <a:rPr lang="de-DE" sz="1200" dirty="0">
                <a:latin typeface="Aptos" panose="020B0004020202020204" pitchFamily="34" charset="0"/>
                <a:sym typeface="Arial"/>
              </a:rPr>
              <a:t>/</a:t>
            </a:r>
            <a:r>
              <a:rPr lang="de-DE" sz="1200" dirty="0" err="1">
                <a:latin typeface="Aptos" panose="020B0004020202020204" pitchFamily="34" charset="0"/>
                <a:sym typeface="Arial"/>
              </a:rPr>
              <a:t>Projekt_Ressourceneffiziente_Gemeinde_Massnahmenkatalog.pdf</a:t>
            </a:r>
            <a:endParaRPr sz="1480" dirty="0">
              <a:latin typeface="Aptos" panose="020B0004020202020204" pitchFamily="34" charset="0"/>
              <a:sym typeface="Arial"/>
            </a:endParaRPr>
          </a:p>
        </p:txBody>
      </p:sp>
      <p:sp>
        <p:nvSpPr>
          <p:cNvPr id="543" name="Google Shape;543;p7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Sources </a:t>
            </a:r>
            <a:r>
              <a:rPr lang="de-DE" dirty="0" err="1">
                <a:latin typeface="Aptos Serif" panose="02020604070405020304" pitchFamily="18" charset="0"/>
                <a:ea typeface="Arial"/>
                <a:cs typeface="Aptos Serif" panose="02020604070405020304" pitchFamily="18" charset="0"/>
                <a:sym typeface="Arial"/>
              </a:rPr>
              <a:t>pictures</a:t>
            </a:r>
            <a:endParaRPr dirty="0">
              <a:latin typeface="Aptos Serif" panose="02020604070405020304" pitchFamily="18" charset="0"/>
              <a:ea typeface="Arial"/>
              <a:cs typeface="Aptos Serif" panose="02020604070405020304" pitchFamily="18" charset="0"/>
              <a:sym typeface="Arial"/>
            </a:endParaRPr>
          </a:p>
        </p:txBody>
      </p:sp>
      <p:sp>
        <p:nvSpPr>
          <p:cNvPr id="549" name="Google Shape;549;p72"/>
          <p:cNvSpPr txBox="1">
            <a:spLocks noGrp="1"/>
          </p:cNvSpPr>
          <p:nvPr>
            <p:ph type="body" idx="1"/>
          </p:nvPr>
        </p:nvSpPr>
        <p:spPr>
          <a:xfrm>
            <a:off x="594360" y="2221417"/>
            <a:ext cx="11303400" cy="4034100"/>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00000"/>
              </a:lnSpc>
              <a:spcBef>
                <a:spcPts val="2200"/>
              </a:spcBef>
              <a:spcAft>
                <a:spcPts val="0"/>
              </a:spcAft>
              <a:buSzPct val="129729"/>
              <a:buFont typeface="Arial"/>
              <a:buChar char="•"/>
            </a:pPr>
            <a:r>
              <a:rPr lang="de-DE" sz="2000" dirty="0">
                <a:latin typeface="Aptos" panose="020B0004020202020204" pitchFamily="34" charset="0"/>
                <a:sym typeface="Arial"/>
              </a:rPr>
              <a:t>Die Umweltberatung „Ökologisch und effizient reinigen“. Online verfügbar: </a:t>
            </a:r>
            <a:r>
              <a:rPr lang="de-DE" sz="2000" u="sng" dirty="0">
                <a:solidFill>
                  <a:schemeClr val="hlink"/>
                </a:solidFill>
                <a:latin typeface="Aptos" panose="020B0004020202020204" pitchFamily="34" charset="0"/>
                <a:sym typeface="Arial"/>
                <a:hlinkClick r:id="rId3"/>
              </a:rPr>
              <a:t>https://www.umweltberatung.at/img/1400/4409.jpg</a:t>
            </a:r>
            <a:endParaRPr sz="2000" dirty="0">
              <a:latin typeface="Aptos" panose="020B0004020202020204" pitchFamily="34" charset="0"/>
              <a:sym typeface="Arial"/>
            </a:endParaRPr>
          </a:p>
          <a:p>
            <a:pPr marL="571500" lvl="0" indent="-342900" algn="l" rtl="0">
              <a:lnSpc>
                <a:spcPct val="100000"/>
              </a:lnSpc>
              <a:spcBef>
                <a:spcPts val="2200"/>
              </a:spcBef>
              <a:spcAft>
                <a:spcPts val="0"/>
              </a:spcAft>
              <a:buSzPct val="129729"/>
              <a:buFont typeface="Arial"/>
              <a:buChar char="•"/>
            </a:pPr>
            <a:r>
              <a:rPr lang="de-DE" sz="2000" dirty="0" err="1">
                <a:latin typeface="Aptos" panose="020B0004020202020204" pitchFamily="34" charset="0"/>
                <a:sym typeface="Arial"/>
              </a:rPr>
              <a:t>Nuernberg.de</a:t>
            </a:r>
            <a:r>
              <a:rPr lang="de-DE" sz="2000" dirty="0">
                <a:latin typeface="Aptos" panose="020B0004020202020204" pitchFamily="34" charset="0"/>
                <a:sym typeface="Arial"/>
              </a:rPr>
              <a:t> „</a:t>
            </a:r>
            <a:r>
              <a:rPr lang="de-DE" sz="2000" dirty="0" err="1">
                <a:latin typeface="Aptos" panose="020B0004020202020204" pitchFamily="34" charset="0"/>
                <a:sym typeface="Arial"/>
              </a:rPr>
              <a:t>e</a:t>
            </a:r>
            <a:r>
              <a:rPr lang="de-DE" sz="2000" dirty="0">
                <a:latin typeface="Aptos" panose="020B0004020202020204" pitchFamily="34" charset="0"/>
                <a:sym typeface="Arial"/>
              </a:rPr>
              <a:t>-Shop Stadt Nürnberg“. Online verfügbar: </a:t>
            </a:r>
            <a:r>
              <a:rPr lang="de-DE" sz="2000" u="sng" dirty="0">
                <a:solidFill>
                  <a:schemeClr val="hlink"/>
                </a:solidFill>
                <a:latin typeface="Aptos" panose="020B0004020202020204" pitchFamily="34" charset="0"/>
                <a:sym typeface="Arial"/>
                <a:hlinkClick r:id="rId4"/>
              </a:rPr>
              <a:t>https://www.nuernberg.de/internet/beschaffung/ekv_shop.html#_0_3</a:t>
            </a:r>
            <a:r>
              <a:rPr lang="de-DE" sz="2000"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100000"/>
              </a:lnSpc>
              <a:spcBef>
                <a:spcPts val="2200"/>
              </a:spcBef>
              <a:spcAft>
                <a:spcPts val="0"/>
              </a:spcAft>
              <a:buSzPct val="129729"/>
              <a:buFont typeface="Arial"/>
              <a:buChar char="•"/>
            </a:pPr>
            <a:r>
              <a:rPr lang="de-DE" sz="2000" dirty="0" err="1">
                <a:latin typeface="Aptos" panose="020B0004020202020204" pitchFamily="34" charset="0"/>
                <a:sym typeface="Arial"/>
              </a:rPr>
              <a:t>Fairtrade.net</a:t>
            </a:r>
            <a:r>
              <a:rPr lang="de-DE" sz="2000" dirty="0">
                <a:latin typeface="Aptos" panose="020B0004020202020204" pitchFamily="34" charset="0"/>
                <a:sym typeface="Arial"/>
              </a:rPr>
              <a:t> „Fairtrade-Sportbälle“. Online verfügbar: </a:t>
            </a:r>
            <a:r>
              <a:rPr lang="de-DE" sz="2000" u="sng" dirty="0">
                <a:solidFill>
                  <a:schemeClr val="hlink"/>
                </a:solidFill>
                <a:latin typeface="Aptos" panose="020B0004020202020204" pitchFamily="34" charset="0"/>
                <a:sym typeface="Arial"/>
                <a:hlinkClick r:id="rId5"/>
              </a:rPr>
              <a:t>https://www.fairtrade.net/de-de/produkte/fairtrade_produkte/sportbaelle.html</a:t>
            </a:r>
            <a:r>
              <a:rPr lang="de-DE" sz="2000"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100000"/>
              </a:lnSpc>
              <a:spcBef>
                <a:spcPts val="2200"/>
              </a:spcBef>
              <a:spcAft>
                <a:spcPts val="0"/>
              </a:spcAft>
              <a:buSzPct val="129729"/>
              <a:buFont typeface="Arial"/>
              <a:buChar char="•"/>
            </a:pPr>
            <a:r>
              <a:rPr lang="de-DE" sz="2000" dirty="0" err="1">
                <a:latin typeface="Aptos" panose="020B0004020202020204" pitchFamily="34" charset="0"/>
                <a:sym typeface="Arial"/>
              </a:rPr>
              <a:t>Polizeibericht.net</a:t>
            </a:r>
            <a:r>
              <a:rPr lang="de-DE" sz="2000" dirty="0">
                <a:latin typeface="Aptos" panose="020B0004020202020204" pitchFamily="34" charset="0"/>
                <a:sym typeface="Arial"/>
              </a:rPr>
              <a:t> „Polizeibericht 2021 – Fahrzeuge“. Online verfügbar: https://</a:t>
            </a:r>
            <a:r>
              <a:rPr lang="de-DE" sz="2000" dirty="0" err="1">
                <a:latin typeface="Aptos" panose="020B0004020202020204" pitchFamily="34" charset="0"/>
                <a:sym typeface="Arial"/>
              </a:rPr>
              <a:t>polizeibericht.info</a:t>
            </a:r>
            <a:r>
              <a:rPr lang="de-DE" sz="2000" dirty="0">
                <a:latin typeface="Aptos" panose="020B0004020202020204" pitchFamily="34" charset="0"/>
                <a:sym typeface="Arial"/>
              </a:rPr>
              <a:t>/</a:t>
            </a:r>
            <a:r>
              <a:rPr lang="de-DE" sz="2000" dirty="0" err="1">
                <a:latin typeface="Aptos" panose="020B0004020202020204" pitchFamily="34" charset="0"/>
                <a:sym typeface="Arial"/>
              </a:rPr>
              <a:t>ausruestung</a:t>
            </a:r>
            <a:r>
              <a:rPr lang="de-DE" sz="2000" dirty="0">
                <a:latin typeface="Aptos" panose="020B0004020202020204" pitchFamily="34" charset="0"/>
                <a:sym typeface="Arial"/>
              </a:rPr>
              <a:t>/</a:t>
            </a:r>
            <a:r>
              <a:rPr lang="de-DE" sz="2000" dirty="0" err="1">
                <a:latin typeface="Aptos" panose="020B0004020202020204" pitchFamily="34" charset="0"/>
                <a:sym typeface="Arial"/>
              </a:rPr>
              <a:t>fuhrpark</a:t>
            </a:r>
            <a:r>
              <a:rPr lang="de-DE" sz="2000"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100000"/>
              </a:lnSpc>
              <a:spcBef>
                <a:spcPts val="2200"/>
              </a:spcBef>
              <a:spcAft>
                <a:spcPts val="0"/>
              </a:spcAft>
              <a:buSzPct val="129729"/>
              <a:buFont typeface="Arial"/>
              <a:buChar char="•"/>
            </a:pPr>
            <a:r>
              <a:rPr lang="de-DE" sz="2000" dirty="0" err="1">
                <a:latin typeface="Aptos" panose="020B0004020202020204" pitchFamily="34" charset="0"/>
                <a:sym typeface="Arial"/>
              </a:rPr>
              <a:t>Vol.at</a:t>
            </a:r>
            <a:r>
              <a:rPr lang="de-DE" sz="2000" dirty="0">
                <a:latin typeface="Aptos" panose="020B0004020202020204" pitchFamily="34" charset="0"/>
                <a:sym typeface="Arial"/>
              </a:rPr>
              <a:t> „Mäder feiert Sonnenfest“. Online verfügbar: </a:t>
            </a:r>
            <a:r>
              <a:rPr lang="de-DE" sz="2000" u="sng" dirty="0">
                <a:solidFill>
                  <a:schemeClr val="hlink"/>
                </a:solidFill>
                <a:latin typeface="Aptos" panose="020B0004020202020204" pitchFamily="34" charset="0"/>
                <a:sym typeface="Arial"/>
                <a:hlinkClick r:id="rId6"/>
              </a:rPr>
              <a:t>https://www.vol.at/maeder-feiert-sonnenfest/8131894</a:t>
            </a:r>
            <a:endParaRPr sz="2000" dirty="0">
              <a:latin typeface="Aptos" panose="020B0004020202020204" pitchFamily="34" charset="0"/>
              <a:sym typeface="Arial"/>
            </a:endParaRPr>
          </a:p>
        </p:txBody>
      </p:sp>
      <p:sp>
        <p:nvSpPr>
          <p:cNvPr id="550" name="Google Shape;550;p7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47</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get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started</a:t>
            </a:r>
            <a:endParaRPr dirty="0">
              <a:latin typeface="Aptos Serif" panose="02020604070405020304" pitchFamily="18" charset="0"/>
              <a:ea typeface="Arial"/>
              <a:cs typeface="Aptos Serif" panose="02020604070405020304" pitchFamily="18" charset="0"/>
              <a:sym typeface="Arial"/>
            </a:endParaRPr>
          </a:p>
        </p:txBody>
      </p:sp>
      <p:grpSp>
        <p:nvGrpSpPr>
          <p:cNvPr id="142" name="Google Shape;142;p31"/>
          <p:cNvGrpSpPr/>
          <p:nvPr/>
        </p:nvGrpSpPr>
        <p:grpSpPr>
          <a:xfrm>
            <a:off x="707330" y="1261191"/>
            <a:ext cx="11099352" cy="5418667"/>
            <a:chOff x="0" y="0"/>
            <a:chExt cx="11099352" cy="5418667"/>
          </a:xfrm>
        </p:grpSpPr>
        <p:sp>
          <p:nvSpPr>
            <p:cNvPr id="143" name="Google Shape;143;p31"/>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1"/>
            <p:cNvSpPr/>
            <p:nvPr/>
          </p:nvSpPr>
          <p:spPr>
            <a:xfrm>
              <a:off x="11935"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1"/>
            <p:cNvSpPr txBox="1"/>
            <p:nvPr/>
          </p:nvSpPr>
          <p:spPr>
            <a:xfrm>
              <a:off x="117742"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dirty="0">
                  <a:solidFill>
                    <a:schemeClr val="lt1"/>
                  </a:solidFill>
                  <a:latin typeface="Aptos" panose="020B0004020202020204" pitchFamily="34" charset="0"/>
                  <a:sym typeface="Arial"/>
                </a:rPr>
                <a:t>Building a </a:t>
              </a:r>
              <a:r>
                <a:rPr lang="de-DE" sz="2400" b="0" i="0" u="none" strike="noStrike" cap="none" dirty="0" err="1">
                  <a:solidFill>
                    <a:schemeClr val="lt1"/>
                  </a:solidFill>
                  <a:latin typeface="Aptos" panose="020B0004020202020204" pitchFamily="34" charset="0"/>
                  <a:sym typeface="Arial"/>
                </a:rPr>
                <a:t>team</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exploring</a:t>
              </a:r>
              <a:r>
                <a:rPr lang="de-DE" sz="2400" b="0" i="0" u="none" strike="noStrike" cap="none" dirty="0">
                  <a:solidFill>
                    <a:schemeClr val="lt1"/>
                  </a:solidFill>
                  <a:latin typeface="Aptos" panose="020B0004020202020204" pitchFamily="34" charset="0"/>
                  <a:sym typeface="Arial"/>
                </a:rPr>
                <a:t> support </a:t>
              </a:r>
              <a:r>
                <a:rPr lang="de-DE" sz="2400" b="0" i="0" u="none" strike="noStrike" cap="none" dirty="0" err="1">
                  <a:solidFill>
                    <a:schemeClr val="lt1"/>
                  </a:solidFill>
                  <a:latin typeface="Aptos" panose="020B0004020202020204" pitchFamily="34" charset="0"/>
                  <a:sym typeface="Arial"/>
                </a:rPr>
                <a:t>options</a:t>
              </a:r>
              <a:endParaRPr sz="2400" b="0" i="0" u="none" strike="noStrike" cap="none" dirty="0">
                <a:solidFill>
                  <a:schemeClr val="lt1"/>
                </a:solidFill>
                <a:latin typeface="Aptos" panose="020B0004020202020204" pitchFamily="34" charset="0"/>
                <a:sym typeface="Arial"/>
              </a:endParaRPr>
            </a:p>
          </p:txBody>
        </p:sp>
        <p:sp>
          <p:nvSpPr>
            <p:cNvPr id="146" name="Google Shape;146;p31"/>
            <p:cNvSpPr/>
            <p:nvPr/>
          </p:nvSpPr>
          <p:spPr>
            <a:xfrm>
              <a:off x="3767421"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1"/>
            <p:cNvSpPr txBox="1"/>
            <p:nvPr/>
          </p:nvSpPr>
          <p:spPr>
            <a:xfrm>
              <a:off x="3873228"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a:solidFill>
                    <a:schemeClr val="lt1"/>
                  </a:solidFill>
                  <a:latin typeface="Aptos" panose="020B0004020202020204" pitchFamily="34" charset="0"/>
                  <a:sym typeface="Arial"/>
                </a:rPr>
                <a:t>Conducting an inventory</a:t>
              </a:r>
              <a:endParaRPr sz="2400" b="0" i="0" u="none" strike="noStrike" cap="none">
                <a:solidFill>
                  <a:schemeClr val="lt1"/>
                </a:solidFill>
                <a:latin typeface="Aptos" panose="020B0004020202020204" pitchFamily="34" charset="0"/>
                <a:sym typeface="Arial"/>
              </a:endParaRPr>
            </a:p>
          </p:txBody>
        </p:sp>
        <p:sp>
          <p:nvSpPr>
            <p:cNvPr id="148" name="Google Shape;148;p31"/>
            <p:cNvSpPr/>
            <p:nvPr/>
          </p:nvSpPr>
          <p:spPr>
            <a:xfrm>
              <a:off x="7522906"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1"/>
            <p:cNvSpPr txBox="1"/>
            <p:nvPr/>
          </p:nvSpPr>
          <p:spPr>
            <a:xfrm>
              <a:off x="7628713"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a:solidFill>
                    <a:schemeClr val="lt1"/>
                  </a:solidFill>
                  <a:latin typeface="Aptos" panose="020B0004020202020204" pitchFamily="34" charset="0"/>
                  <a:sym typeface="Arial"/>
                </a:rPr>
                <a:t>Setting goals and defining scope</a:t>
              </a:r>
              <a:endParaRPr sz="2400" b="0" i="0" u="none" strike="noStrike" cap="none">
                <a:solidFill>
                  <a:schemeClr val="lt1"/>
                </a:solidFill>
                <a:latin typeface="Aptos" panose="020B0004020202020204" pitchFamily="34" charset="0"/>
                <a:sym typeface="Arial"/>
              </a:endParaRPr>
            </a:p>
          </p:txBody>
        </p:sp>
      </p:grpSp>
      <p:sp>
        <p:nvSpPr>
          <p:cNvPr id="150" name="Google Shape;150;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528387" y="151673"/>
            <a:ext cx="7975482" cy="188377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1.1 Building a </a:t>
            </a:r>
            <a:r>
              <a:rPr lang="de-DE" dirty="0" err="1">
                <a:latin typeface="Aptos Serif" panose="02020604070405020304" pitchFamily="18" charset="0"/>
                <a:ea typeface="Arial"/>
                <a:cs typeface="Aptos Serif" panose="02020604070405020304" pitchFamily="18" charset="0"/>
                <a:sym typeface="Arial"/>
              </a:rPr>
              <a:t>team</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exploring</a:t>
            </a:r>
            <a:r>
              <a:rPr lang="de-DE" dirty="0">
                <a:latin typeface="Aptos Serif" panose="02020604070405020304" pitchFamily="18" charset="0"/>
                <a:ea typeface="Arial"/>
                <a:cs typeface="Aptos Serif" panose="02020604070405020304" pitchFamily="18" charset="0"/>
                <a:sym typeface="Arial"/>
              </a:rPr>
              <a:t> support </a:t>
            </a:r>
            <a:r>
              <a:rPr lang="de-DE" dirty="0" err="1">
                <a:latin typeface="Aptos Serif" panose="02020604070405020304" pitchFamily="18" charset="0"/>
                <a:ea typeface="Arial"/>
                <a:cs typeface="Aptos Serif" panose="02020604070405020304" pitchFamily="18" charset="0"/>
                <a:sym typeface="Arial"/>
              </a:rPr>
              <a:t>options</a:t>
            </a:r>
            <a:endParaRPr dirty="0">
              <a:latin typeface="Aptos Serif" panose="02020604070405020304" pitchFamily="18" charset="0"/>
              <a:ea typeface="Arial"/>
              <a:cs typeface="Aptos Serif" panose="02020604070405020304" pitchFamily="18" charset="0"/>
              <a:sym typeface="Arial"/>
            </a:endParaRPr>
          </a:p>
        </p:txBody>
      </p:sp>
      <p:sp>
        <p:nvSpPr>
          <p:cNvPr id="156" name="Google Shape;156;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57" name="Google Shape;157;p32"/>
          <p:cNvGrpSpPr/>
          <p:nvPr/>
        </p:nvGrpSpPr>
        <p:grpSpPr>
          <a:xfrm>
            <a:off x="599977" y="1439333"/>
            <a:ext cx="11213024" cy="5418667"/>
            <a:chOff x="5617" y="0"/>
            <a:chExt cx="11213024" cy="5418667"/>
          </a:xfrm>
        </p:grpSpPr>
        <p:sp>
          <p:nvSpPr>
            <p:cNvPr id="158" name="Google Shape;158;p32"/>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2"/>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dirty="0" err="1">
                  <a:solidFill>
                    <a:schemeClr val="lt1"/>
                  </a:solidFill>
                  <a:latin typeface="Aptos" panose="020B0004020202020204" pitchFamily="34" charset="0"/>
                  <a:sym typeface="Arial"/>
                </a:rPr>
                <a:t>Nominating</a:t>
              </a:r>
              <a:r>
                <a:rPr lang="de-DE" sz="2400" b="0" i="0" u="none" strike="noStrike" cap="none" dirty="0">
                  <a:solidFill>
                    <a:schemeClr val="lt1"/>
                  </a:solidFill>
                  <a:latin typeface="Aptos" panose="020B0004020202020204" pitchFamily="34" charset="0"/>
                  <a:sym typeface="Arial"/>
                </a:rPr>
                <a:t> a </a:t>
              </a:r>
              <a:r>
                <a:rPr lang="de-DE" sz="2400" b="0" i="0" u="none" strike="noStrike" cap="none" dirty="0" err="1">
                  <a:solidFill>
                    <a:schemeClr val="lt1"/>
                  </a:solidFill>
                  <a:latin typeface="Aptos" panose="020B0004020202020204" pitchFamily="34" charset="0"/>
                  <a:sym typeface="Arial"/>
                </a:rPr>
                <a:t>coordinator</a:t>
              </a:r>
              <a:endParaRPr sz="2400" b="0" i="0" u="none" strike="noStrike" cap="none" dirty="0">
                <a:solidFill>
                  <a:schemeClr val="lt1"/>
                </a:solidFill>
                <a:latin typeface="Aptos" panose="020B0004020202020204" pitchFamily="34" charset="0"/>
                <a:sym typeface="Arial"/>
              </a:endParaRPr>
            </a:p>
          </p:txBody>
        </p:sp>
        <p:sp>
          <p:nvSpPr>
            <p:cNvPr id="161" name="Google Shape;161;p32"/>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2"/>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a:solidFill>
                    <a:schemeClr val="lt1"/>
                  </a:solidFill>
                  <a:latin typeface="Aptos" panose="020B0004020202020204" pitchFamily="34" charset="0"/>
                  <a:sym typeface="Arial"/>
                </a:rPr>
                <a:t>Forming a small working group</a:t>
              </a:r>
              <a:endParaRPr sz="2400" b="0" i="0" u="none" strike="noStrike" cap="none">
                <a:solidFill>
                  <a:schemeClr val="lt1"/>
                </a:solidFill>
                <a:latin typeface="Aptos" panose="020B0004020202020204" pitchFamily="34" charset="0"/>
                <a:sym typeface="Arial"/>
              </a:endParaRPr>
            </a:p>
          </p:txBody>
        </p:sp>
        <p:sp>
          <p:nvSpPr>
            <p:cNvPr id="163" name="Google Shape;163;p32"/>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2"/>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a:solidFill>
                    <a:schemeClr val="lt1"/>
                  </a:solidFill>
                  <a:latin typeface="Aptos" panose="020B0004020202020204" pitchFamily="34" charset="0"/>
                  <a:sym typeface="Arial"/>
                </a:rPr>
                <a:t>Incorporating additional expertise if necessary</a:t>
              </a:r>
              <a:endParaRPr sz="2400" b="0" i="0" u="none" strike="noStrike" cap="none">
                <a:solidFill>
                  <a:schemeClr val="lt1"/>
                </a:solidFill>
                <a:latin typeface="Aptos" panose="020B0004020202020204" pitchFamily="34" charset="0"/>
                <a:sym typeface="Arial"/>
              </a:endParaRPr>
            </a:p>
          </p:txBody>
        </p:sp>
        <p:sp>
          <p:nvSpPr>
            <p:cNvPr id="165" name="Google Shape;165;p32"/>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2"/>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a:solidFill>
                    <a:schemeClr val="lt1"/>
                  </a:solidFill>
                  <a:latin typeface="Aptos" panose="020B0004020202020204" pitchFamily="34" charset="0"/>
                  <a:sym typeface="Arial"/>
                </a:rPr>
                <a:t>Using available tools and information</a:t>
              </a:r>
              <a:endParaRPr sz="24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594360" y="372452"/>
            <a:ext cx="771932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1.1 </a:t>
            </a:r>
            <a:r>
              <a:rPr lang="de-DE" dirty="0" err="1">
                <a:latin typeface="Aptos Serif" panose="02020604070405020304" pitchFamily="18" charset="0"/>
                <a:ea typeface="Arial"/>
                <a:cs typeface="Aptos Serif" panose="02020604070405020304" pitchFamily="18" charset="0"/>
                <a:sym typeface="Arial"/>
              </a:rPr>
              <a:t>Conducting</a:t>
            </a:r>
            <a:r>
              <a:rPr lang="de-DE" dirty="0">
                <a:latin typeface="Aptos Serif" panose="02020604070405020304" pitchFamily="18" charset="0"/>
                <a:ea typeface="Arial"/>
                <a:cs typeface="Aptos Serif" panose="02020604070405020304" pitchFamily="18" charset="0"/>
                <a:sym typeface="Arial"/>
              </a:rPr>
              <a:t> an </a:t>
            </a:r>
            <a:r>
              <a:rPr lang="de-DE" dirty="0" err="1">
                <a:latin typeface="Aptos Serif" panose="02020604070405020304" pitchFamily="18" charset="0"/>
                <a:ea typeface="Arial"/>
                <a:cs typeface="Aptos Serif" panose="02020604070405020304" pitchFamily="18" charset="0"/>
                <a:sym typeface="Arial"/>
              </a:rPr>
              <a:t>inventory</a:t>
            </a:r>
            <a:endParaRPr dirty="0">
              <a:latin typeface="Aptos Serif" panose="02020604070405020304" pitchFamily="18" charset="0"/>
              <a:ea typeface="Arial"/>
              <a:cs typeface="Aptos Serif" panose="02020604070405020304" pitchFamily="18" charset="0"/>
              <a:sym typeface="Arial"/>
            </a:endParaRPr>
          </a:p>
        </p:txBody>
      </p:sp>
      <p:sp>
        <p:nvSpPr>
          <p:cNvPr id="172" name="Google Shape;172;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73" name="Google Shape;173;p33"/>
          <p:cNvGrpSpPr/>
          <p:nvPr/>
        </p:nvGrpSpPr>
        <p:grpSpPr>
          <a:xfrm>
            <a:off x="967225" y="1531620"/>
            <a:ext cx="10257549" cy="5418667"/>
            <a:chOff x="372865" y="0"/>
            <a:chExt cx="10257549" cy="5418667"/>
          </a:xfrm>
        </p:grpSpPr>
        <p:sp>
          <p:nvSpPr>
            <p:cNvPr id="174" name="Google Shape;174;p33"/>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3"/>
            <p:cNvSpPr/>
            <p:nvPr/>
          </p:nvSpPr>
          <p:spPr>
            <a:xfrm>
              <a:off x="372865"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3"/>
            <p:cNvSpPr txBox="1"/>
            <p:nvPr/>
          </p:nvSpPr>
          <p:spPr>
            <a:xfrm>
              <a:off x="478672"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de-DE" sz="2400" b="0" i="0" u="none" strike="noStrike" cap="none" dirty="0" err="1">
                  <a:solidFill>
                    <a:schemeClr val="lt1"/>
                  </a:solidFill>
                  <a:latin typeface="Aptos" panose="020B0004020202020204" pitchFamily="34" charset="0"/>
                  <a:sym typeface="Arial"/>
                </a:rPr>
                <a:t>Identifying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colleagues</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involved</a:t>
              </a:r>
              <a:r>
                <a:rPr lang="de-DE" sz="2400" b="0" i="0" u="none" strike="noStrike" cap="none" dirty="0">
                  <a:solidFill>
                    <a:schemeClr val="lt1"/>
                  </a:solidFill>
                  <a:latin typeface="Aptos" panose="020B0004020202020204" pitchFamily="34" charset="0"/>
                  <a:sym typeface="Arial"/>
                </a:rPr>
                <a:t> in </a:t>
              </a:r>
              <a:r>
                <a:rPr lang="de-DE" sz="2400" b="0" i="0" u="none" strike="noStrike" cap="none" dirty="0" err="1">
                  <a:solidFill>
                    <a:schemeClr val="lt1"/>
                  </a:solidFill>
                  <a:latin typeface="Aptos" panose="020B0004020202020204" pitchFamily="34" charset="0"/>
                  <a:sym typeface="Arial"/>
                </a:rPr>
                <a:t>procurement</a:t>
              </a:r>
              <a:endParaRPr sz="2400" b="0" i="0" u="none" strike="noStrike" cap="none" dirty="0">
                <a:solidFill>
                  <a:schemeClr val="lt1"/>
                </a:solidFill>
                <a:latin typeface="Aptos" panose="020B0004020202020204" pitchFamily="34" charset="0"/>
                <a:sym typeface="Arial"/>
              </a:endParaRPr>
            </a:p>
          </p:txBody>
        </p:sp>
        <p:sp>
          <p:nvSpPr>
            <p:cNvPr id="177" name="Google Shape;177;p33"/>
            <p:cNvSpPr/>
            <p:nvPr/>
          </p:nvSpPr>
          <p:spPr>
            <a:xfrm>
              <a:off x="3851147"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txBox="1"/>
            <p:nvPr/>
          </p:nvSpPr>
          <p:spPr>
            <a:xfrm>
              <a:off x="3956954"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de-DE" sz="2400" b="0" i="0" u="none" strike="noStrike" cap="none">
                  <a:solidFill>
                    <a:schemeClr val="lt1"/>
                  </a:solidFill>
                  <a:latin typeface="Aptos" panose="020B0004020202020204" pitchFamily="34" charset="0"/>
                  <a:sym typeface="Arial"/>
                </a:rPr>
                <a:t>Collecting data by consulting with colleagues</a:t>
              </a:r>
              <a:endParaRPr sz="2400" b="0" i="0" u="none" strike="noStrike" cap="none">
                <a:solidFill>
                  <a:schemeClr val="lt1"/>
                </a:solidFill>
                <a:latin typeface="Aptos" panose="020B0004020202020204" pitchFamily="34" charset="0"/>
                <a:sym typeface="Arial"/>
              </a:endParaRPr>
            </a:p>
          </p:txBody>
        </p:sp>
        <p:sp>
          <p:nvSpPr>
            <p:cNvPr id="179" name="Google Shape;179;p33"/>
            <p:cNvSpPr/>
            <p:nvPr/>
          </p:nvSpPr>
          <p:spPr>
            <a:xfrm>
              <a:off x="7329430"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3"/>
            <p:cNvSpPr txBox="1"/>
            <p:nvPr/>
          </p:nvSpPr>
          <p:spPr>
            <a:xfrm>
              <a:off x="7435237"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de-DE" sz="2400" b="0" i="0" u="none" strike="noStrike" cap="none">
                  <a:solidFill>
                    <a:schemeClr val="lt1"/>
                  </a:solidFill>
                  <a:latin typeface="Aptos" panose="020B0004020202020204" pitchFamily="34" charset="0"/>
                  <a:sym typeface="Arial"/>
                </a:rPr>
                <a:t>Processing information and creating an overview</a:t>
              </a:r>
              <a:endParaRPr sz="24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530435" y="380997"/>
            <a:ext cx="8441598"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1.1 Setting </a:t>
            </a:r>
            <a:r>
              <a:rPr lang="de-DE" dirty="0" err="1">
                <a:latin typeface="Aptos Serif" panose="02020604070405020304" pitchFamily="18" charset="0"/>
                <a:ea typeface="Arial"/>
                <a:cs typeface="Aptos Serif" panose="02020604070405020304" pitchFamily="18" charset="0"/>
                <a:sym typeface="Arial"/>
              </a:rPr>
              <a:t>goals</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defining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scope</a:t>
            </a:r>
            <a:endParaRPr dirty="0">
              <a:latin typeface="Aptos Serif" panose="02020604070405020304" pitchFamily="18" charset="0"/>
              <a:ea typeface="Arial"/>
              <a:cs typeface="Aptos Serif" panose="02020604070405020304" pitchFamily="18" charset="0"/>
              <a:sym typeface="Arial"/>
            </a:endParaRPr>
          </a:p>
        </p:txBody>
      </p:sp>
      <p:sp>
        <p:nvSpPr>
          <p:cNvPr id="187" name="Google Shape;187;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88" name="Google Shape;188;p34"/>
          <p:cNvGrpSpPr/>
          <p:nvPr/>
        </p:nvGrpSpPr>
        <p:grpSpPr>
          <a:xfrm>
            <a:off x="595579" y="1439333"/>
            <a:ext cx="11233251" cy="5418667"/>
            <a:chOff x="1219" y="0"/>
            <a:chExt cx="11233251" cy="5418667"/>
          </a:xfrm>
        </p:grpSpPr>
        <p:sp>
          <p:nvSpPr>
            <p:cNvPr id="189" name="Google Shape;189;p34"/>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4"/>
            <p:cNvSpPr/>
            <p:nvPr/>
          </p:nvSpPr>
          <p:spPr>
            <a:xfrm>
              <a:off x="1219"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4"/>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dirty="0" err="1">
                  <a:solidFill>
                    <a:schemeClr val="lt1"/>
                  </a:solidFill>
                  <a:latin typeface="Aptos" panose="020B0004020202020204" pitchFamily="34" charset="0"/>
                  <a:sym typeface="Arial"/>
                </a:rPr>
                <a:t>Developing</a:t>
              </a:r>
              <a:r>
                <a:rPr lang="de-DE" sz="2400" b="0" i="0" u="none" strike="noStrike" cap="none" dirty="0">
                  <a:solidFill>
                    <a:schemeClr val="lt1"/>
                  </a:solidFill>
                  <a:latin typeface="Aptos" panose="020B0004020202020204" pitchFamily="34" charset="0"/>
                  <a:sym typeface="Arial"/>
                </a:rPr>
                <a:t> </a:t>
              </a:r>
              <a:endParaRPr sz="2400" b="0" i="0" u="none" strike="noStrike" cap="none" dirty="0">
                <a:solidFill>
                  <a:srgbClr val="000000"/>
                </a:solidFill>
                <a:latin typeface="Aptos" panose="020B0004020202020204" pitchFamily="34" charset="0"/>
                <a:sym typeface="Arial"/>
              </a:endParaRPr>
            </a:p>
            <a:p>
              <a:pPr marL="0" marR="0" lvl="0" indent="0" algn="ctr" rtl="0">
                <a:lnSpc>
                  <a:spcPct val="90000"/>
                </a:lnSpc>
                <a:spcBef>
                  <a:spcPts val="910"/>
                </a:spcBef>
                <a:spcAft>
                  <a:spcPts val="0"/>
                </a:spcAft>
                <a:buClr>
                  <a:srgbClr val="000000"/>
                </a:buClr>
                <a:buSzPts val="2600"/>
                <a:buFont typeface="Arial"/>
                <a:buNone/>
              </a:pPr>
              <a:r>
                <a:rPr lang="de-DE" sz="2400" b="0" i="0" u="none" strike="noStrike" cap="none" dirty="0">
                  <a:solidFill>
                    <a:schemeClr val="lt1"/>
                  </a:solidFill>
                  <a:latin typeface="Aptos" panose="020B0004020202020204" pitchFamily="34" charset="0"/>
                  <a:sym typeface="Arial"/>
                </a:rPr>
                <a:t>SMART </a:t>
              </a:r>
              <a:r>
                <a:rPr lang="de-DE" sz="2400" b="0" i="0" u="none" strike="noStrike" cap="none" dirty="0" err="1">
                  <a:solidFill>
                    <a:schemeClr val="lt1"/>
                  </a:solidFill>
                  <a:latin typeface="Aptos" panose="020B0004020202020204" pitchFamily="34" charset="0"/>
                  <a:sym typeface="Arial"/>
                </a:rPr>
                <a:t>goals</a:t>
              </a:r>
              <a:endParaRPr sz="2400" b="0" i="0" u="none" strike="noStrike" cap="none" dirty="0">
                <a:solidFill>
                  <a:schemeClr val="lt1"/>
                </a:solidFill>
                <a:latin typeface="Aptos" panose="020B0004020202020204" pitchFamily="34" charset="0"/>
                <a:sym typeface="Arial"/>
              </a:endParaRPr>
            </a:p>
          </p:txBody>
        </p:sp>
        <p:sp>
          <p:nvSpPr>
            <p:cNvPr id="192" name="Google Shape;192;p34"/>
            <p:cNvSpPr/>
            <p:nvPr/>
          </p:nvSpPr>
          <p:spPr>
            <a:xfrm>
              <a:off x="2858016"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4"/>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Selecting products and services</a:t>
              </a:r>
              <a:endParaRPr sz="2400" b="0" i="0" u="none" strike="noStrike" cap="none">
                <a:solidFill>
                  <a:schemeClr val="lt1"/>
                </a:solidFill>
                <a:latin typeface="Aptos" panose="020B0004020202020204" pitchFamily="34" charset="0"/>
                <a:sym typeface="Arial"/>
              </a:endParaRPr>
            </a:p>
          </p:txBody>
        </p:sp>
        <p:sp>
          <p:nvSpPr>
            <p:cNvPr id="194" name="Google Shape;194;p34"/>
            <p:cNvSpPr/>
            <p:nvPr/>
          </p:nvSpPr>
          <p:spPr>
            <a:xfrm>
              <a:off x="5714813"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4"/>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Selecting sustainability criteria</a:t>
              </a:r>
              <a:endParaRPr sz="2400" b="0" i="0" u="none" strike="noStrike" cap="none">
                <a:solidFill>
                  <a:schemeClr val="lt1"/>
                </a:solidFill>
                <a:latin typeface="Aptos" panose="020B0004020202020204" pitchFamily="34" charset="0"/>
                <a:sym typeface="Arial"/>
              </a:endParaRPr>
            </a:p>
          </p:txBody>
        </p:sp>
        <p:sp>
          <p:nvSpPr>
            <p:cNvPr id="196" name="Google Shape;196;p34"/>
            <p:cNvSpPr/>
            <p:nvPr/>
          </p:nvSpPr>
          <p:spPr>
            <a:xfrm>
              <a:off x="8571610"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4"/>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a:solidFill>
                    <a:schemeClr val="lt1"/>
                  </a:solidFill>
                  <a:latin typeface="Aptos" panose="020B0004020202020204" pitchFamily="34" charset="0"/>
                  <a:sym typeface="Arial"/>
                </a:rPr>
                <a:t>Including sustainability criteria in procurement process</a:t>
              </a:r>
              <a:endParaRPr sz="24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594360" y="278129"/>
            <a:ext cx="904362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endParaRPr dirty="0">
              <a:latin typeface="Aptos Serif" panose="02020604070405020304" pitchFamily="18" charset="0"/>
              <a:ea typeface="Arial"/>
              <a:cs typeface="Aptos Serif" panose="02020604070405020304" pitchFamily="18" charset="0"/>
              <a:sym typeface="Arial"/>
            </a:endParaRPr>
          </a:p>
        </p:txBody>
      </p:sp>
      <p:sp>
        <p:nvSpPr>
          <p:cNvPr id="204" name="Google Shape;204;p35"/>
          <p:cNvSpPr txBox="1">
            <a:spLocks noGrp="1"/>
          </p:cNvSpPr>
          <p:nvPr>
            <p:ph type="body" idx="1"/>
          </p:nvPr>
        </p:nvSpPr>
        <p:spPr>
          <a:xfrm>
            <a:off x="594341" y="2281923"/>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1.1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get</a:t>
            </a:r>
            <a:r>
              <a:rPr lang="de-DE" dirty="0">
                <a:latin typeface="Aptos" panose="020B0004020202020204" pitchFamily="34" charset="0"/>
                <a:sym typeface="Arial"/>
              </a:rPr>
              <a:t> </a:t>
            </a:r>
            <a:r>
              <a:rPr lang="de-DE" dirty="0" err="1">
                <a:latin typeface="Aptos" panose="020B0004020202020204" pitchFamily="34" charset="0"/>
                <a:sym typeface="Arial"/>
              </a:rPr>
              <a:t>started</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1.2 </a:t>
            </a:r>
            <a:r>
              <a:rPr lang="de-DE" dirty="0" err="1">
                <a:solidFill>
                  <a:schemeClr val="accent6"/>
                </a:solidFill>
                <a:latin typeface="Aptos" panose="020B0004020202020204" pitchFamily="34" charset="0"/>
                <a:sym typeface="Arial"/>
              </a:rPr>
              <a:t>Four</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approaches</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for</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procurement</a:t>
            </a:r>
            <a:endParaRPr dirty="0">
              <a:solidFill>
                <a:schemeClr val="accent6"/>
              </a:solidFill>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1.3 </a:t>
            </a:r>
            <a:r>
              <a:rPr lang="de-DE" dirty="0" err="1">
                <a:latin typeface="Aptos" panose="020B0004020202020204" pitchFamily="34" charset="0"/>
                <a:sym typeface="Arial"/>
              </a:rPr>
              <a:t>Product</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essential </a:t>
            </a:r>
            <a:r>
              <a:rPr lang="de-DE" dirty="0" err="1">
                <a:latin typeface="Aptos" panose="020B0004020202020204" pitchFamily="34" charset="0"/>
                <a:sym typeface="Arial"/>
              </a:rPr>
              <a:t>tools</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1.4 </a:t>
            </a:r>
            <a:r>
              <a:rPr lang="de-DE" dirty="0" err="1">
                <a:latin typeface="Aptos" panose="020B0004020202020204" pitchFamily="34" charset="0"/>
                <a:sym typeface="Arial"/>
              </a:rPr>
              <a:t>Exploring</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market</a:t>
            </a:r>
            <a:r>
              <a:rPr lang="de-DE" dirty="0">
                <a:latin typeface="Aptos" panose="020B0004020202020204" pitchFamily="34" charset="0"/>
                <a:sym typeface="Arial"/>
              </a:rPr>
              <a:t> and </a:t>
            </a:r>
            <a:r>
              <a:rPr lang="de-DE" dirty="0" err="1">
                <a:latin typeface="Aptos" panose="020B0004020202020204" pitchFamily="34" charset="0"/>
                <a:sym typeface="Arial"/>
              </a:rPr>
              <a:t>creating</a:t>
            </a:r>
            <a:r>
              <a:rPr lang="de-DE" dirty="0">
                <a:latin typeface="Aptos" panose="020B0004020202020204" pitchFamily="34" charset="0"/>
                <a:sym typeface="Arial"/>
              </a:rPr>
              <a:t> a </a:t>
            </a:r>
            <a:r>
              <a:rPr lang="de-DE" dirty="0" err="1">
                <a:latin typeface="Aptos" panose="020B0004020202020204" pitchFamily="34" charset="0"/>
                <a:sym typeface="Arial"/>
              </a:rPr>
              <a:t>catalogue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1.5 </a:t>
            </a:r>
            <a:r>
              <a:rPr lang="de-DE" dirty="0" err="1">
                <a:latin typeface="Aptos" panose="020B0004020202020204" pitchFamily="34" charset="0"/>
                <a:sym typeface="Arial"/>
              </a:rPr>
              <a:t>Purchasing</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locally</a:t>
            </a:r>
            <a:r>
              <a:rPr lang="de-DE" dirty="0">
                <a:latin typeface="Aptos" panose="020B0004020202020204" pitchFamily="34" charset="0"/>
                <a:sym typeface="Arial"/>
              </a:rPr>
              <a:t> and </a:t>
            </a:r>
            <a:r>
              <a:rPr lang="de-DE" dirty="0" err="1">
                <a:latin typeface="Aptos" panose="020B0004020202020204" pitchFamily="34" charset="0"/>
                <a:sym typeface="Arial"/>
              </a:rPr>
              <a:t>regionally</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r>
              <a:rPr lang="de-DE" dirty="0">
                <a:latin typeface="Aptos" panose="020B0004020202020204" pitchFamily="34" charset="0"/>
                <a:sym typeface="Arial"/>
              </a:rPr>
              <a:t>1.6 How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communicate</a:t>
            </a:r>
            <a:endParaRPr dirty="0">
              <a:latin typeface="Aptos" panose="020B0004020202020204" pitchFamily="34" charset="0"/>
              <a:sym typeface="Arial"/>
            </a:endParaRPr>
          </a:p>
          <a:p>
            <a:pPr marL="228600" lvl="0" indent="0" algn="l" rtl="0">
              <a:lnSpc>
                <a:spcPct val="80000"/>
              </a:lnSpc>
              <a:spcBef>
                <a:spcPts val="2200"/>
              </a:spcBef>
              <a:spcAft>
                <a:spcPts val="0"/>
              </a:spcAft>
              <a:buSzPts val="2400"/>
              <a:buNone/>
            </a:pPr>
            <a:endParaRPr dirty="0">
              <a:latin typeface="Aptos" panose="020B0004020202020204" pitchFamily="34" charset="0"/>
              <a:sym typeface="Arial"/>
            </a:endParaRPr>
          </a:p>
        </p:txBody>
      </p:sp>
      <p:sp>
        <p:nvSpPr>
          <p:cNvPr id="205" name="Google Shape;205;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2590</Words>
  <Application>Microsoft Macintosh PowerPoint</Application>
  <PresentationFormat>Breitbild</PresentationFormat>
  <Paragraphs>317</Paragraphs>
  <Slides>47</Slides>
  <Notes>47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47</vt:i4>
      </vt:variant>
    </vt:vector>
  </HeadingPairs>
  <TitlesOfParts>
    <vt:vector size="53" baseType="lpstr">
      <vt:lpstr>Aptos Serif</vt:lpstr>
      <vt:lpstr>Play</vt:lpstr>
      <vt:lpstr>Arial</vt:lpstr>
      <vt:lpstr>Aptos</vt:lpstr>
      <vt:lpstr>Calibri</vt:lpstr>
      <vt:lpstr>Benutzerdefiniert</vt:lpstr>
      <vt:lpstr>PowerPoint-Präsentation</vt:lpstr>
      <vt:lpstr>Agenda</vt:lpstr>
      <vt:lpstr>1. How to implement sustainable procurement:  Important steps</vt:lpstr>
      <vt:lpstr>1. How to implement sustainable procurement: Important steps</vt:lpstr>
      <vt:lpstr>1.1 How to get started</vt:lpstr>
      <vt:lpstr>1.1 Building a team and exploring support options</vt:lpstr>
      <vt:lpstr>1.1 Conducting an inventory</vt:lpstr>
      <vt:lpstr>1.1 Setting goals and defining scope</vt:lpstr>
      <vt:lpstr>1. How to implement sustainable procurement: Important steps</vt:lpstr>
      <vt:lpstr>1.2 Four approaches for procurement </vt:lpstr>
      <vt:lpstr>1.2 Purchasing below the national tendering threshold</vt:lpstr>
      <vt:lpstr>1.2 Conducting a tender</vt:lpstr>
      <vt:lpstr>1.2 Procuring via a central purchasing body</vt:lpstr>
      <vt:lpstr>1.2 Procuring jointly with other municipalities</vt:lpstr>
      <vt:lpstr>1. How to implement sustainable procurement: Important steps</vt:lpstr>
      <vt:lpstr>1.3 Product labels as essential tools</vt:lpstr>
      <vt:lpstr>1.3 Practice example Product labels as essential tools Fair sports balls in schools, Munich </vt:lpstr>
      <vt:lpstr>1. How to implement sustainable procurement: Important steps</vt:lpstr>
      <vt:lpstr>1.4 Exploring the market and creating a catalogue </vt:lpstr>
      <vt:lpstr>1.4 Creating a catalogue</vt:lpstr>
      <vt:lpstr>1.4 The structure of a catalogue</vt:lpstr>
      <vt:lpstr>1.4 Identifying and evaluating suppliers</vt:lpstr>
      <vt:lpstr>1.4 Reviewing and updating regularly</vt:lpstr>
      <vt:lpstr>1.4 Practice example  Catalogue Catalogue as E-Shop, Nuremberg</vt:lpstr>
      <vt:lpstr>1. How to implement sustainable procurement: Important steps</vt:lpstr>
      <vt:lpstr>1.5 Purchasing products locally and regionally</vt:lpstr>
      <vt:lpstr>1. How to implement sustainable procurement: Important steps</vt:lpstr>
      <vt:lpstr>1.6 How to communicate</vt:lpstr>
      <vt:lpstr>1.6 Engaging municipal employees</vt:lpstr>
      <vt:lpstr>1.6 Practice example Engaging municipal employees Ecological cleaning in Payerbach, Austria </vt:lpstr>
      <vt:lpstr>1.6 Engaging stakeholders</vt:lpstr>
      <vt:lpstr>1.6 Practice example Engaging stakeholders Sun Festival – Municipality of Mäder, Austria</vt:lpstr>
      <vt:lpstr>2. Group exercise</vt:lpstr>
      <vt:lpstr>2. Group exercise</vt:lpstr>
      <vt:lpstr>3. Risk management</vt:lpstr>
      <vt:lpstr>3. Risk management</vt:lpstr>
      <vt:lpstr>3. Risk: Product does not meet expectations</vt:lpstr>
      <vt:lpstr>3. Practice example risk: Long charging times for electric cars, Berlin Police Department</vt:lpstr>
      <vt:lpstr>3. Risk: Limited municipal budgets</vt:lpstr>
      <vt:lpstr>3. Risk: Limited availability of sustainable products and services</vt:lpstr>
      <vt:lpstr>4. Monitoring</vt:lpstr>
      <vt:lpstr>4. Monitoring</vt:lpstr>
      <vt:lpstr>4. How to monitor progress</vt:lpstr>
      <vt:lpstr>Review of Module 5</vt:lpstr>
      <vt:lpstr>Many thanks!</vt:lpstr>
      <vt:lpstr>Sources textes</vt:lpstr>
      <vt:lpstr>Sources pictures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Maya Knevels</cp:lastModifiedBy>
  <cp:revision>3</cp:revision>
  <dcterms:created xsi:type="dcterms:W3CDTF">2024-09-16T10:50:40Z</dcterms:created>
  <dcterms:modified xsi:type="dcterms:W3CDTF">2026-05-05T13:27:15Z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